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mf" ContentType="image/x-wmf"/>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04"/>
  </p:handoutMasterIdLst>
  <p:sldIdLst>
    <p:sldId id="363" r:id="rId3"/>
    <p:sldId id="501" r:id="rId5"/>
    <p:sldId id="390" r:id="rId6"/>
    <p:sldId id="495" r:id="rId7"/>
    <p:sldId id="502" r:id="rId8"/>
    <p:sldId id="535" r:id="rId9"/>
    <p:sldId id="536" r:id="rId10"/>
    <p:sldId id="537" r:id="rId11"/>
    <p:sldId id="952" r:id="rId12"/>
    <p:sldId id="531" r:id="rId13"/>
    <p:sldId id="668" r:id="rId14"/>
    <p:sldId id="347" r:id="rId15"/>
    <p:sldId id="743" r:id="rId16"/>
    <p:sldId id="744" r:id="rId17"/>
    <p:sldId id="745" r:id="rId18"/>
    <p:sldId id="746" r:id="rId19"/>
    <p:sldId id="747" r:id="rId20"/>
    <p:sldId id="539" r:id="rId21"/>
    <p:sldId id="541" r:id="rId22"/>
    <p:sldId id="669" r:id="rId23"/>
    <p:sldId id="542" r:id="rId24"/>
    <p:sldId id="544" r:id="rId25"/>
    <p:sldId id="846" r:id="rId26"/>
    <p:sldId id="423" r:id="rId27"/>
    <p:sldId id="847" r:id="rId28"/>
    <p:sldId id="848" r:id="rId29"/>
    <p:sldId id="849" r:id="rId30"/>
    <p:sldId id="850" r:id="rId31"/>
    <p:sldId id="851" r:id="rId32"/>
    <p:sldId id="852" r:id="rId33"/>
    <p:sldId id="853" r:id="rId34"/>
    <p:sldId id="854" r:id="rId35"/>
    <p:sldId id="855" r:id="rId36"/>
    <p:sldId id="424" r:id="rId37"/>
    <p:sldId id="427" r:id="rId38"/>
    <p:sldId id="546" r:id="rId39"/>
    <p:sldId id="425" r:id="rId40"/>
    <p:sldId id="426" r:id="rId41"/>
    <p:sldId id="439" r:id="rId42"/>
    <p:sldId id="432" r:id="rId43"/>
    <p:sldId id="433" r:id="rId44"/>
    <p:sldId id="434" r:id="rId45"/>
    <p:sldId id="614" r:id="rId46"/>
    <p:sldId id="428" r:id="rId47"/>
    <p:sldId id="429" r:id="rId48"/>
    <p:sldId id="430" r:id="rId49"/>
    <p:sldId id="480" r:id="rId50"/>
    <p:sldId id="481" r:id="rId51"/>
    <p:sldId id="454" r:id="rId52"/>
    <p:sldId id="435" r:id="rId53"/>
    <p:sldId id="436" r:id="rId54"/>
    <p:sldId id="442" r:id="rId55"/>
    <p:sldId id="443" r:id="rId56"/>
    <p:sldId id="444" r:id="rId57"/>
    <p:sldId id="615" r:id="rId58"/>
    <p:sldId id="445" r:id="rId59"/>
    <p:sldId id="447" r:id="rId60"/>
    <p:sldId id="561" r:id="rId61"/>
    <p:sldId id="471" r:id="rId62"/>
    <p:sldId id="549" r:id="rId63"/>
    <p:sldId id="954" r:id="rId64"/>
    <p:sldId id="955" r:id="rId65"/>
    <p:sldId id="956" r:id="rId66"/>
    <p:sldId id="957" r:id="rId67"/>
    <p:sldId id="438" r:id="rId68"/>
    <p:sldId id="449" r:id="rId69"/>
    <p:sldId id="450" r:id="rId70"/>
    <p:sldId id="477" r:id="rId71"/>
    <p:sldId id="482" r:id="rId72"/>
    <p:sldId id="451" r:id="rId73"/>
    <p:sldId id="503" r:id="rId74"/>
    <p:sldId id="452" r:id="rId75"/>
    <p:sldId id="478" r:id="rId76"/>
    <p:sldId id="453" r:id="rId77"/>
    <p:sldId id="616" r:id="rId78"/>
    <p:sldId id="617" r:id="rId79"/>
    <p:sldId id="618" r:id="rId80"/>
    <p:sldId id="953" r:id="rId81"/>
    <p:sldId id="352" r:id="rId82"/>
    <p:sldId id="421" r:id="rId83"/>
    <p:sldId id="556" r:id="rId84"/>
    <p:sldId id="557" r:id="rId85"/>
    <p:sldId id="558" r:id="rId86"/>
    <p:sldId id="559" r:id="rId87"/>
    <p:sldId id="515" r:id="rId88"/>
    <p:sldId id="516" r:id="rId89"/>
    <p:sldId id="517" r:id="rId90"/>
    <p:sldId id="518" r:id="rId91"/>
    <p:sldId id="519" r:id="rId92"/>
    <p:sldId id="520" r:id="rId93"/>
    <p:sldId id="521" r:id="rId94"/>
    <p:sldId id="522" r:id="rId95"/>
    <p:sldId id="523" r:id="rId96"/>
    <p:sldId id="524" r:id="rId97"/>
    <p:sldId id="525" r:id="rId98"/>
    <p:sldId id="526" r:id="rId99"/>
    <p:sldId id="527" r:id="rId100"/>
    <p:sldId id="528" r:id="rId101"/>
    <p:sldId id="529" r:id="rId102"/>
    <p:sldId id="530" r:id="rId103"/>
  </p:sldIdLst>
  <p:sldSz cx="9144000" cy="6858000" type="screen4x3"/>
  <p:notesSz cx="6858000" cy="9144000"/>
  <p:custDataLst>
    <p:tags r:id="rId108"/>
  </p:custDataLst>
  <p:defaultTextStyle>
    <a:defPPr>
      <a:defRPr lang="zh-CN"/>
    </a:defPPr>
    <a:lvl1pPr marL="0" lvl="0" indent="0" algn="ctr" defTabSz="91440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ctr" defTabSz="91440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2pPr>
    <a:lvl3pPr marL="914400" lvl="2" indent="0" algn="ctr" defTabSz="91440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3pPr>
    <a:lvl4pPr marL="1371600" lvl="3" indent="0" algn="ctr" defTabSz="91440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4pPr>
    <a:lvl5pPr marL="1828800" lvl="4" indent="0" algn="ctr" defTabSz="91440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5pPr>
    <a:lvl6pPr marL="2286000" lvl="5" indent="0" algn="ctr" defTabSz="91440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6pPr>
    <a:lvl7pPr marL="2743200" lvl="6" indent="0" algn="ctr" defTabSz="91440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7pPr>
    <a:lvl8pPr marL="3200400" lvl="7" indent="0" algn="ctr" defTabSz="91440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8pPr>
    <a:lvl9pPr marL="3657600" lvl="8" indent="0" algn="ctr" defTabSz="91440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chemeClr val="tx1"/>
    </p:penClr>
    <p:extLst>
      <p:ext uri="{2FDB2607-1784-4EEB-B798-7EB5836EED8A}">
        <p14:showMediaCtrls xmlns:p14="http://schemas.microsoft.com/office/powerpoint/2010/main" val="1"/>
      </p:ext>
    </p:extLst>
  </p:showPr>
  <p:clrMru>
    <a:srgbClr val="FFFF00"/>
    <a:srgbClr val="FF99FF"/>
    <a:srgbClr val="00FF00"/>
    <a:srgbClr val="FF3300"/>
    <a:srgbClr val="00FFCC"/>
    <a:srgbClr val="CCCCFF"/>
    <a:srgbClr val="6600CC"/>
    <a:srgbClr val="99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620"/>
    <p:restoredTop sz="94660"/>
  </p:normalViewPr>
  <p:slideViewPr>
    <p:cSldViewPr showGuides="1">
      <p:cViewPr varScale="1">
        <p:scale>
          <a:sx n="85" d="100"/>
          <a:sy n="85" d="100"/>
        </p:scale>
        <p:origin x="-96" y="-384"/>
      </p:cViewPr>
      <p:guideLst>
        <p:guide orient="horz" pos="2160"/>
        <p:guide pos="2953"/>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1794"/>
    </p:cViewPr>
  </p:sorter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8" Type="http://schemas.openxmlformats.org/officeDocument/2006/relationships/tags" Target="tags/tag2.xml"/><Relationship Id="rId107" Type="http://schemas.openxmlformats.org/officeDocument/2006/relationships/tableStyles" Target="tableStyles.xml"/><Relationship Id="rId106" Type="http://schemas.openxmlformats.org/officeDocument/2006/relationships/viewProps" Target="viewProps.xml"/><Relationship Id="rId105" Type="http://schemas.openxmlformats.org/officeDocument/2006/relationships/presProps" Target="presProps.xml"/><Relationship Id="rId104" Type="http://schemas.openxmlformats.org/officeDocument/2006/relationships/handoutMaster" Target="handoutMasters/handoutMaster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6" Type="http://schemas.openxmlformats.org/officeDocument/2006/relationships/image" Target="../media/image18.wmf"/><Relationship Id="rId5" Type="http://schemas.openxmlformats.org/officeDocument/2006/relationships/image" Target="../media/image17.wmf"/><Relationship Id="rId4" Type="http://schemas.openxmlformats.org/officeDocument/2006/relationships/image" Target="../media/image16.wmf"/><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5.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6.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57346" name="Rectangle 2"/>
          <p:cNvSpPr>
            <a:spLocks noGrp="1" noChangeArrowheads="1"/>
          </p:cNvSpPr>
          <p:nvPr>
            <p:ph type="hdr" sz="quarter"/>
          </p:nvPr>
        </p:nvSpPr>
        <p:spPr bwMode="auto">
          <a:xfrm>
            <a:off x="0" y="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lstStyle>
            <a:lvl1pPr algn="l">
              <a:defRPr sz="1200" smtClean="0"/>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第一章   软件和软件工程</a:t>
            </a: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7347" name="Rectangle 3"/>
          <p:cNvSpPr>
            <a:spLocks noGrp="1" noChangeArrowheads="1"/>
          </p:cNvSpPr>
          <p:nvPr>
            <p:ph type="dt" sz="quarter" idx="1"/>
          </p:nvPr>
        </p:nvSpPr>
        <p:spPr bwMode="auto">
          <a:xfrm>
            <a:off x="3886200" y="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lstStyle>
            <a:lvl1pPr algn="r">
              <a:defRPr sz="1200" smtClean="0"/>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7348" name="Rectangle 4"/>
          <p:cNvSpPr>
            <a:spLocks noGrp="1" noChangeArrowheads="1"/>
          </p:cNvSpPr>
          <p:nvPr>
            <p:ph type="ftr" sz="quarter" idx="2"/>
          </p:nvPr>
        </p:nvSpPr>
        <p:spPr bwMode="auto">
          <a:xfrm>
            <a:off x="0" y="868680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b" anchorCtr="0" compatLnSpc="1"/>
          <a:lstStyle>
            <a:lvl1pPr algn="l">
              <a:defRPr sz="1200" smtClean="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7349" name="Rectangle 5"/>
          <p:cNvSpPr>
            <a:spLocks noGrp="1" noChangeArrowheads="1"/>
          </p:cNvSpPr>
          <p:nvPr>
            <p:ph type="sldNum" sz="quarter" idx="3"/>
          </p:nvPr>
        </p:nvSpPr>
        <p:spPr bwMode="auto">
          <a:xfrm>
            <a:off x="3886200" y="868680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b" anchorCtr="0" compatLnSpc="1"/>
          <a:p>
            <a:pPr lvl="0" algn="r" eaLnBrk="1" hangingPunct="1"/>
            <a:fld id="{9A0DB2DC-4C9A-4742-B13C-FB6460FD3503}" type="slidenum">
              <a:rPr lang="en-US" altLang="zh-CN" sz="1200"/>
            </a:fld>
            <a:endParaRPr lang="en-US" altLang="zh-CN" sz="120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55298" name="Rectangle 2"/>
          <p:cNvSpPr>
            <a:spLocks noGrp="1" noChangeArrowheads="1"/>
          </p:cNvSpPr>
          <p:nvPr>
            <p:ph type="hdr" sz="quarter"/>
          </p:nvPr>
        </p:nvSpPr>
        <p:spPr bwMode="auto">
          <a:xfrm>
            <a:off x="0" y="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lstStyle>
            <a:lvl1pPr algn="l">
              <a:defRPr sz="1200" smtClean="0"/>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第一章   软件和软件工程</a:t>
            </a: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5299" name="Rectangle 3"/>
          <p:cNvSpPr>
            <a:spLocks noGrp="1" noChangeArrowheads="1"/>
          </p:cNvSpPr>
          <p:nvPr>
            <p:ph type="dt" idx="1"/>
          </p:nvPr>
        </p:nvSpPr>
        <p:spPr bwMode="auto">
          <a:xfrm>
            <a:off x="3886200" y="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lstStyle>
            <a:lvl1pPr algn="r">
              <a:defRPr sz="1200" smtClean="0"/>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92164" name="Rectangle 4"/>
          <p:cNvSpPr>
            <a:spLocks noTextEdit="1"/>
          </p:cNvSpPr>
          <p:nvPr>
            <p:ph type="sldImg" idx="2"/>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55301" name="Rectangle 5"/>
          <p:cNvSpPr>
            <a:spLocks noGrp="1" noChangeArrowheads="1"/>
          </p:cNvSpPr>
          <p:nvPr>
            <p:ph type="body" sz="quarter" idx="3"/>
          </p:nvPr>
        </p:nvSpPr>
        <p:spPr bwMode="auto">
          <a:xfrm>
            <a:off x="914400" y="4343400"/>
            <a:ext cx="5029200" cy="41148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单击此处编辑母版文本样式</a:t>
            </a:r>
            <a:endPar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第二级</a:t>
            </a:r>
            <a:endPar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第三级</a:t>
            </a:r>
            <a:endPar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第四级</a:t>
            </a:r>
            <a:endPar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第五级</a:t>
            </a:r>
            <a:endPar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5302" name="Rectangle 6"/>
          <p:cNvSpPr>
            <a:spLocks noGrp="1" noChangeArrowheads="1"/>
          </p:cNvSpPr>
          <p:nvPr>
            <p:ph type="ftr" sz="quarter" idx="4"/>
          </p:nvPr>
        </p:nvSpPr>
        <p:spPr bwMode="auto">
          <a:xfrm>
            <a:off x="0" y="868680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b" anchorCtr="0" compatLnSpc="1"/>
          <a:lstStyle>
            <a:lvl1pPr algn="l">
              <a:defRPr sz="1200" smtClean="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5303" name="Rectangle 7"/>
          <p:cNvSpPr>
            <a:spLocks noGrp="1" noChangeArrowheads="1"/>
          </p:cNvSpPr>
          <p:nvPr>
            <p:ph type="sldNum" sz="quarter" idx="5"/>
          </p:nvPr>
        </p:nvSpPr>
        <p:spPr bwMode="auto">
          <a:xfrm>
            <a:off x="3886200" y="868680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b" anchorCtr="0" compatLnSpc="1"/>
          <a:p>
            <a:pPr lvl="0" algn="r" eaLnBrk="1" hangingPunct="1"/>
            <a:fld id="{9A0DB2DC-4C9A-4742-B13C-FB6460FD3503}" type="slidenum">
              <a:rPr lang="en-US" altLang="zh-CN" sz="1200" dirty="0"/>
            </a:fld>
            <a:endParaRPr lang="en-US" altLang="zh-CN" sz="1200"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9.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0.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1.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2.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3.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4.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5.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6.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7.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1.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9.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2.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4.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5.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6.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7.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3186" name="Rectangle 2"/>
          <p:cNvSpPr txBox="1">
            <a:spLocks noGrp="1"/>
          </p:cNvSpPr>
          <p:nvPr>
            <p:ph type="hdr" sz="quarter"/>
          </p:nvPr>
        </p:nvSpPr>
        <p:spPr>
          <a:xfrm>
            <a:off x="0" y="0"/>
            <a:ext cx="2971800" cy="457200"/>
          </a:xfrm>
          <a:prstGeom prst="rect">
            <a:avLst/>
          </a:prstGeom>
          <a:noFill/>
          <a:ln w="12700">
            <a:noFill/>
          </a:ln>
        </p:spPr>
        <p:txBody>
          <a:bodyPr/>
          <a:p>
            <a:pPr lvl="0" algn="l" eaLnBrk="1" hangingPunct="1"/>
            <a:r>
              <a:rPr lang="en-US" altLang="zh-CN" sz="1200" dirty="0"/>
              <a:t>第一章   软件和软件工程</a:t>
            </a:r>
            <a:endParaRPr lang="en-US" altLang="zh-CN" sz="1200" dirty="0"/>
          </a:p>
        </p:txBody>
      </p:sp>
      <p:sp>
        <p:nvSpPr>
          <p:cNvPr id="93187" name="Rectangle 7"/>
          <p:cNvSpPr txBox="1">
            <a:spLocks noGrp="1"/>
          </p:cNvSpPr>
          <p:nvPr>
            <p:ph type="sldNum" sz="quarter"/>
          </p:nvPr>
        </p:nvSpPr>
        <p:spPr>
          <a:xfrm>
            <a:off x="3886200" y="8686800"/>
            <a:ext cx="2971800" cy="457200"/>
          </a:xfrm>
          <a:prstGeom prst="rect">
            <a:avLst/>
          </a:prstGeom>
          <a:noFill/>
          <a:ln w="12700">
            <a:noFill/>
          </a:ln>
        </p:spPr>
        <p:txBody>
          <a:bodyPr anchor="b"/>
          <a:p>
            <a:pPr lvl="0" algn="r" eaLnBrk="1" hangingPunct="1"/>
            <a:fld id="{9A0DB2DC-4C9A-4742-B13C-FB6460FD3503}" type="slidenum">
              <a:rPr lang="en-US" altLang="zh-CN" sz="1200" dirty="0"/>
            </a:fld>
            <a:endParaRPr lang="en-US" altLang="zh-CN" sz="1200" dirty="0"/>
          </a:p>
        </p:txBody>
      </p:sp>
      <p:sp>
        <p:nvSpPr>
          <p:cNvPr id="93188" name="Rectangle 2"/>
          <p:cNvSpPr>
            <a:spLocks noTextEdit="1"/>
          </p:cNvSpPr>
          <p:nvPr>
            <p:ph type="sldImg"/>
          </p:nvPr>
        </p:nvSpPr>
        <p:spPr>
          <a:solidFill>
            <a:srgbClr val="FFFFFF">
              <a:alpha val="100000"/>
            </a:srgbClr>
          </a:solidFill>
        </p:spPr>
      </p:sp>
      <p:sp>
        <p:nvSpPr>
          <p:cNvPr id="93189" name="Rectangle 3"/>
          <p:cNvSpPr/>
          <p:nvPr>
            <p:ph type="body" idx="1"/>
          </p:nvPr>
        </p:nvSpPr>
        <p:spPr>
          <a:solidFill>
            <a:srgbClr val="FFFFFF">
              <a:alpha val="100000"/>
            </a:srgbClr>
          </a:solidFill>
          <a:ln>
            <a:solidFill>
              <a:srgbClr val="000000">
                <a:alpha val="100000"/>
              </a:srgbClr>
            </a:solidFill>
            <a:miter/>
          </a:ln>
        </p:spPr>
        <p:txBody>
          <a:bodyPr wrap="square" lIns="91440" tIns="45720" rIns="91440" bIns="45720" anchor="t"/>
          <a:p>
            <a:pPr lvl="0" eaLnBrk="1" hangingPunct="1"/>
            <a:endParaRPr lang="zh-CN" altLang="zh-CN"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1378" name="Rectangle 7"/>
          <p:cNvSpPr txBox="1">
            <a:spLocks noGrp="1"/>
          </p:cNvSpPr>
          <p:nvPr>
            <p:ph type="sldNum" sz="quarter"/>
          </p:nvPr>
        </p:nvSpPr>
        <p:spPr>
          <a:xfrm>
            <a:off x="3886200" y="8686800"/>
            <a:ext cx="2971800" cy="457200"/>
          </a:xfrm>
          <a:prstGeom prst="rect">
            <a:avLst/>
          </a:prstGeom>
          <a:noFill/>
          <a:ln w="12700">
            <a:noFill/>
          </a:ln>
        </p:spPr>
        <p:txBody>
          <a:bodyPr anchor="b"/>
          <a:p>
            <a:pPr lvl="0" algn="r" eaLnBrk="1" hangingPunct="1"/>
            <a:fld id="{9A0DB2DC-4C9A-4742-B13C-FB6460FD3503}" type="slidenum">
              <a:rPr lang="en-US" altLang="zh-CN" sz="1200" dirty="0"/>
            </a:fld>
            <a:endParaRPr lang="en-US" altLang="zh-CN" sz="1200" dirty="0"/>
          </a:p>
        </p:txBody>
      </p:sp>
      <p:sp>
        <p:nvSpPr>
          <p:cNvPr id="101379" name="Rectangle 2"/>
          <p:cNvSpPr>
            <a:spLocks noTextEdit="1"/>
          </p:cNvSpPr>
          <p:nvPr>
            <p:ph type="sldImg"/>
          </p:nvPr>
        </p:nvSpPr>
        <p:spPr/>
      </p:sp>
      <p:sp>
        <p:nvSpPr>
          <p:cNvPr id="101380" name="Rectangle 3"/>
          <p:cNvSpPr>
            <a:spLocks noGrp="1"/>
          </p:cNvSpPr>
          <p:nvPr>
            <p:ph type="body" idx="1"/>
          </p:nvPr>
        </p:nvSpPr>
        <p:spPr/>
        <p:txBody>
          <a:bodyPr wrap="square" lIns="91440" tIns="45720" rIns="91440" bIns="45720" anchor="t"/>
          <a:p>
            <a:pPr lvl="0"/>
            <a:r>
              <a:rPr lang="zh-CN" altLang="en-US" dirty="0"/>
              <a:t>加工说明对应</a:t>
            </a:r>
            <a:r>
              <a:rPr lang="en-US" altLang="zh-CN" dirty="0"/>
              <a:t>P14</a:t>
            </a:r>
            <a:r>
              <a:rPr lang="zh-CN" altLang="en-US" dirty="0"/>
              <a:t>，</a:t>
            </a:r>
            <a:r>
              <a:rPr lang="en-US" altLang="zh-CN" dirty="0"/>
              <a:t>P15</a:t>
            </a:r>
            <a:r>
              <a:rPr lang="zh-CN" altLang="en-US" dirty="0"/>
              <a:t>，</a:t>
            </a:r>
            <a:r>
              <a:rPr lang="en-US" altLang="zh-CN" dirty="0"/>
              <a:t>P16</a:t>
            </a:r>
            <a:endParaRPr lang="en-US" altLang="zh-CN"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02" name="Rectangle 7"/>
          <p:cNvSpPr txBox="1">
            <a:spLocks noGrp="1"/>
          </p:cNvSpPr>
          <p:nvPr>
            <p:ph type="sldNum" sz="quarter"/>
          </p:nvPr>
        </p:nvSpPr>
        <p:spPr>
          <a:xfrm>
            <a:off x="3886200" y="8686800"/>
            <a:ext cx="2971800" cy="457200"/>
          </a:xfrm>
          <a:prstGeom prst="rect">
            <a:avLst/>
          </a:prstGeom>
          <a:noFill/>
          <a:ln w="12700">
            <a:noFill/>
          </a:ln>
        </p:spPr>
        <p:txBody>
          <a:bodyPr anchor="b"/>
          <a:p>
            <a:pPr lvl="0" algn="r" eaLnBrk="1" hangingPunct="1"/>
            <a:fld id="{9A0DB2DC-4C9A-4742-B13C-FB6460FD3503}" type="slidenum">
              <a:rPr lang="en-US" altLang="zh-CN" sz="1200" dirty="0"/>
            </a:fld>
            <a:endParaRPr lang="en-US" altLang="zh-CN" sz="1200" dirty="0"/>
          </a:p>
        </p:txBody>
      </p:sp>
      <p:sp>
        <p:nvSpPr>
          <p:cNvPr id="102403" name="Rectangle 2"/>
          <p:cNvSpPr>
            <a:spLocks noTextEdit="1"/>
          </p:cNvSpPr>
          <p:nvPr>
            <p:ph type="sldImg"/>
          </p:nvPr>
        </p:nvSpPr>
        <p:spPr/>
      </p:sp>
      <p:sp>
        <p:nvSpPr>
          <p:cNvPr id="102404" name="Rectangle 3"/>
          <p:cNvSpPr>
            <a:spLocks noGrp="1"/>
          </p:cNvSpPr>
          <p:nvPr>
            <p:ph type="body" idx="1"/>
          </p:nvPr>
        </p:nvSpPr>
        <p:spPr/>
        <p:txBody>
          <a:bodyPr wrap="square" lIns="91440" tIns="45720" rIns="91440" bIns="45720" anchor="t"/>
          <a:p>
            <a:pPr lvl="0"/>
            <a:r>
              <a:rPr lang="zh-CN" altLang="en-US" dirty="0"/>
              <a:t>加工说明对应</a:t>
            </a:r>
            <a:r>
              <a:rPr lang="en-US" altLang="zh-CN" dirty="0"/>
              <a:t>P16</a:t>
            </a:r>
            <a:r>
              <a:rPr lang="zh-CN" altLang="en-US" dirty="0"/>
              <a:t>，</a:t>
            </a:r>
            <a:r>
              <a:rPr lang="en-US" altLang="zh-CN" dirty="0"/>
              <a:t>P17</a:t>
            </a:r>
            <a:endParaRPr lang="en-US" altLang="zh-CN"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3426" name="Rectangle 7"/>
          <p:cNvSpPr txBox="1">
            <a:spLocks noGrp="1"/>
          </p:cNvSpPr>
          <p:nvPr>
            <p:ph type="sldNum" sz="quarter"/>
          </p:nvPr>
        </p:nvSpPr>
        <p:spPr>
          <a:xfrm>
            <a:off x="3886200" y="8686800"/>
            <a:ext cx="2971800" cy="457200"/>
          </a:xfrm>
          <a:prstGeom prst="rect">
            <a:avLst/>
          </a:prstGeom>
          <a:noFill/>
          <a:ln w="12700">
            <a:noFill/>
          </a:ln>
        </p:spPr>
        <p:txBody>
          <a:bodyPr anchor="b"/>
          <a:p>
            <a:pPr lvl="0" algn="r" eaLnBrk="1" hangingPunct="1"/>
            <a:fld id="{9A0DB2DC-4C9A-4742-B13C-FB6460FD3503}" type="slidenum">
              <a:rPr lang="en-US" altLang="zh-CN" sz="1200" dirty="0"/>
            </a:fld>
            <a:endParaRPr lang="en-US" altLang="zh-CN" sz="1200" dirty="0"/>
          </a:p>
        </p:txBody>
      </p:sp>
      <p:sp>
        <p:nvSpPr>
          <p:cNvPr id="103427" name="Rectangle 2"/>
          <p:cNvSpPr>
            <a:spLocks noTextEdit="1"/>
          </p:cNvSpPr>
          <p:nvPr>
            <p:ph type="sldImg"/>
          </p:nvPr>
        </p:nvSpPr>
        <p:spPr/>
      </p:sp>
      <p:sp>
        <p:nvSpPr>
          <p:cNvPr id="103428" name="Rectangle 3"/>
          <p:cNvSpPr>
            <a:spLocks noGrp="1"/>
          </p:cNvSpPr>
          <p:nvPr>
            <p:ph type="body" idx="1"/>
          </p:nvPr>
        </p:nvSpPr>
        <p:spPr/>
        <p:txBody>
          <a:bodyPr wrap="square" lIns="91440" tIns="45720" rIns="91440" bIns="45720" anchor="t"/>
          <a:p>
            <a:pPr lvl="0"/>
            <a:r>
              <a:rPr lang="zh-CN" altLang="en-US" dirty="0"/>
              <a:t>加工说明对应</a:t>
            </a:r>
            <a:r>
              <a:rPr lang="en-US" altLang="zh-CN" dirty="0"/>
              <a:t>P17</a:t>
            </a:r>
            <a:r>
              <a:rPr lang="zh-CN" altLang="en-US" dirty="0"/>
              <a:t>，</a:t>
            </a:r>
            <a:r>
              <a:rPr lang="en-US" altLang="zh-CN" dirty="0"/>
              <a:t>P18</a:t>
            </a:r>
            <a:r>
              <a:rPr lang="zh-CN" altLang="en-US" dirty="0"/>
              <a:t>，</a:t>
            </a:r>
            <a:endParaRPr lang="zh-CN"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4450" name="Rectangle 7"/>
          <p:cNvSpPr txBox="1">
            <a:spLocks noGrp="1"/>
          </p:cNvSpPr>
          <p:nvPr>
            <p:ph type="sldNum" sz="quarter"/>
          </p:nvPr>
        </p:nvSpPr>
        <p:spPr>
          <a:xfrm>
            <a:off x="3886200" y="8686800"/>
            <a:ext cx="2971800" cy="457200"/>
          </a:xfrm>
          <a:prstGeom prst="rect">
            <a:avLst/>
          </a:prstGeom>
          <a:noFill/>
          <a:ln w="12700">
            <a:noFill/>
          </a:ln>
        </p:spPr>
        <p:txBody>
          <a:bodyPr anchor="b"/>
          <a:p>
            <a:pPr lvl="0" algn="r" eaLnBrk="1" hangingPunct="1"/>
            <a:fld id="{9A0DB2DC-4C9A-4742-B13C-FB6460FD3503}" type="slidenum">
              <a:rPr lang="en-US" altLang="zh-CN" sz="1200" dirty="0"/>
            </a:fld>
            <a:endParaRPr lang="en-US" altLang="zh-CN" sz="1200" dirty="0"/>
          </a:p>
        </p:txBody>
      </p:sp>
      <p:sp>
        <p:nvSpPr>
          <p:cNvPr id="104451" name="Rectangle 2"/>
          <p:cNvSpPr>
            <a:spLocks noTextEdit="1"/>
          </p:cNvSpPr>
          <p:nvPr>
            <p:ph type="sldImg"/>
          </p:nvPr>
        </p:nvSpPr>
        <p:spPr/>
      </p:sp>
      <p:sp>
        <p:nvSpPr>
          <p:cNvPr id="104452" name="Rectangle 3"/>
          <p:cNvSpPr>
            <a:spLocks noGrp="1"/>
          </p:cNvSpPr>
          <p:nvPr>
            <p:ph type="body" idx="1"/>
          </p:nvPr>
        </p:nvSpPr>
        <p:spPr/>
        <p:txBody>
          <a:bodyPr wrap="square" lIns="91440" tIns="45720" rIns="91440" bIns="45720" anchor="t"/>
          <a:p>
            <a:pPr lvl="0"/>
            <a:r>
              <a:rPr lang="zh-CN" altLang="en-US" dirty="0"/>
              <a:t>加工说明对应</a:t>
            </a:r>
            <a:r>
              <a:rPr lang="en-US" altLang="zh-CN" dirty="0"/>
              <a:t>P19</a:t>
            </a:r>
            <a:endParaRPr lang="en-US" altLang="zh-CN" dirty="0"/>
          </a:p>
          <a:p>
            <a:pPr lvl="0"/>
            <a:r>
              <a:rPr lang="zh-CN" altLang="en-US" b="1" dirty="0"/>
              <a:t>第十六讲到此为止。</a:t>
            </a:r>
            <a:endParaRPr lang="zh-CN" altLang="en-US" b="1"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5474" name="Rectangle 7"/>
          <p:cNvSpPr txBox="1">
            <a:spLocks noGrp="1"/>
          </p:cNvSpPr>
          <p:nvPr>
            <p:ph type="sldNum" sz="quarter"/>
          </p:nvPr>
        </p:nvSpPr>
        <p:spPr>
          <a:xfrm>
            <a:off x="3886200" y="8686800"/>
            <a:ext cx="2971800" cy="457200"/>
          </a:xfrm>
          <a:prstGeom prst="rect">
            <a:avLst/>
          </a:prstGeom>
          <a:noFill/>
          <a:ln w="12700">
            <a:noFill/>
          </a:ln>
        </p:spPr>
        <p:txBody>
          <a:bodyPr anchor="b"/>
          <a:p>
            <a:pPr lvl="0" algn="r" eaLnBrk="1" hangingPunct="1"/>
            <a:fld id="{9A0DB2DC-4C9A-4742-B13C-FB6460FD3503}" type="slidenum">
              <a:rPr lang="en-US" altLang="zh-CN" sz="1200" dirty="0"/>
            </a:fld>
            <a:endParaRPr lang="en-US" altLang="zh-CN" sz="1200" dirty="0"/>
          </a:p>
        </p:txBody>
      </p:sp>
      <p:sp>
        <p:nvSpPr>
          <p:cNvPr id="105475" name="Rectangle 2"/>
          <p:cNvSpPr>
            <a:spLocks noTextEdit="1"/>
          </p:cNvSpPr>
          <p:nvPr>
            <p:ph type="sldImg"/>
          </p:nvPr>
        </p:nvSpPr>
        <p:spPr/>
      </p:sp>
      <p:sp>
        <p:nvSpPr>
          <p:cNvPr id="105476" name="Rectangle 3"/>
          <p:cNvSpPr>
            <a:spLocks noGrp="1"/>
          </p:cNvSpPr>
          <p:nvPr>
            <p:ph type="body" idx="1"/>
          </p:nvPr>
        </p:nvSpPr>
        <p:spPr/>
        <p:txBody>
          <a:bodyPr wrap="square" lIns="91440" tIns="45720" rIns="91440" bIns="45720" anchor="t"/>
          <a:p>
            <a:pPr lvl="0"/>
            <a:r>
              <a:rPr lang="en-US" altLang="zh-CN" sz="600" dirty="0"/>
              <a:t>“</a:t>
            </a:r>
            <a:r>
              <a:rPr lang="zh-CN" altLang="en-US" sz="600" dirty="0">
                <a:latin typeface="宋体" panose="02010600030101010101" pitchFamily="2" charset="-122"/>
              </a:rPr>
              <a:t>图书情况</a:t>
            </a:r>
            <a:r>
              <a:rPr lang="zh-CN" altLang="en-US" sz="600" dirty="0"/>
              <a:t>”</a:t>
            </a:r>
            <a:r>
              <a:rPr lang="zh-CN" altLang="en-US" sz="600" dirty="0">
                <a:latin typeface="宋体" panose="02010600030101010101" pitchFamily="2" charset="-122"/>
              </a:rPr>
              <a:t>的结构及每个数据项的定义省略</a:t>
            </a:r>
            <a:r>
              <a:rPr lang="en-US" altLang="zh-CN" sz="600" dirty="0">
                <a:latin typeface="宋体" panose="02010600030101010101" pitchFamily="2" charset="-122"/>
              </a:rPr>
              <a:t>.</a:t>
            </a:r>
            <a:endParaRPr lang="en-US" altLang="zh-CN" sz="600" dirty="0">
              <a:latin typeface="宋体" panose="02010600030101010101" pitchFamily="2"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6498" name="Rectangle 7"/>
          <p:cNvSpPr txBox="1">
            <a:spLocks noGrp="1"/>
          </p:cNvSpPr>
          <p:nvPr>
            <p:ph type="sldNum" sz="quarter"/>
          </p:nvPr>
        </p:nvSpPr>
        <p:spPr>
          <a:xfrm>
            <a:off x="3886200" y="8686800"/>
            <a:ext cx="2971800" cy="457200"/>
          </a:xfrm>
          <a:prstGeom prst="rect">
            <a:avLst/>
          </a:prstGeom>
          <a:noFill/>
          <a:ln w="12700">
            <a:noFill/>
          </a:ln>
        </p:spPr>
        <p:txBody>
          <a:bodyPr anchor="b"/>
          <a:p>
            <a:pPr lvl="0" algn="r" eaLnBrk="1" hangingPunct="1"/>
            <a:fld id="{9A0DB2DC-4C9A-4742-B13C-FB6460FD3503}" type="slidenum">
              <a:rPr lang="en-US" altLang="zh-CN" sz="1200" dirty="0"/>
            </a:fld>
            <a:endParaRPr lang="en-US" altLang="zh-CN" sz="1200" dirty="0"/>
          </a:p>
        </p:txBody>
      </p:sp>
      <p:sp>
        <p:nvSpPr>
          <p:cNvPr id="106499" name="Rectangle 2"/>
          <p:cNvSpPr>
            <a:spLocks noTextEdit="1"/>
          </p:cNvSpPr>
          <p:nvPr>
            <p:ph type="sldImg"/>
          </p:nvPr>
        </p:nvSpPr>
        <p:spPr/>
      </p:sp>
      <p:sp>
        <p:nvSpPr>
          <p:cNvPr id="106500" name="Rectangle 3"/>
          <p:cNvSpPr>
            <a:spLocks noGrp="1"/>
          </p:cNvSpPr>
          <p:nvPr>
            <p:ph type="body" idx="1"/>
          </p:nvPr>
        </p:nvSpPr>
        <p:spPr/>
        <p:txBody>
          <a:bodyPr wrap="square" lIns="91440" tIns="45720" rIns="91440" bIns="45720" anchor="t"/>
          <a:p>
            <a:pPr lvl="0"/>
            <a:r>
              <a:rPr lang="en-US" altLang="zh-CN" sz="600" dirty="0">
                <a:latin typeface="宋体" panose="02010600030101010101" pitchFamily="2" charset="-122"/>
              </a:rPr>
              <a:t>3</a:t>
            </a:r>
            <a:r>
              <a:rPr lang="zh-CN" altLang="en-US" sz="600" dirty="0">
                <a:latin typeface="宋体" panose="02010600030101010101" pitchFamily="2" charset="-122"/>
              </a:rPr>
              <a:t>对应</a:t>
            </a:r>
            <a:r>
              <a:rPr lang="en-US" altLang="zh-CN" sz="600" dirty="0">
                <a:latin typeface="宋体" panose="02010600030101010101" pitchFamily="2" charset="-122"/>
              </a:rPr>
              <a:t>P6DFD</a:t>
            </a:r>
            <a:r>
              <a:rPr lang="zh-CN" altLang="en-US" sz="600" dirty="0">
                <a:latin typeface="宋体" panose="02010600030101010101" pitchFamily="2" charset="-122"/>
              </a:rPr>
              <a:t>图</a:t>
            </a:r>
            <a:endParaRPr lang="zh-CN" altLang="en-US" sz="600" dirty="0">
              <a:latin typeface="宋体" panose="02010600030101010101" pitchFamily="2"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7522" name="Rectangle 7"/>
          <p:cNvSpPr txBox="1">
            <a:spLocks noGrp="1"/>
          </p:cNvSpPr>
          <p:nvPr>
            <p:ph type="sldNum" sz="quarter"/>
          </p:nvPr>
        </p:nvSpPr>
        <p:spPr>
          <a:xfrm>
            <a:off x="3886200" y="8686800"/>
            <a:ext cx="2971800" cy="457200"/>
          </a:xfrm>
          <a:prstGeom prst="rect">
            <a:avLst/>
          </a:prstGeom>
          <a:noFill/>
          <a:ln w="12700">
            <a:noFill/>
          </a:ln>
        </p:spPr>
        <p:txBody>
          <a:bodyPr anchor="b"/>
          <a:p>
            <a:pPr lvl="0" algn="r" eaLnBrk="1" hangingPunct="1"/>
            <a:fld id="{9A0DB2DC-4C9A-4742-B13C-FB6460FD3503}" type="slidenum">
              <a:rPr lang="en-US" altLang="zh-CN" sz="1200" dirty="0"/>
            </a:fld>
            <a:endParaRPr lang="en-US" altLang="zh-CN" sz="1200" dirty="0"/>
          </a:p>
        </p:txBody>
      </p:sp>
      <p:sp>
        <p:nvSpPr>
          <p:cNvPr id="107523" name="Rectangle 2"/>
          <p:cNvSpPr>
            <a:spLocks noTextEdit="1"/>
          </p:cNvSpPr>
          <p:nvPr>
            <p:ph type="sldImg"/>
          </p:nvPr>
        </p:nvSpPr>
        <p:spPr/>
      </p:sp>
      <p:sp>
        <p:nvSpPr>
          <p:cNvPr id="107524" name="Rectangle 3"/>
          <p:cNvSpPr>
            <a:spLocks noGrp="1"/>
          </p:cNvSpPr>
          <p:nvPr>
            <p:ph type="body" idx="1"/>
          </p:nvPr>
        </p:nvSpPr>
        <p:spPr/>
        <p:txBody>
          <a:bodyPr wrap="square" lIns="91440" tIns="45720" rIns="91440" bIns="45720" anchor="t"/>
          <a:p>
            <a:pPr lvl="0"/>
            <a:r>
              <a:rPr lang="zh-CN" altLang="en-US" dirty="0"/>
              <a:t>加工说明对应</a:t>
            </a:r>
            <a:r>
              <a:rPr lang="en-US" altLang="zh-CN" dirty="0"/>
              <a:t>P7</a:t>
            </a:r>
            <a:r>
              <a:rPr lang="zh-CN" altLang="en-US" dirty="0"/>
              <a:t>，</a:t>
            </a:r>
            <a:r>
              <a:rPr lang="en-US" altLang="zh-CN" dirty="0"/>
              <a:t>P8</a:t>
            </a:r>
            <a:endParaRPr lang="en-US" altLang="zh-CN"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8546" name="Rectangle 7"/>
          <p:cNvSpPr txBox="1">
            <a:spLocks noGrp="1"/>
          </p:cNvSpPr>
          <p:nvPr>
            <p:ph type="sldNum" sz="quarter"/>
          </p:nvPr>
        </p:nvSpPr>
        <p:spPr>
          <a:xfrm>
            <a:off x="3886200" y="8686800"/>
            <a:ext cx="2971800" cy="457200"/>
          </a:xfrm>
          <a:prstGeom prst="rect">
            <a:avLst/>
          </a:prstGeom>
          <a:noFill/>
          <a:ln w="12700">
            <a:noFill/>
          </a:ln>
        </p:spPr>
        <p:txBody>
          <a:bodyPr anchor="b"/>
          <a:p>
            <a:pPr lvl="0" algn="r" eaLnBrk="1" hangingPunct="1"/>
            <a:fld id="{9A0DB2DC-4C9A-4742-B13C-FB6460FD3503}" type="slidenum">
              <a:rPr lang="en-US" altLang="zh-CN" sz="1200" dirty="0"/>
            </a:fld>
            <a:endParaRPr lang="en-US" altLang="zh-CN" sz="1200" dirty="0"/>
          </a:p>
        </p:txBody>
      </p:sp>
      <p:sp>
        <p:nvSpPr>
          <p:cNvPr id="108547" name="Rectangle 2"/>
          <p:cNvSpPr>
            <a:spLocks noTextEdit="1"/>
          </p:cNvSpPr>
          <p:nvPr>
            <p:ph type="sldImg"/>
          </p:nvPr>
        </p:nvSpPr>
        <p:spPr/>
      </p:sp>
      <p:sp>
        <p:nvSpPr>
          <p:cNvPr id="108548" name="Rectangle 3"/>
          <p:cNvSpPr>
            <a:spLocks noGrp="1"/>
          </p:cNvSpPr>
          <p:nvPr>
            <p:ph type="body" idx="1"/>
          </p:nvPr>
        </p:nvSpPr>
        <p:spPr/>
        <p:txBody>
          <a:bodyPr wrap="square" lIns="91440" tIns="45720" rIns="91440" bIns="45720" anchor="t"/>
          <a:p>
            <a:pPr lvl="0"/>
            <a:r>
              <a:rPr lang="zh-CN" altLang="en-US" dirty="0"/>
              <a:t>加工说明对应</a:t>
            </a:r>
            <a:r>
              <a:rPr lang="en-US" altLang="zh-CN" dirty="0"/>
              <a:t>P8</a:t>
            </a:r>
            <a:endParaRPr lang="en-US" altLang="zh-CN"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9570" name="Rectangle 7"/>
          <p:cNvSpPr txBox="1">
            <a:spLocks noGrp="1"/>
          </p:cNvSpPr>
          <p:nvPr>
            <p:ph type="sldNum" sz="quarter"/>
          </p:nvPr>
        </p:nvSpPr>
        <p:spPr>
          <a:xfrm>
            <a:off x="3886200" y="8686800"/>
            <a:ext cx="2971800" cy="457200"/>
          </a:xfrm>
          <a:prstGeom prst="rect">
            <a:avLst/>
          </a:prstGeom>
          <a:noFill/>
          <a:ln w="12700">
            <a:noFill/>
          </a:ln>
        </p:spPr>
        <p:txBody>
          <a:bodyPr anchor="b"/>
          <a:p>
            <a:pPr lvl="0" algn="r" eaLnBrk="1" hangingPunct="1"/>
            <a:fld id="{9A0DB2DC-4C9A-4742-B13C-FB6460FD3503}" type="slidenum">
              <a:rPr lang="en-US" altLang="zh-CN" sz="1200" dirty="0"/>
            </a:fld>
            <a:endParaRPr lang="en-US" altLang="zh-CN" sz="1200" dirty="0"/>
          </a:p>
        </p:txBody>
      </p:sp>
      <p:sp>
        <p:nvSpPr>
          <p:cNvPr id="109571" name="Rectangle 2"/>
          <p:cNvSpPr>
            <a:spLocks noTextEdit="1"/>
          </p:cNvSpPr>
          <p:nvPr>
            <p:ph type="sldImg"/>
          </p:nvPr>
        </p:nvSpPr>
        <p:spPr/>
      </p:sp>
      <p:sp>
        <p:nvSpPr>
          <p:cNvPr id="109572" name="Rectangle 3"/>
          <p:cNvSpPr>
            <a:spLocks noGrp="1"/>
          </p:cNvSpPr>
          <p:nvPr>
            <p:ph type="body" idx="1"/>
          </p:nvPr>
        </p:nvSpPr>
        <p:spPr/>
        <p:txBody>
          <a:bodyPr wrap="square" lIns="91440" tIns="45720" rIns="91440" bIns="45720" anchor="t"/>
          <a:p>
            <a:pPr lvl="0"/>
            <a:r>
              <a:rPr lang="zh-CN" altLang="en-US" dirty="0"/>
              <a:t>加工说明对应</a:t>
            </a:r>
            <a:r>
              <a:rPr lang="en-US" altLang="zh-CN" dirty="0"/>
              <a:t>P8</a:t>
            </a:r>
            <a:r>
              <a:rPr lang="zh-CN" altLang="en-US" dirty="0"/>
              <a:t>，</a:t>
            </a:r>
            <a:r>
              <a:rPr lang="en-US" altLang="zh-CN" dirty="0"/>
              <a:t>P9</a:t>
            </a:r>
            <a:endParaRPr lang="en-US" altLang="zh-CN"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0594" name="Rectangle 7"/>
          <p:cNvSpPr txBox="1">
            <a:spLocks noGrp="1"/>
          </p:cNvSpPr>
          <p:nvPr>
            <p:ph type="sldNum" sz="quarter"/>
          </p:nvPr>
        </p:nvSpPr>
        <p:spPr>
          <a:xfrm>
            <a:off x="3886200" y="8686800"/>
            <a:ext cx="2971800" cy="457200"/>
          </a:xfrm>
          <a:prstGeom prst="rect">
            <a:avLst/>
          </a:prstGeom>
          <a:noFill/>
          <a:ln w="12700">
            <a:noFill/>
          </a:ln>
        </p:spPr>
        <p:txBody>
          <a:bodyPr anchor="b"/>
          <a:p>
            <a:pPr lvl="0" algn="r" eaLnBrk="1" hangingPunct="1"/>
            <a:fld id="{9A0DB2DC-4C9A-4742-B13C-FB6460FD3503}" type="slidenum">
              <a:rPr lang="en-US" altLang="zh-CN" sz="1200" dirty="0"/>
            </a:fld>
            <a:endParaRPr lang="en-US" altLang="zh-CN" sz="1200" dirty="0"/>
          </a:p>
        </p:txBody>
      </p:sp>
      <p:sp>
        <p:nvSpPr>
          <p:cNvPr id="110595" name="Rectangle 2"/>
          <p:cNvSpPr>
            <a:spLocks noTextEdit="1"/>
          </p:cNvSpPr>
          <p:nvPr>
            <p:ph type="sldImg"/>
          </p:nvPr>
        </p:nvSpPr>
        <p:spPr/>
      </p:sp>
      <p:sp>
        <p:nvSpPr>
          <p:cNvPr id="110596" name="Rectangle 3"/>
          <p:cNvSpPr>
            <a:spLocks noGrp="1"/>
          </p:cNvSpPr>
          <p:nvPr>
            <p:ph type="body" idx="1"/>
          </p:nvPr>
        </p:nvSpPr>
        <p:spPr/>
        <p:txBody>
          <a:bodyPr wrap="square" lIns="91440" tIns="45720" rIns="91440" bIns="45720" anchor="t"/>
          <a:p>
            <a:pPr lvl="0"/>
            <a:r>
              <a:rPr lang="zh-CN" altLang="en-US" dirty="0"/>
              <a:t>加工说明对应</a:t>
            </a:r>
            <a:r>
              <a:rPr lang="en-US" altLang="zh-CN" dirty="0"/>
              <a:t>P9</a:t>
            </a:r>
            <a:r>
              <a:rPr lang="zh-CN" altLang="en-US" dirty="0"/>
              <a:t>，</a:t>
            </a:r>
            <a:r>
              <a:rPr lang="en-US" altLang="zh-CN" dirty="0"/>
              <a:t>P10</a:t>
            </a:r>
            <a:endParaRPr lang="en-US"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8722" name="幻灯片图像占位符 158721"/>
          <p:cNvSpPr>
            <a:spLocks noTextEdit="1"/>
          </p:cNvSpPr>
          <p:nvPr>
            <p:ph type="sldImg"/>
          </p:nvPr>
        </p:nvSpPr>
        <p:spPr>
          <a:xfrm>
            <a:off x="1146175" y="687388"/>
            <a:ext cx="4567238" cy="3425825"/>
          </a:xfrm>
          <a:ln w="12700">
            <a:solidFill>
              <a:schemeClr val="tx1">
                <a:alpha val="100000"/>
              </a:schemeClr>
            </a:solidFill>
          </a:ln>
        </p:spPr>
      </p:sp>
      <p:sp>
        <p:nvSpPr>
          <p:cNvPr id="158723" name="文本占位符 158722"/>
          <p:cNvSpPr/>
          <p:nvPr>
            <p:ph type="body" idx="1"/>
          </p:nvPr>
        </p:nvSpPr>
        <p:spPr/>
        <p:txBody>
          <a:bodyPr wrap="square" lIns="92075" tIns="46038" rIns="92075" bIns="46038" anchor="t"/>
          <a:p>
            <a:pPr lvl="0"/>
            <a:endParaRPr lang="zh-CN" alt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1618" name="Rectangle 7"/>
          <p:cNvSpPr txBox="1">
            <a:spLocks noGrp="1"/>
          </p:cNvSpPr>
          <p:nvPr>
            <p:ph type="sldNum" sz="quarter"/>
          </p:nvPr>
        </p:nvSpPr>
        <p:spPr>
          <a:xfrm>
            <a:off x="3886200" y="8686800"/>
            <a:ext cx="2971800" cy="457200"/>
          </a:xfrm>
          <a:prstGeom prst="rect">
            <a:avLst/>
          </a:prstGeom>
          <a:noFill/>
          <a:ln w="12700">
            <a:noFill/>
          </a:ln>
        </p:spPr>
        <p:txBody>
          <a:bodyPr anchor="b"/>
          <a:p>
            <a:pPr lvl="0" algn="r" eaLnBrk="1" hangingPunct="1"/>
            <a:fld id="{9A0DB2DC-4C9A-4742-B13C-FB6460FD3503}" type="slidenum">
              <a:rPr lang="en-US" altLang="zh-CN" sz="1200" dirty="0"/>
            </a:fld>
            <a:endParaRPr lang="en-US" altLang="zh-CN" sz="1200" dirty="0"/>
          </a:p>
        </p:txBody>
      </p:sp>
      <p:sp>
        <p:nvSpPr>
          <p:cNvPr id="111619" name="Rectangle 2"/>
          <p:cNvSpPr>
            <a:spLocks noTextEdit="1"/>
          </p:cNvSpPr>
          <p:nvPr>
            <p:ph type="sldImg"/>
          </p:nvPr>
        </p:nvSpPr>
        <p:spPr/>
      </p:sp>
      <p:sp>
        <p:nvSpPr>
          <p:cNvPr id="111620" name="Rectangle 3"/>
          <p:cNvSpPr>
            <a:spLocks noGrp="1"/>
          </p:cNvSpPr>
          <p:nvPr>
            <p:ph type="body" idx="1"/>
          </p:nvPr>
        </p:nvSpPr>
        <p:spPr/>
        <p:txBody>
          <a:bodyPr wrap="square" lIns="91440" tIns="45720" rIns="91440" bIns="45720" anchor="t"/>
          <a:p>
            <a:pPr lvl="0"/>
            <a:r>
              <a:rPr lang="zh-CN" altLang="en-US" dirty="0"/>
              <a:t>加工说明对应</a:t>
            </a:r>
            <a:r>
              <a:rPr lang="en-US" altLang="zh-CN" dirty="0"/>
              <a:t>P10</a:t>
            </a:r>
            <a:endParaRPr lang="en-US" altLang="zh-CN"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42" name="Rectangle 7"/>
          <p:cNvSpPr txBox="1">
            <a:spLocks noGrp="1"/>
          </p:cNvSpPr>
          <p:nvPr>
            <p:ph type="sldNum" sz="quarter"/>
          </p:nvPr>
        </p:nvSpPr>
        <p:spPr>
          <a:xfrm>
            <a:off x="3886200" y="8686800"/>
            <a:ext cx="2971800" cy="457200"/>
          </a:xfrm>
          <a:prstGeom prst="rect">
            <a:avLst/>
          </a:prstGeom>
          <a:noFill/>
          <a:ln w="12700">
            <a:noFill/>
          </a:ln>
        </p:spPr>
        <p:txBody>
          <a:bodyPr anchor="b"/>
          <a:p>
            <a:pPr lvl="0" algn="r" eaLnBrk="1" hangingPunct="1"/>
            <a:fld id="{9A0DB2DC-4C9A-4742-B13C-FB6460FD3503}" type="slidenum">
              <a:rPr lang="en-US" altLang="zh-CN" sz="1200" dirty="0"/>
            </a:fld>
            <a:endParaRPr lang="en-US" altLang="zh-CN" sz="1200" dirty="0"/>
          </a:p>
        </p:txBody>
      </p:sp>
      <p:sp>
        <p:nvSpPr>
          <p:cNvPr id="112643" name="Rectangle 2"/>
          <p:cNvSpPr>
            <a:spLocks noTextEdit="1"/>
          </p:cNvSpPr>
          <p:nvPr>
            <p:ph type="sldImg"/>
          </p:nvPr>
        </p:nvSpPr>
        <p:spPr/>
      </p:sp>
      <p:sp>
        <p:nvSpPr>
          <p:cNvPr id="112644" name="Rectangle 3"/>
          <p:cNvSpPr>
            <a:spLocks noGrp="1"/>
          </p:cNvSpPr>
          <p:nvPr>
            <p:ph type="body" idx="1"/>
          </p:nvPr>
        </p:nvSpPr>
        <p:spPr/>
        <p:txBody>
          <a:bodyPr wrap="square" lIns="91440" tIns="45720" rIns="91440" bIns="45720" anchor="t"/>
          <a:p>
            <a:pPr lvl="0"/>
            <a:r>
              <a:rPr lang="zh-CN" altLang="en-US" dirty="0"/>
              <a:t>加工说明对应</a:t>
            </a:r>
            <a:r>
              <a:rPr lang="en-US" altLang="zh-CN" dirty="0"/>
              <a:t>P11</a:t>
            </a:r>
            <a:endParaRPr lang="en-US" altLang="zh-C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60770" name="幻灯片图像占位符 160769"/>
          <p:cNvSpPr>
            <a:spLocks noTextEdit="1"/>
          </p:cNvSpPr>
          <p:nvPr>
            <p:ph type="sldImg"/>
          </p:nvPr>
        </p:nvSpPr>
        <p:spPr>
          <a:xfrm>
            <a:off x="1146175" y="687388"/>
            <a:ext cx="4567238" cy="3425825"/>
          </a:xfrm>
          <a:ln w="12700">
            <a:solidFill>
              <a:schemeClr val="tx1">
                <a:alpha val="100000"/>
              </a:schemeClr>
            </a:solidFill>
          </a:ln>
        </p:spPr>
      </p:sp>
      <p:sp>
        <p:nvSpPr>
          <p:cNvPr id="160771" name="文本占位符 160770"/>
          <p:cNvSpPr/>
          <p:nvPr>
            <p:ph type="body" idx="1"/>
          </p:nvPr>
        </p:nvSpPr>
        <p:spPr/>
        <p:txBody>
          <a:bodyPr wrap="square" lIns="92075" tIns="46038" rIns="92075" bIns="46038" anchor="t"/>
          <a:p>
            <a:pPr lvl="0"/>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62818" name="幻灯片图像占位符 162817"/>
          <p:cNvSpPr>
            <a:spLocks noTextEdit="1"/>
          </p:cNvSpPr>
          <p:nvPr>
            <p:ph type="sldImg"/>
          </p:nvPr>
        </p:nvSpPr>
        <p:spPr>
          <a:xfrm>
            <a:off x="1146175" y="687388"/>
            <a:ext cx="4567238" cy="3425825"/>
          </a:xfrm>
          <a:ln w="12700">
            <a:solidFill>
              <a:schemeClr val="tx1">
                <a:alpha val="100000"/>
              </a:schemeClr>
            </a:solidFill>
          </a:ln>
        </p:spPr>
      </p:sp>
      <p:sp>
        <p:nvSpPr>
          <p:cNvPr id="162819" name="文本占位符 162818"/>
          <p:cNvSpPr/>
          <p:nvPr>
            <p:ph type="body" idx="1"/>
          </p:nvPr>
        </p:nvSpPr>
        <p:spPr/>
        <p:txBody>
          <a:bodyPr wrap="square" lIns="92075" tIns="46038" rIns="92075" bIns="46038" anchor="t"/>
          <a:p>
            <a:pPr lvl="0"/>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64866" name="幻灯片图像占位符 164865"/>
          <p:cNvSpPr>
            <a:spLocks noTextEdit="1"/>
          </p:cNvSpPr>
          <p:nvPr>
            <p:ph type="sldImg"/>
          </p:nvPr>
        </p:nvSpPr>
        <p:spPr>
          <a:xfrm>
            <a:off x="1146175" y="687388"/>
            <a:ext cx="4567238" cy="3425825"/>
          </a:xfrm>
          <a:ln w="12700">
            <a:solidFill>
              <a:schemeClr val="tx1">
                <a:alpha val="100000"/>
              </a:schemeClr>
            </a:solidFill>
          </a:ln>
        </p:spPr>
      </p:sp>
      <p:sp>
        <p:nvSpPr>
          <p:cNvPr id="164867" name="文本占位符 164866"/>
          <p:cNvSpPr/>
          <p:nvPr>
            <p:ph type="body" idx="1"/>
          </p:nvPr>
        </p:nvSpPr>
        <p:spPr/>
        <p:txBody>
          <a:bodyPr wrap="square" lIns="92075" tIns="46038" rIns="92075" bIns="46038" anchor="t"/>
          <a:p>
            <a:pPr lvl="0"/>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7282" name="Rectangle 7"/>
          <p:cNvSpPr txBox="1">
            <a:spLocks noGrp="1"/>
          </p:cNvSpPr>
          <p:nvPr>
            <p:ph type="sldNum" sz="quarter"/>
          </p:nvPr>
        </p:nvSpPr>
        <p:spPr>
          <a:xfrm>
            <a:off x="3886200" y="8686800"/>
            <a:ext cx="2971800" cy="457200"/>
          </a:xfrm>
          <a:prstGeom prst="rect">
            <a:avLst/>
          </a:prstGeom>
          <a:noFill/>
          <a:ln w="12700">
            <a:noFill/>
          </a:ln>
        </p:spPr>
        <p:txBody>
          <a:bodyPr anchor="b"/>
          <a:p>
            <a:pPr lvl="0" algn="r" eaLnBrk="1" hangingPunct="1"/>
            <a:fld id="{9A0DB2DC-4C9A-4742-B13C-FB6460FD3503}" type="slidenum">
              <a:rPr lang="en-US" altLang="zh-CN" sz="1200" dirty="0"/>
            </a:fld>
            <a:endParaRPr lang="en-US" altLang="zh-CN" sz="1200" dirty="0"/>
          </a:p>
        </p:txBody>
      </p:sp>
      <p:sp>
        <p:nvSpPr>
          <p:cNvPr id="97283" name="Rectangle 2"/>
          <p:cNvSpPr>
            <a:spLocks noTextEdit="1"/>
          </p:cNvSpPr>
          <p:nvPr>
            <p:ph type="sldImg"/>
          </p:nvPr>
        </p:nvSpPr>
        <p:spPr/>
      </p:sp>
      <p:sp>
        <p:nvSpPr>
          <p:cNvPr id="97284" name="Rectangle 3"/>
          <p:cNvSpPr>
            <a:spLocks noGrp="1"/>
          </p:cNvSpPr>
          <p:nvPr>
            <p:ph type="body" idx="1"/>
          </p:nvPr>
        </p:nvSpPr>
        <p:spPr/>
        <p:txBody>
          <a:bodyPr wrap="square" lIns="91440" tIns="45720" rIns="91440" bIns="45720" anchor="t"/>
          <a:p>
            <a:pPr lvl="0"/>
            <a:endParaRPr lang="zh-CN" altLang="zh-CN"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8306" name="Rectangle 7"/>
          <p:cNvSpPr txBox="1">
            <a:spLocks noGrp="1"/>
          </p:cNvSpPr>
          <p:nvPr>
            <p:ph type="sldNum" sz="quarter"/>
          </p:nvPr>
        </p:nvSpPr>
        <p:spPr>
          <a:xfrm>
            <a:off x="3886200" y="8686800"/>
            <a:ext cx="2971800" cy="457200"/>
          </a:xfrm>
          <a:prstGeom prst="rect">
            <a:avLst/>
          </a:prstGeom>
          <a:noFill/>
          <a:ln w="12700">
            <a:noFill/>
          </a:ln>
        </p:spPr>
        <p:txBody>
          <a:bodyPr anchor="b"/>
          <a:p>
            <a:pPr lvl="0" algn="r" eaLnBrk="1" hangingPunct="1"/>
            <a:fld id="{9A0DB2DC-4C9A-4742-B13C-FB6460FD3503}" type="slidenum">
              <a:rPr lang="en-US" altLang="zh-CN" sz="1200" dirty="0"/>
            </a:fld>
            <a:endParaRPr lang="en-US" altLang="zh-CN" sz="1200" dirty="0"/>
          </a:p>
        </p:txBody>
      </p:sp>
      <p:sp>
        <p:nvSpPr>
          <p:cNvPr id="98307" name="Rectangle 2"/>
          <p:cNvSpPr>
            <a:spLocks noTextEdit="1"/>
          </p:cNvSpPr>
          <p:nvPr>
            <p:ph type="sldImg"/>
          </p:nvPr>
        </p:nvSpPr>
        <p:spPr/>
      </p:sp>
      <p:sp>
        <p:nvSpPr>
          <p:cNvPr id="98308" name="Rectangle 3"/>
          <p:cNvSpPr>
            <a:spLocks noGrp="1"/>
          </p:cNvSpPr>
          <p:nvPr>
            <p:ph type="body" idx="1"/>
          </p:nvPr>
        </p:nvSpPr>
        <p:spPr/>
        <p:txBody>
          <a:bodyPr wrap="square" lIns="91440" tIns="45720" rIns="91440" bIns="45720" anchor="t"/>
          <a:p>
            <a:pPr lvl="0"/>
            <a:r>
              <a:rPr lang="zh-CN" altLang="en-US" dirty="0"/>
              <a:t>为简化起见：读者借书、还书、查询等通过图书管理员。</a:t>
            </a:r>
            <a:endParaRPr lang="zh-CN"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9330" name="Rectangle 7"/>
          <p:cNvSpPr txBox="1">
            <a:spLocks noGrp="1"/>
          </p:cNvSpPr>
          <p:nvPr>
            <p:ph type="sldNum" sz="quarter"/>
          </p:nvPr>
        </p:nvSpPr>
        <p:spPr>
          <a:xfrm>
            <a:off x="3886200" y="8686800"/>
            <a:ext cx="2971800" cy="457200"/>
          </a:xfrm>
          <a:prstGeom prst="rect">
            <a:avLst/>
          </a:prstGeom>
          <a:noFill/>
          <a:ln w="12700">
            <a:noFill/>
          </a:ln>
        </p:spPr>
        <p:txBody>
          <a:bodyPr anchor="b"/>
          <a:p>
            <a:pPr lvl="0" algn="r" eaLnBrk="1" hangingPunct="1"/>
            <a:fld id="{9A0DB2DC-4C9A-4742-B13C-FB6460FD3503}" type="slidenum">
              <a:rPr lang="en-US" altLang="zh-CN" sz="1200" dirty="0"/>
            </a:fld>
            <a:endParaRPr lang="en-US" altLang="zh-CN" sz="1200" dirty="0"/>
          </a:p>
        </p:txBody>
      </p:sp>
      <p:sp>
        <p:nvSpPr>
          <p:cNvPr id="99331" name="Rectangle 2"/>
          <p:cNvSpPr>
            <a:spLocks noTextEdit="1"/>
          </p:cNvSpPr>
          <p:nvPr>
            <p:ph type="sldImg"/>
          </p:nvPr>
        </p:nvSpPr>
        <p:spPr/>
      </p:sp>
      <p:sp>
        <p:nvSpPr>
          <p:cNvPr id="99332" name="Rectangle 3"/>
          <p:cNvSpPr>
            <a:spLocks noGrp="1"/>
          </p:cNvSpPr>
          <p:nvPr>
            <p:ph type="body" idx="1"/>
          </p:nvPr>
        </p:nvSpPr>
        <p:spPr/>
        <p:txBody>
          <a:bodyPr wrap="square" lIns="91440" tIns="45720" rIns="91440" bIns="45720" anchor="t"/>
          <a:p>
            <a:pPr lvl="0"/>
            <a:r>
              <a:rPr lang="zh-CN" altLang="en-US" dirty="0"/>
              <a:t>加工说明对应</a:t>
            </a:r>
            <a:r>
              <a:rPr lang="en-US" altLang="zh-CN" dirty="0"/>
              <a:t>P13</a:t>
            </a:r>
            <a:endParaRPr lang="en-US" altLang="zh-CN"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0354" name="Rectangle 7"/>
          <p:cNvSpPr txBox="1">
            <a:spLocks noGrp="1"/>
          </p:cNvSpPr>
          <p:nvPr>
            <p:ph type="sldNum" sz="quarter"/>
          </p:nvPr>
        </p:nvSpPr>
        <p:spPr>
          <a:xfrm>
            <a:off x="3886200" y="8686800"/>
            <a:ext cx="2971800" cy="457200"/>
          </a:xfrm>
          <a:prstGeom prst="rect">
            <a:avLst/>
          </a:prstGeom>
          <a:noFill/>
          <a:ln w="12700">
            <a:noFill/>
          </a:ln>
        </p:spPr>
        <p:txBody>
          <a:bodyPr anchor="b"/>
          <a:p>
            <a:pPr lvl="0" algn="r" eaLnBrk="1" hangingPunct="1"/>
            <a:fld id="{9A0DB2DC-4C9A-4742-B13C-FB6460FD3503}" type="slidenum">
              <a:rPr lang="en-US" altLang="zh-CN" sz="1200" dirty="0"/>
            </a:fld>
            <a:endParaRPr lang="en-US" altLang="zh-CN" sz="1200" dirty="0"/>
          </a:p>
        </p:txBody>
      </p:sp>
      <p:sp>
        <p:nvSpPr>
          <p:cNvPr id="100355" name="Rectangle 2"/>
          <p:cNvSpPr>
            <a:spLocks noTextEdit="1"/>
          </p:cNvSpPr>
          <p:nvPr>
            <p:ph type="sldImg"/>
          </p:nvPr>
        </p:nvSpPr>
        <p:spPr/>
      </p:sp>
      <p:sp>
        <p:nvSpPr>
          <p:cNvPr id="100356" name="Rectangle 3"/>
          <p:cNvSpPr>
            <a:spLocks noGrp="1"/>
          </p:cNvSpPr>
          <p:nvPr>
            <p:ph type="body" idx="1"/>
          </p:nvPr>
        </p:nvSpPr>
        <p:spPr/>
        <p:txBody>
          <a:bodyPr wrap="square" lIns="91440" tIns="45720" rIns="91440" bIns="45720" anchor="t"/>
          <a:p>
            <a:pPr lvl="0"/>
            <a:r>
              <a:rPr lang="zh-CN" altLang="en-US" dirty="0"/>
              <a:t>加工说明对应</a:t>
            </a:r>
            <a:r>
              <a:rPr lang="en-US" altLang="zh-CN" dirty="0"/>
              <a:t>P14</a:t>
            </a:r>
            <a:endParaRPr lang="en-US" altLang="zh-C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grpSp>
        <p:nvGrpSpPr>
          <p:cNvPr id="6146" name="Group 2"/>
          <p:cNvGrpSpPr/>
          <p:nvPr/>
        </p:nvGrpSpPr>
        <p:grpSpPr>
          <a:xfrm>
            <a:off x="0" y="117475"/>
            <a:ext cx="9142413" cy="6738938"/>
            <a:chOff x="0" y="74"/>
            <a:chExt cx="5759" cy="4245"/>
          </a:xfrm>
        </p:grpSpPr>
        <p:sp>
          <p:nvSpPr>
            <p:cNvPr id="23" name="Rectangle 3"/>
            <p:cNvSpPr>
              <a:spLocks noChangeArrowheads="1"/>
            </p:cNvSpPr>
            <p:nvPr/>
          </p:nvSpPr>
          <p:spPr bwMode="auto">
            <a:xfrm>
              <a:off x="432" y="4113"/>
              <a:ext cx="2208" cy="206"/>
            </a:xfrm>
            <a:prstGeom prst="rect">
              <a:avLst/>
            </a:prstGeom>
            <a:solidFill>
              <a:schemeClr val="hlink"/>
            </a:solidFill>
            <a:ln w="9525">
              <a:noFill/>
              <a:miter lim="800000"/>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4" name="Rectangle 4"/>
            <p:cNvSpPr>
              <a:spLocks noChangeArrowheads="1"/>
            </p:cNvSpPr>
            <p:nvPr/>
          </p:nvSpPr>
          <p:spPr bwMode="auto">
            <a:xfrm>
              <a:off x="432" y="1536"/>
              <a:ext cx="5327" cy="480"/>
            </a:xfrm>
            <a:prstGeom prst="rect">
              <a:avLst/>
            </a:prstGeom>
            <a:solidFill>
              <a:schemeClr val="hlink"/>
            </a:solidFill>
            <a:ln w="9525">
              <a:noFill/>
              <a:miter lim="800000"/>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5" name="Oval 5"/>
            <p:cNvSpPr>
              <a:spLocks noChangeArrowheads="1"/>
            </p:cNvSpPr>
            <p:nvPr/>
          </p:nvSpPr>
          <p:spPr bwMode="auto">
            <a:xfrm>
              <a:off x="555" y="74"/>
              <a:ext cx="42" cy="42"/>
            </a:xfrm>
            <a:prstGeom prst="ellipse">
              <a:avLst/>
            </a:prstGeom>
            <a:solidFill>
              <a:schemeClr val="tx2"/>
            </a:solidFill>
            <a:ln w="9525">
              <a:no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6" name="Oval 6"/>
            <p:cNvSpPr>
              <a:spLocks noChangeArrowheads="1"/>
            </p:cNvSpPr>
            <p:nvPr/>
          </p:nvSpPr>
          <p:spPr bwMode="auto">
            <a:xfrm>
              <a:off x="555" y="219"/>
              <a:ext cx="42" cy="41"/>
            </a:xfrm>
            <a:prstGeom prst="ellipse">
              <a:avLst/>
            </a:prstGeom>
            <a:solidFill>
              <a:schemeClr val="tx2"/>
            </a:solidFill>
            <a:ln w="9525">
              <a:no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7" name="Oval 7"/>
            <p:cNvSpPr>
              <a:spLocks noChangeArrowheads="1"/>
            </p:cNvSpPr>
            <p:nvPr/>
          </p:nvSpPr>
          <p:spPr bwMode="auto">
            <a:xfrm>
              <a:off x="555" y="362"/>
              <a:ext cx="42" cy="41"/>
            </a:xfrm>
            <a:prstGeom prst="ellipse">
              <a:avLst/>
            </a:prstGeom>
            <a:solidFill>
              <a:schemeClr val="tx2"/>
            </a:solidFill>
            <a:ln w="9525">
              <a:no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8" name="Oval 8"/>
            <p:cNvSpPr>
              <a:spLocks noChangeArrowheads="1"/>
            </p:cNvSpPr>
            <p:nvPr/>
          </p:nvSpPr>
          <p:spPr bwMode="auto">
            <a:xfrm>
              <a:off x="555" y="651"/>
              <a:ext cx="42" cy="41"/>
            </a:xfrm>
            <a:prstGeom prst="ellipse">
              <a:avLst/>
            </a:prstGeom>
            <a:solidFill>
              <a:schemeClr val="tx2"/>
            </a:solidFill>
            <a:ln w="9525">
              <a:no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9" name="Oval 9"/>
            <p:cNvSpPr>
              <a:spLocks noChangeArrowheads="1"/>
            </p:cNvSpPr>
            <p:nvPr/>
          </p:nvSpPr>
          <p:spPr bwMode="auto">
            <a:xfrm>
              <a:off x="555" y="794"/>
              <a:ext cx="42" cy="42"/>
            </a:xfrm>
            <a:prstGeom prst="ellipse">
              <a:avLst/>
            </a:prstGeom>
            <a:solidFill>
              <a:schemeClr val="tx2"/>
            </a:solidFill>
            <a:ln w="9525">
              <a:no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0" name="Oval 10"/>
            <p:cNvSpPr>
              <a:spLocks noChangeArrowheads="1"/>
            </p:cNvSpPr>
            <p:nvPr/>
          </p:nvSpPr>
          <p:spPr bwMode="auto">
            <a:xfrm>
              <a:off x="555" y="939"/>
              <a:ext cx="42" cy="41"/>
            </a:xfrm>
            <a:prstGeom prst="ellipse">
              <a:avLst/>
            </a:prstGeom>
            <a:solidFill>
              <a:schemeClr val="tx2"/>
            </a:solidFill>
            <a:ln w="9525">
              <a:no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1" name="Oval 11"/>
            <p:cNvSpPr>
              <a:spLocks noChangeArrowheads="1"/>
            </p:cNvSpPr>
            <p:nvPr/>
          </p:nvSpPr>
          <p:spPr bwMode="auto">
            <a:xfrm>
              <a:off x="555" y="1082"/>
              <a:ext cx="42" cy="41"/>
            </a:xfrm>
            <a:prstGeom prst="ellipse">
              <a:avLst/>
            </a:prstGeom>
            <a:solidFill>
              <a:schemeClr val="tx2"/>
            </a:solidFill>
            <a:ln w="9525">
              <a:no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2" name="Oval 12"/>
            <p:cNvSpPr>
              <a:spLocks noChangeArrowheads="1"/>
            </p:cNvSpPr>
            <p:nvPr/>
          </p:nvSpPr>
          <p:spPr bwMode="auto">
            <a:xfrm>
              <a:off x="555" y="1227"/>
              <a:ext cx="42" cy="40"/>
            </a:xfrm>
            <a:prstGeom prst="ellipse">
              <a:avLst/>
            </a:prstGeom>
            <a:solidFill>
              <a:schemeClr val="tx2"/>
            </a:solidFill>
            <a:ln w="9525">
              <a:no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3" name="Oval 13"/>
            <p:cNvSpPr>
              <a:spLocks noChangeArrowheads="1"/>
            </p:cNvSpPr>
            <p:nvPr/>
          </p:nvSpPr>
          <p:spPr bwMode="auto">
            <a:xfrm>
              <a:off x="555" y="1371"/>
              <a:ext cx="42" cy="41"/>
            </a:xfrm>
            <a:prstGeom prst="ellipse">
              <a:avLst/>
            </a:prstGeom>
            <a:solidFill>
              <a:schemeClr val="tx2"/>
            </a:solidFill>
            <a:ln w="9525">
              <a:no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nvGrpSpPr>
            <p:cNvPr id="6163" name="Group 14"/>
            <p:cNvGrpSpPr/>
            <p:nvPr/>
          </p:nvGrpSpPr>
          <p:grpSpPr>
            <a:xfrm>
              <a:off x="2859" y="4202"/>
              <a:ext cx="2729" cy="41"/>
              <a:chOff x="2859" y="4202"/>
              <a:chExt cx="2729" cy="41"/>
            </a:xfrm>
          </p:grpSpPr>
          <p:sp>
            <p:nvSpPr>
              <p:cNvPr id="40" name="Oval 15"/>
              <p:cNvSpPr>
                <a:spLocks noChangeArrowheads="1"/>
              </p:cNvSpPr>
              <p:nvPr/>
            </p:nvSpPr>
            <p:spPr bwMode="auto">
              <a:xfrm>
                <a:off x="2859" y="4202"/>
                <a:ext cx="42" cy="41"/>
              </a:xfrm>
              <a:prstGeom prst="ellipse">
                <a:avLst/>
              </a:prstGeom>
              <a:solidFill>
                <a:schemeClr val="tx2"/>
              </a:solidFill>
              <a:ln w="9525">
                <a:no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1" name="Oval 16"/>
              <p:cNvSpPr>
                <a:spLocks noChangeArrowheads="1"/>
              </p:cNvSpPr>
              <p:nvPr/>
            </p:nvSpPr>
            <p:spPr bwMode="auto">
              <a:xfrm>
                <a:off x="3243" y="4202"/>
                <a:ext cx="42" cy="41"/>
              </a:xfrm>
              <a:prstGeom prst="ellipse">
                <a:avLst/>
              </a:prstGeom>
              <a:solidFill>
                <a:schemeClr val="tx2"/>
              </a:solidFill>
              <a:ln w="9525">
                <a:no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2" name="Oval 17"/>
              <p:cNvSpPr>
                <a:spLocks noChangeArrowheads="1"/>
              </p:cNvSpPr>
              <p:nvPr/>
            </p:nvSpPr>
            <p:spPr bwMode="auto">
              <a:xfrm>
                <a:off x="3627" y="4202"/>
                <a:ext cx="41" cy="41"/>
              </a:xfrm>
              <a:prstGeom prst="ellipse">
                <a:avLst/>
              </a:prstGeom>
              <a:solidFill>
                <a:schemeClr val="tx2"/>
              </a:solidFill>
              <a:ln w="9525">
                <a:no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3" name="Oval 18"/>
              <p:cNvSpPr>
                <a:spLocks noChangeArrowheads="1"/>
              </p:cNvSpPr>
              <p:nvPr/>
            </p:nvSpPr>
            <p:spPr bwMode="auto">
              <a:xfrm>
                <a:off x="4011" y="4202"/>
                <a:ext cx="41" cy="41"/>
              </a:xfrm>
              <a:prstGeom prst="ellipse">
                <a:avLst/>
              </a:prstGeom>
              <a:solidFill>
                <a:schemeClr val="tx2"/>
              </a:solidFill>
              <a:ln w="9525">
                <a:no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4" name="Oval 19"/>
              <p:cNvSpPr>
                <a:spLocks noChangeArrowheads="1"/>
              </p:cNvSpPr>
              <p:nvPr/>
            </p:nvSpPr>
            <p:spPr bwMode="auto">
              <a:xfrm>
                <a:off x="4395" y="4202"/>
                <a:ext cx="42" cy="41"/>
              </a:xfrm>
              <a:prstGeom prst="ellipse">
                <a:avLst/>
              </a:prstGeom>
              <a:solidFill>
                <a:schemeClr val="tx2"/>
              </a:solidFill>
              <a:ln w="9525">
                <a:no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5" name="Oval 20"/>
              <p:cNvSpPr>
                <a:spLocks noChangeArrowheads="1"/>
              </p:cNvSpPr>
              <p:nvPr/>
            </p:nvSpPr>
            <p:spPr bwMode="auto">
              <a:xfrm>
                <a:off x="4779" y="4202"/>
                <a:ext cx="42" cy="41"/>
              </a:xfrm>
              <a:prstGeom prst="ellipse">
                <a:avLst/>
              </a:prstGeom>
              <a:solidFill>
                <a:schemeClr val="tx2"/>
              </a:solidFill>
              <a:ln w="9525">
                <a:no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6" name="Oval 21"/>
              <p:cNvSpPr>
                <a:spLocks noChangeArrowheads="1"/>
              </p:cNvSpPr>
              <p:nvPr/>
            </p:nvSpPr>
            <p:spPr bwMode="auto">
              <a:xfrm>
                <a:off x="5163" y="4202"/>
                <a:ext cx="42" cy="41"/>
              </a:xfrm>
              <a:prstGeom prst="ellipse">
                <a:avLst/>
              </a:prstGeom>
              <a:solidFill>
                <a:schemeClr val="tx2"/>
              </a:solidFill>
              <a:ln w="9525">
                <a:no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7" name="Oval 22"/>
              <p:cNvSpPr>
                <a:spLocks noChangeArrowheads="1"/>
              </p:cNvSpPr>
              <p:nvPr/>
            </p:nvSpPr>
            <p:spPr bwMode="auto">
              <a:xfrm>
                <a:off x="5547" y="4202"/>
                <a:ext cx="41" cy="41"/>
              </a:xfrm>
              <a:prstGeom prst="ellipse">
                <a:avLst/>
              </a:prstGeom>
              <a:solidFill>
                <a:schemeClr val="tx2"/>
              </a:solidFill>
              <a:ln w="9525">
                <a:no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sp>
          <p:nvSpPr>
            <p:cNvPr id="35" name="Oval 23"/>
            <p:cNvSpPr>
              <a:spLocks noChangeArrowheads="1"/>
            </p:cNvSpPr>
            <p:nvPr/>
          </p:nvSpPr>
          <p:spPr bwMode="auto">
            <a:xfrm>
              <a:off x="555" y="507"/>
              <a:ext cx="42" cy="40"/>
            </a:xfrm>
            <a:prstGeom prst="ellipse">
              <a:avLst/>
            </a:prstGeom>
            <a:solidFill>
              <a:schemeClr val="tx2"/>
            </a:solidFill>
            <a:ln w="9525">
              <a:no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nvGrpSpPr>
            <p:cNvPr id="6165" name="Group 24"/>
            <p:cNvGrpSpPr/>
            <p:nvPr/>
          </p:nvGrpSpPr>
          <p:grpSpPr>
            <a:xfrm>
              <a:off x="0" y="2327"/>
              <a:ext cx="1203" cy="1203"/>
              <a:chOff x="0" y="2327"/>
              <a:chExt cx="1203" cy="1203"/>
            </a:xfrm>
          </p:grpSpPr>
          <p:sp>
            <p:nvSpPr>
              <p:cNvPr id="37" name="Freeform 25"/>
              <p:cNvSpPr/>
              <p:nvPr/>
            </p:nvSpPr>
            <p:spPr bwMode="auto">
              <a:xfrm>
                <a:off x="0" y="2394"/>
                <a:ext cx="443" cy="1033"/>
              </a:xfrm>
              <a:custGeom>
                <a:avLst/>
                <a:gdLst/>
                <a:ahLst/>
                <a:cxnLst>
                  <a:cxn ang="0">
                    <a:pos x="290" y="1016"/>
                  </a:cxn>
                  <a:cxn ang="0">
                    <a:pos x="316" y="974"/>
                  </a:cxn>
                  <a:cxn ang="0">
                    <a:pos x="354" y="920"/>
                  </a:cxn>
                  <a:cxn ang="0">
                    <a:pos x="384" y="884"/>
                  </a:cxn>
                  <a:cxn ang="0">
                    <a:pos x="381" y="832"/>
                  </a:cxn>
                  <a:cxn ang="0">
                    <a:pos x="370" y="794"/>
                  </a:cxn>
                  <a:cxn ang="0">
                    <a:pos x="361" y="760"/>
                  </a:cxn>
                  <a:cxn ang="0">
                    <a:pos x="361" y="734"/>
                  </a:cxn>
                  <a:cxn ang="0">
                    <a:pos x="359" y="707"/>
                  </a:cxn>
                  <a:cxn ang="0">
                    <a:pos x="373" y="691"/>
                  </a:cxn>
                  <a:cxn ang="0">
                    <a:pos x="391" y="686"/>
                  </a:cxn>
                  <a:cxn ang="0">
                    <a:pos x="395" y="680"/>
                  </a:cxn>
                  <a:cxn ang="0">
                    <a:pos x="390" y="671"/>
                  </a:cxn>
                  <a:cxn ang="0">
                    <a:pos x="386" y="660"/>
                  </a:cxn>
                  <a:cxn ang="0">
                    <a:pos x="437" y="635"/>
                  </a:cxn>
                  <a:cxn ang="0">
                    <a:pos x="442" y="619"/>
                  </a:cxn>
                  <a:cxn ang="0">
                    <a:pos x="438" y="604"/>
                  </a:cxn>
                  <a:cxn ang="0">
                    <a:pos x="400" y="543"/>
                  </a:cxn>
                  <a:cxn ang="0">
                    <a:pos x="384" y="474"/>
                  </a:cxn>
                  <a:cxn ang="0">
                    <a:pos x="354" y="455"/>
                  </a:cxn>
                  <a:cxn ang="0">
                    <a:pos x="326" y="433"/>
                  </a:cxn>
                  <a:cxn ang="0">
                    <a:pos x="312" y="411"/>
                  </a:cxn>
                  <a:cxn ang="0">
                    <a:pos x="307" y="391"/>
                  </a:cxn>
                  <a:cxn ang="0">
                    <a:pos x="290" y="339"/>
                  </a:cxn>
                  <a:cxn ang="0">
                    <a:pos x="308" y="289"/>
                  </a:cxn>
                  <a:cxn ang="0">
                    <a:pos x="298" y="278"/>
                  </a:cxn>
                  <a:cxn ang="0">
                    <a:pos x="280" y="307"/>
                  </a:cxn>
                  <a:cxn ang="0">
                    <a:pos x="269" y="283"/>
                  </a:cxn>
                  <a:cxn ang="0">
                    <a:pos x="272" y="224"/>
                  </a:cxn>
                  <a:cxn ang="0">
                    <a:pos x="280" y="177"/>
                  </a:cxn>
                  <a:cxn ang="0">
                    <a:pos x="280" y="146"/>
                  </a:cxn>
                  <a:cxn ang="0">
                    <a:pos x="281" y="123"/>
                  </a:cxn>
                  <a:cxn ang="0">
                    <a:pos x="290" y="104"/>
                  </a:cxn>
                  <a:cxn ang="0">
                    <a:pos x="296" y="97"/>
                  </a:cxn>
                  <a:cxn ang="0">
                    <a:pos x="298" y="94"/>
                  </a:cxn>
                  <a:cxn ang="0">
                    <a:pos x="301" y="92"/>
                  </a:cxn>
                  <a:cxn ang="0">
                    <a:pos x="307" y="83"/>
                  </a:cxn>
                  <a:cxn ang="0">
                    <a:pos x="317" y="79"/>
                  </a:cxn>
                  <a:cxn ang="0">
                    <a:pos x="328" y="77"/>
                  </a:cxn>
                  <a:cxn ang="0">
                    <a:pos x="337" y="74"/>
                  </a:cxn>
                  <a:cxn ang="0">
                    <a:pos x="345" y="67"/>
                  </a:cxn>
                  <a:cxn ang="0">
                    <a:pos x="337" y="50"/>
                  </a:cxn>
                  <a:cxn ang="0">
                    <a:pos x="337" y="47"/>
                  </a:cxn>
                  <a:cxn ang="0">
                    <a:pos x="337" y="43"/>
                  </a:cxn>
                  <a:cxn ang="0">
                    <a:pos x="337" y="41"/>
                  </a:cxn>
                  <a:cxn ang="0">
                    <a:pos x="334" y="38"/>
                  </a:cxn>
                  <a:cxn ang="0">
                    <a:pos x="321" y="21"/>
                  </a:cxn>
                  <a:cxn ang="0">
                    <a:pos x="316" y="0"/>
                  </a:cxn>
                  <a:cxn ang="0">
                    <a:pos x="188" y="94"/>
                  </a:cxn>
                  <a:cxn ang="0">
                    <a:pos x="88" y="218"/>
                  </a:cxn>
                  <a:cxn ang="0">
                    <a:pos x="21" y="366"/>
                  </a:cxn>
                  <a:cxn ang="0">
                    <a:pos x="0" y="530"/>
                  </a:cxn>
                  <a:cxn ang="0">
                    <a:pos x="20" y="680"/>
                  </a:cxn>
                  <a:cxn ang="0">
                    <a:pos x="74" y="819"/>
                  </a:cxn>
                  <a:cxn ang="0">
                    <a:pos x="160" y="938"/>
                  </a:cxn>
                  <a:cxn ang="0">
                    <a:pos x="272" y="1032"/>
                  </a:cxn>
                </a:cxnLst>
                <a:rect l="0" t="0" r="r" b="b"/>
                <a:pathLst>
                  <a:path w="443" h="1033">
                    <a:moveTo>
                      <a:pt x="272" y="1032"/>
                    </a:moveTo>
                    <a:lnTo>
                      <a:pt x="290" y="1016"/>
                    </a:lnTo>
                    <a:lnTo>
                      <a:pt x="301" y="992"/>
                    </a:lnTo>
                    <a:lnTo>
                      <a:pt x="316" y="974"/>
                    </a:lnTo>
                    <a:lnTo>
                      <a:pt x="328" y="955"/>
                    </a:lnTo>
                    <a:lnTo>
                      <a:pt x="354" y="920"/>
                    </a:lnTo>
                    <a:lnTo>
                      <a:pt x="373" y="904"/>
                    </a:lnTo>
                    <a:lnTo>
                      <a:pt x="384" y="884"/>
                    </a:lnTo>
                    <a:lnTo>
                      <a:pt x="390" y="848"/>
                    </a:lnTo>
                    <a:lnTo>
                      <a:pt x="381" y="832"/>
                    </a:lnTo>
                    <a:lnTo>
                      <a:pt x="375" y="812"/>
                    </a:lnTo>
                    <a:lnTo>
                      <a:pt x="370" y="794"/>
                    </a:lnTo>
                    <a:lnTo>
                      <a:pt x="361" y="774"/>
                    </a:lnTo>
                    <a:lnTo>
                      <a:pt x="361" y="760"/>
                    </a:lnTo>
                    <a:lnTo>
                      <a:pt x="361" y="747"/>
                    </a:lnTo>
                    <a:lnTo>
                      <a:pt x="361" y="734"/>
                    </a:lnTo>
                    <a:lnTo>
                      <a:pt x="359" y="722"/>
                    </a:lnTo>
                    <a:lnTo>
                      <a:pt x="359" y="707"/>
                    </a:lnTo>
                    <a:lnTo>
                      <a:pt x="364" y="698"/>
                    </a:lnTo>
                    <a:lnTo>
                      <a:pt x="373" y="691"/>
                    </a:lnTo>
                    <a:lnTo>
                      <a:pt x="390" y="686"/>
                    </a:lnTo>
                    <a:lnTo>
                      <a:pt x="391" y="686"/>
                    </a:lnTo>
                    <a:lnTo>
                      <a:pt x="395" y="682"/>
                    </a:lnTo>
                    <a:lnTo>
                      <a:pt x="395" y="680"/>
                    </a:lnTo>
                    <a:lnTo>
                      <a:pt x="395" y="677"/>
                    </a:lnTo>
                    <a:lnTo>
                      <a:pt x="390" y="671"/>
                    </a:lnTo>
                    <a:lnTo>
                      <a:pt x="386" y="666"/>
                    </a:lnTo>
                    <a:lnTo>
                      <a:pt x="386" y="660"/>
                    </a:lnTo>
                    <a:lnTo>
                      <a:pt x="395" y="655"/>
                    </a:lnTo>
                    <a:lnTo>
                      <a:pt x="437" y="635"/>
                    </a:lnTo>
                    <a:lnTo>
                      <a:pt x="442" y="626"/>
                    </a:lnTo>
                    <a:lnTo>
                      <a:pt x="442" y="619"/>
                    </a:lnTo>
                    <a:lnTo>
                      <a:pt x="442" y="613"/>
                    </a:lnTo>
                    <a:lnTo>
                      <a:pt x="438" y="604"/>
                    </a:lnTo>
                    <a:lnTo>
                      <a:pt x="417" y="577"/>
                    </a:lnTo>
                    <a:lnTo>
                      <a:pt x="400" y="543"/>
                    </a:lnTo>
                    <a:lnTo>
                      <a:pt x="391" y="511"/>
                    </a:lnTo>
                    <a:lnTo>
                      <a:pt x="384" y="474"/>
                    </a:lnTo>
                    <a:lnTo>
                      <a:pt x="368" y="465"/>
                    </a:lnTo>
                    <a:lnTo>
                      <a:pt x="354" y="455"/>
                    </a:lnTo>
                    <a:lnTo>
                      <a:pt x="339" y="444"/>
                    </a:lnTo>
                    <a:lnTo>
                      <a:pt x="326" y="433"/>
                    </a:lnTo>
                    <a:lnTo>
                      <a:pt x="317" y="422"/>
                    </a:lnTo>
                    <a:lnTo>
                      <a:pt x="312" y="411"/>
                    </a:lnTo>
                    <a:lnTo>
                      <a:pt x="308" y="402"/>
                    </a:lnTo>
                    <a:lnTo>
                      <a:pt x="307" y="391"/>
                    </a:lnTo>
                    <a:lnTo>
                      <a:pt x="285" y="363"/>
                    </a:lnTo>
                    <a:lnTo>
                      <a:pt x="290" y="339"/>
                    </a:lnTo>
                    <a:lnTo>
                      <a:pt x="301" y="314"/>
                    </a:lnTo>
                    <a:lnTo>
                      <a:pt x="308" y="289"/>
                    </a:lnTo>
                    <a:lnTo>
                      <a:pt x="308" y="267"/>
                    </a:lnTo>
                    <a:lnTo>
                      <a:pt x="298" y="278"/>
                    </a:lnTo>
                    <a:lnTo>
                      <a:pt x="287" y="294"/>
                    </a:lnTo>
                    <a:lnTo>
                      <a:pt x="280" y="307"/>
                    </a:lnTo>
                    <a:lnTo>
                      <a:pt x="272" y="314"/>
                    </a:lnTo>
                    <a:lnTo>
                      <a:pt x="269" y="283"/>
                    </a:lnTo>
                    <a:lnTo>
                      <a:pt x="271" y="254"/>
                    </a:lnTo>
                    <a:lnTo>
                      <a:pt x="272" y="224"/>
                    </a:lnTo>
                    <a:lnTo>
                      <a:pt x="272" y="195"/>
                    </a:lnTo>
                    <a:lnTo>
                      <a:pt x="280" y="177"/>
                    </a:lnTo>
                    <a:lnTo>
                      <a:pt x="280" y="164"/>
                    </a:lnTo>
                    <a:lnTo>
                      <a:pt x="280" y="146"/>
                    </a:lnTo>
                    <a:lnTo>
                      <a:pt x="281" y="133"/>
                    </a:lnTo>
                    <a:lnTo>
                      <a:pt x="281" y="123"/>
                    </a:lnTo>
                    <a:lnTo>
                      <a:pt x="285" y="113"/>
                    </a:lnTo>
                    <a:lnTo>
                      <a:pt x="290" y="104"/>
                    </a:lnTo>
                    <a:lnTo>
                      <a:pt x="296" y="97"/>
                    </a:lnTo>
                    <a:lnTo>
                      <a:pt x="296" y="97"/>
                    </a:lnTo>
                    <a:lnTo>
                      <a:pt x="298" y="94"/>
                    </a:lnTo>
                    <a:lnTo>
                      <a:pt x="298" y="94"/>
                    </a:lnTo>
                    <a:lnTo>
                      <a:pt x="298" y="94"/>
                    </a:lnTo>
                    <a:lnTo>
                      <a:pt x="301" y="92"/>
                    </a:lnTo>
                    <a:lnTo>
                      <a:pt x="303" y="86"/>
                    </a:lnTo>
                    <a:lnTo>
                      <a:pt x="307" y="83"/>
                    </a:lnTo>
                    <a:lnTo>
                      <a:pt x="308" y="83"/>
                    </a:lnTo>
                    <a:lnTo>
                      <a:pt x="317" y="79"/>
                    </a:lnTo>
                    <a:lnTo>
                      <a:pt x="323" y="77"/>
                    </a:lnTo>
                    <a:lnTo>
                      <a:pt x="328" y="77"/>
                    </a:lnTo>
                    <a:lnTo>
                      <a:pt x="334" y="74"/>
                    </a:lnTo>
                    <a:lnTo>
                      <a:pt x="337" y="74"/>
                    </a:lnTo>
                    <a:lnTo>
                      <a:pt x="339" y="72"/>
                    </a:lnTo>
                    <a:lnTo>
                      <a:pt x="345" y="67"/>
                    </a:lnTo>
                    <a:lnTo>
                      <a:pt x="345" y="63"/>
                    </a:lnTo>
                    <a:lnTo>
                      <a:pt x="337" y="50"/>
                    </a:lnTo>
                    <a:lnTo>
                      <a:pt x="337" y="50"/>
                    </a:lnTo>
                    <a:lnTo>
                      <a:pt x="337" y="47"/>
                    </a:lnTo>
                    <a:lnTo>
                      <a:pt x="337" y="47"/>
                    </a:lnTo>
                    <a:lnTo>
                      <a:pt x="337" y="43"/>
                    </a:lnTo>
                    <a:lnTo>
                      <a:pt x="337" y="43"/>
                    </a:lnTo>
                    <a:lnTo>
                      <a:pt x="337" y="41"/>
                    </a:lnTo>
                    <a:lnTo>
                      <a:pt x="334" y="41"/>
                    </a:lnTo>
                    <a:lnTo>
                      <a:pt x="334" y="38"/>
                    </a:lnTo>
                    <a:lnTo>
                      <a:pt x="328" y="30"/>
                    </a:lnTo>
                    <a:lnTo>
                      <a:pt x="321" y="21"/>
                    </a:lnTo>
                    <a:lnTo>
                      <a:pt x="317" y="11"/>
                    </a:lnTo>
                    <a:lnTo>
                      <a:pt x="316" y="0"/>
                    </a:lnTo>
                    <a:lnTo>
                      <a:pt x="249" y="41"/>
                    </a:lnTo>
                    <a:lnTo>
                      <a:pt x="188" y="94"/>
                    </a:lnTo>
                    <a:lnTo>
                      <a:pt x="133" y="151"/>
                    </a:lnTo>
                    <a:lnTo>
                      <a:pt x="88" y="218"/>
                    </a:lnTo>
                    <a:lnTo>
                      <a:pt x="50" y="289"/>
                    </a:lnTo>
                    <a:lnTo>
                      <a:pt x="21" y="366"/>
                    </a:lnTo>
                    <a:lnTo>
                      <a:pt x="5" y="446"/>
                    </a:lnTo>
                    <a:lnTo>
                      <a:pt x="0" y="530"/>
                    </a:lnTo>
                    <a:lnTo>
                      <a:pt x="5" y="608"/>
                    </a:lnTo>
                    <a:lnTo>
                      <a:pt x="20" y="680"/>
                    </a:lnTo>
                    <a:lnTo>
                      <a:pt x="45" y="751"/>
                    </a:lnTo>
                    <a:lnTo>
                      <a:pt x="74" y="819"/>
                    </a:lnTo>
                    <a:lnTo>
                      <a:pt x="114" y="879"/>
                    </a:lnTo>
                    <a:lnTo>
                      <a:pt x="160" y="938"/>
                    </a:lnTo>
                    <a:lnTo>
                      <a:pt x="215" y="987"/>
                    </a:lnTo>
                    <a:lnTo>
                      <a:pt x="272" y="1032"/>
                    </a:lnTo>
                  </a:path>
                </a:pathLst>
              </a:custGeom>
              <a:solidFill>
                <a:schemeClr val="folHlink"/>
              </a:solidFill>
              <a:ln w="9525">
                <a:noFill/>
                <a:round/>
                <a:headEnd type="none" w="sm" len="sm"/>
                <a:tailEnd type="none" w="sm" len="sm"/>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8" name="Freeform 26"/>
              <p:cNvSpPr/>
              <p:nvPr/>
            </p:nvSpPr>
            <p:spPr bwMode="auto">
              <a:xfrm>
                <a:off x="379" y="2327"/>
                <a:ext cx="824" cy="1203"/>
              </a:xfrm>
              <a:custGeom>
                <a:avLst/>
                <a:gdLst/>
                <a:ahLst/>
                <a:cxnLst>
                  <a:cxn ang="0">
                    <a:pos x="796" y="688"/>
                  </a:cxn>
                  <a:cxn ang="0">
                    <a:pos x="756" y="641"/>
                  </a:cxn>
                  <a:cxn ang="0">
                    <a:pos x="812" y="615"/>
                  </a:cxn>
                  <a:cxn ang="0">
                    <a:pos x="814" y="502"/>
                  </a:cxn>
                  <a:cxn ang="0">
                    <a:pos x="705" y="247"/>
                  </a:cxn>
                  <a:cxn ang="0">
                    <a:pos x="651" y="262"/>
                  </a:cxn>
                  <a:cxn ang="0">
                    <a:pos x="574" y="289"/>
                  </a:cxn>
                  <a:cxn ang="0">
                    <a:pos x="536" y="258"/>
                  </a:cxn>
                  <a:cxn ang="0">
                    <a:pos x="563" y="170"/>
                  </a:cxn>
                  <a:cxn ang="0">
                    <a:pos x="532" y="81"/>
                  </a:cxn>
                  <a:cxn ang="0">
                    <a:pos x="455" y="56"/>
                  </a:cxn>
                  <a:cxn ang="0">
                    <a:pos x="484" y="150"/>
                  </a:cxn>
                  <a:cxn ang="0">
                    <a:pos x="465" y="190"/>
                  </a:cxn>
                  <a:cxn ang="0">
                    <a:pos x="442" y="200"/>
                  </a:cxn>
                  <a:cxn ang="0">
                    <a:pos x="419" y="164"/>
                  </a:cxn>
                  <a:cxn ang="0">
                    <a:pos x="381" y="108"/>
                  </a:cxn>
                  <a:cxn ang="0">
                    <a:pos x="406" y="108"/>
                  </a:cxn>
                  <a:cxn ang="0">
                    <a:pos x="424" y="72"/>
                  </a:cxn>
                  <a:cxn ang="0">
                    <a:pos x="325" y="0"/>
                  </a:cxn>
                  <a:cxn ang="0">
                    <a:pos x="281" y="27"/>
                  </a:cxn>
                  <a:cxn ang="0">
                    <a:pos x="240" y="72"/>
                  </a:cxn>
                  <a:cxn ang="0">
                    <a:pos x="209" y="114"/>
                  </a:cxn>
                  <a:cxn ang="0">
                    <a:pos x="209" y="150"/>
                  </a:cxn>
                  <a:cxn ang="0">
                    <a:pos x="240" y="164"/>
                  </a:cxn>
                  <a:cxn ang="0">
                    <a:pos x="209" y="222"/>
                  </a:cxn>
                  <a:cxn ang="0">
                    <a:pos x="213" y="242"/>
                  </a:cxn>
                  <a:cxn ang="0">
                    <a:pos x="267" y="222"/>
                  </a:cxn>
                  <a:cxn ang="0">
                    <a:pos x="303" y="170"/>
                  </a:cxn>
                  <a:cxn ang="0">
                    <a:pos x="354" y="231"/>
                  </a:cxn>
                  <a:cxn ang="0">
                    <a:pos x="372" y="291"/>
                  </a:cxn>
                  <a:cxn ang="0">
                    <a:pos x="348" y="294"/>
                  </a:cxn>
                  <a:cxn ang="0">
                    <a:pos x="298" y="309"/>
                  </a:cxn>
                  <a:cxn ang="0">
                    <a:pos x="323" y="330"/>
                  </a:cxn>
                  <a:cxn ang="0">
                    <a:pos x="260" y="339"/>
                  </a:cxn>
                  <a:cxn ang="0">
                    <a:pos x="189" y="411"/>
                  </a:cxn>
                  <a:cxn ang="0">
                    <a:pos x="184" y="469"/>
                  </a:cxn>
                  <a:cxn ang="0">
                    <a:pos x="148" y="435"/>
                  </a:cxn>
                  <a:cxn ang="0">
                    <a:pos x="83" y="402"/>
                  </a:cxn>
                  <a:cxn ang="0">
                    <a:pos x="0" y="455"/>
                  </a:cxn>
                  <a:cxn ang="0">
                    <a:pos x="54" y="496"/>
                  </a:cxn>
                  <a:cxn ang="0">
                    <a:pos x="74" y="485"/>
                  </a:cxn>
                  <a:cxn ang="0">
                    <a:pos x="54" y="608"/>
                  </a:cxn>
                  <a:cxn ang="0">
                    <a:pos x="132" y="641"/>
                  </a:cxn>
                  <a:cxn ang="0">
                    <a:pos x="195" y="661"/>
                  </a:cxn>
                  <a:cxn ang="0">
                    <a:pos x="249" y="744"/>
                  </a:cxn>
                  <a:cxn ang="0">
                    <a:pos x="334" y="886"/>
                  </a:cxn>
                  <a:cxn ang="0">
                    <a:pos x="391" y="1007"/>
                  </a:cxn>
                  <a:cxn ang="0">
                    <a:pos x="292" y="1052"/>
                  </a:cxn>
                  <a:cxn ang="0">
                    <a:pos x="182" y="1105"/>
                  </a:cxn>
                  <a:cxn ang="0">
                    <a:pos x="68" y="1180"/>
                  </a:cxn>
                  <a:cxn ang="0">
                    <a:pos x="200" y="1202"/>
                  </a:cxn>
                  <a:cxn ang="0">
                    <a:pos x="417" y="1168"/>
                  </a:cxn>
                  <a:cxn ang="0">
                    <a:pos x="613" y="1052"/>
                  </a:cxn>
                  <a:cxn ang="0">
                    <a:pos x="610" y="929"/>
                  </a:cxn>
                  <a:cxn ang="0">
                    <a:pos x="543" y="888"/>
                  </a:cxn>
                  <a:cxn ang="0">
                    <a:pos x="567" y="791"/>
                  </a:cxn>
                  <a:cxn ang="0">
                    <a:pos x="655" y="738"/>
                  </a:cxn>
                  <a:cxn ang="0">
                    <a:pos x="725" y="713"/>
                  </a:cxn>
                  <a:cxn ang="0">
                    <a:pos x="792" y="729"/>
                  </a:cxn>
                </a:cxnLst>
                <a:rect l="0" t="0" r="r" b="b"/>
                <a:pathLst>
                  <a:path w="824" h="1203">
                    <a:moveTo>
                      <a:pt x="803" y="736"/>
                    </a:moveTo>
                    <a:lnTo>
                      <a:pt x="807" y="724"/>
                    </a:lnTo>
                    <a:lnTo>
                      <a:pt x="808" y="713"/>
                    </a:lnTo>
                    <a:lnTo>
                      <a:pt x="812" y="702"/>
                    </a:lnTo>
                    <a:lnTo>
                      <a:pt x="814" y="691"/>
                    </a:lnTo>
                    <a:lnTo>
                      <a:pt x="803" y="691"/>
                    </a:lnTo>
                    <a:lnTo>
                      <a:pt x="796" y="688"/>
                    </a:lnTo>
                    <a:lnTo>
                      <a:pt x="783" y="686"/>
                    </a:lnTo>
                    <a:lnTo>
                      <a:pt x="776" y="680"/>
                    </a:lnTo>
                    <a:lnTo>
                      <a:pt x="770" y="675"/>
                    </a:lnTo>
                    <a:lnTo>
                      <a:pt x="767" y="666"/>
                    </a:lnTo>
                    <a:lnTo>
                      <a:pt x="761" y="661"/>
                    </a:lnTo>
                    <a:lnTo>
                      <a:pt x="760" y="655"/>
                    </a:lnTo>
                    <a:lnTo>
                      <a:pt x="756" y="641"/>
                    </a:lnTo>
                    <a:lnTo>
                      <a:pt x="756" y="624"/>
                    </a:lnTo>
                    <a:lnTo>
                      <a:pt x="760" y="610"/>
                    </a:lnTo>
                    <a:lnTo>
                      <a:pt x="767" y="599"/>
                    </a:lnTo>
                    <a:lnTo>
                      <a:pt x="781" y="597"/>
                    </a:lnTo>
                    <a:lnTo>
                      <a:pt x="792" y="599"/>
                    </a:lnTo>
                    <a:lnTo>
                      <a:pt x="803" y="608"/>
                    </a:lnTo>
                    <a:lnTo>
                      <a:pt x="812" y="615"/>
                    </a:lnTo>
                    <a:lnTo>
                      <a:pt x="819" y="628"/>
                    </a:lnTo>
                    <a:lnTo>
                      <a:pt x="823" y="619"/>
                    </a:lnTo>
                    <a:lnTo>
                      <a:pt x="823" y="610"/>
                    </a:lnTo>
                    <a:lnTo>
                      <a:pt x="823" y="605"/>
                    </a:lnTo>
                    <a:lnTo>
                      <a:pt x="823" y="597"/>
                    </a:lnTo>
                    <a:lnTo>
                      <a:pt x="819" y="549"/>
                    </a:lnTo>
                    <a:lnTo>
                      <a:pt x="814" y="502"/>
                    </a:lnTo>
                    <a:lnTo>
                      <a:pt x="807" y="455"/>
                    </a:lnTo>
                    <a:lnTo>
                      <a:pt x="792" y="411"/>
                    </a:lnTo>
                    <a:lnTo>
                      <a:pt x="776" y="366"/>
                    </a:lnTo>
                    <a:lnTo>
                      <a:pt x="756" y="325"/>
                    </a:lnTo>
                    <a:lnTo>
                      <a:pt x="734" y="285"/>
                    </a:lnTo>
                    <a:lnTo>
                      <a:pt x="709" y="247"/>
                    </a:lnTo>
                    <a:lnTo>
                      <a:pt x="705" y="247"/>
                    </a:lnTo>
                    <a:lnTo>
                      <a:pt x="702" y="244"/>
                    </a:lnTo>
                    <a:lnTo>
                      <a:pt x="698" y="244"/>
                    </a:lnTo>
                    <a:lnTo>
                      <a:pt x="693" y="242"/>
                    </a:lnTo>
                    <a:lnTo>
                      <a:pt x="677" y="253"/>
                    </a:lnTo>
                    <a:lnTo>
                      <a:pt x="668" y="254"/>
                    </a:lnTo>
                    <a:lnTo>
                      <a:pt x="660" y="258"/>
                    </a:lnTo>
                    <a:lnTo>
                      <a:pt x="651" y="262"/>
                    </a:lnTo>
                    <a:lnTo>
                      <a:pt x="642" y="264"/>
                    </a:lnTo>
                    <a:lnTo>
                      <a:pt x="631" y="267"/>
                    </a:lnTo>
                    <a:lnTo>
                      <a:pt x="619" y="273"/>
                    </a:lnTo>
                    <a:lnTo>
                      <a:pt x="606" y="278"/>
                    </a:lnTo>
                    <a:lnTo>
                      <a:pt x="594" y="283"/>
                    </a:lnTo>
                    <a:lnTo>
                      <a:pt x="583" y="285"/>
                    </a:lnTo>
                    <a:lnTo>
                      <a:pt x="574" y="289"/>
                    </a:lnTo>
                    <a:lnTo>
                      <a:pt x="567" y="291"/>
                    </a:lnTo>
                    <a:lnTo>
                      <a:pt x="557" y="289"/>
                    </a:lnTo>
                    <a:lnTo>
                      <a:pt x="554" y="285"/>
                    </a:lnTo>
                    <a:lnTo>
                      <a:pt x="548" y="280"/>
                    </a:lnTo>
                    <a:lnTo>
                      <a:pt x="547" y="278"/>
                    </a:lnTo>
                    <a:lnTo>
                      <a:pt x="543" y="273"/>
                    </a:lnTo>
                    <a:lnTo>
                      <a:pt x="536" y="258"/>
                    </a:lnTo>
                    <a:lnTo>
                      <a:pt x="532" y="244"/>
                    </a:lnTo>
                    <a:lnTo>
                      <a:pt x="532" y="231"/>
                    </a:lnTo>
                    <a:lnTo>
                      <a:pt x="530" y="217"/>
                    </a:lnTo>
                    <a:lnTo>
                      <a:pt x="532" y="202"/>
                    </a:lnTo>
                    <a:lnTo>
                      <a:pt x="541" y="190"/>
                    </a:lnTo>
                    <a:lnTo>
                      <a:pt x="552" y="177"/>
                    </a:lnTo>
                    <a:lnTo>
                      <a:pt x="563" y="170"/>
                    </a:lnTo>
                    <a:lnTo>
                      <a:pt x="574" y="159"/>
                    </a:lnTo>
                    <a:lnTo>
                      <a:pt x="583" y="146"/>
                    </a:lnTo>
                    <a:lnTo>
                      <a:pt x="588" y="134"/>
                    </a:lnTo>
                    <a:lnTo>
                      <a:pt x="588" y="119"/>
                    </a:lnTo>
                    <a:lnTo>
                      <a:pt x="568" y="105"/>
                    </a:lnTo>
                    <a:lnTo>
                      <a:pt x="552" y="92"/>
                    </a:lnTo>
                    <a:lnTo>
                      <a:pt x="532" y="81"/>
                    </a:lnTo>
                    <a:lnTo>
                      <a:pt x="512" y="70"/>
                    </a:lnTo>
                    <a:lnTo>
                      <a:pt x="491" y="58"/>
                    </a:lnTo>
                    <a:lnTo>
                      <a:pt x="471" y="47"/>
                    </a:lnTo>
                    <a:lnTo>
                      <a:pt x="449" y="38"/>
                    </a:lnTo>
                    <a:lnTo>
                      <a:pt x="428" y="31"/>
                    </a:lnTo>
                    <a:lnTo>
                      <a:pt x="442" y="45"/>
                    </a:lnTo>
                    <a:lnTo>
                      <a:pt x="455" y="56"/>
                    </a:lnTo>
                    <a:lnTo>
                      <a:pt x="465" y="63"/>
                    </a:lnTo>
                    <a:lnTo>
                      <a:pt x="484" y="74"/>
                    </a:lnTo>
                    <a:lnTo>
                      <a:pt x="485" y="88"/>
                    </a:lnTo>
                    <a:lnTo>
                      <a:pt x="484" y="105"/>
                    </a:lnTo>
                    <a:lnTo>
                      <a:pt x="478" y="123"/>
                    </a:lnTo>
                    <a:lnTo>
                      <a:pt x="478" y="135"/>
                    </a:lnTo>
                    <a:lnTo>
                      <a:pt x="484" y="150"/>
                    </a:lnTo>
                    <a:lnTo>
                      <a:pt x="484" y="155"/>
                    </a:lnTo>
                    <a:lnTo>
                      <a:pt x="480" y="161"/>
                    </a:lnTo>
                    <a:lnTo>
                      <a:pt x="474" y="166"/>
                    </a:lnTo>
                    <a:lnTo>
                      <a:pt x="469" y="170"/>
                    </a:lnTo>
                    <a:lnTo>
                      <a:pt x="465" y="175"/>
                    </a:lnTo>
                    <a:lnTo>
                      <a:pt x="465" y="180"/>
                    </a:lnTo>
                    <a:lnTo>
                      <a:pt x="465" y="190"/>
                    </a:lnTo>
                    <a:lnTo>
                      <a:pt x="464" y="195"/>
                    </a:lnTo>
                    <a:lnTo>
                      <a:pt x="460" y="197"/>
                    </a:lnTo>
                    <a:lnTo>
                      <a:pt x="458" y="200"/>
                    </a:lnTo>
                    <a:lnTo>
                      <a:pt x="455" y="200"/>
                    </a:lnTo>
                    <a:lnTo>
                      <a:pt x="453" y="200"/>
                    </a:lnTo>
                    <a:lnTo>
                      <a:pt x="447" y="197"/>
                    </a:lnTo>
                    <a:lnTo>
                      <a:pt x="442" y="200"/>
                    </a:lnTo>
                    <a:lnTo>
                      <a:pt x="433" y="202"/>
                    </a:lnTo>
                    <a:lnTo>
                      <a:pt x="428" y="202"/>
                    </a:lnTo>
                    <a:lnTo>
                      <a:pt x="424" y="200"/>
                    </a:lnTo>
                    <a:lnTo>
                      <a:pt x="424" y="197"/>
                    </a:lnTo>
                    <a:lnTo>
                      <a:pt x="424" y="197"/>
                    </a:lnTo>
                    <a:lnTo>
                      <a:pt x="422" y="195"/>
                    </a:lnTo>
                    <a:lnTo>
                      <a:pt x="419" y="164"/>
                    </a:lnTo>
                    <a:lnTo>
                      <a:pt x="411" y="159"/>
                    </a:lnTo>
                    <a:lnTo>
                      <a:pt x="406" y="150"/>
                    </a:lnTo>
                    <a:lnTo>
                      <a:pt x="397" y="141"/>
                    </a:lnTo>
                    <a:lnTo>
                      <a:pt x="390" y="134"/>
                    </a:lnTo>
                    <a:lnTo>
                      <a:pt x="386" y="125"/>
                    </a:lnTo>
                    <a:lnTo>
                      <a:pt x="384" y="117"/>
                    </a:lnTo>
                    <a:lnTo>
                      <a:pt x="381" y="108"/>
                    </a:lnTo>
                    <a:lnTo>
                      <a:pt x="384" y="103"/>
                    </a:lnTo>
                    <a:lnTo>
                      <a:pt x="386" y="99"/>
                    </a:lnTo>
                    <a:lnTo>
                      <a:pt x="390" y="99"/>
                    </a:lnTo>
                    <a:lnTo>
                      <a:pt x="390" y="97"/>
                    </a:lnTo>
                    <a:lnTo>
                      <a:pt x="391" y="97"/>
                    </a:lnTo>
                    <a:lnTo>
                      <a:pt x="397" y="103"/>
                    </a:lnTo>
                    <a:lnTo>
                      <a:pt x="406" y="108"/>
                    </a:lnTo>
                    <a:lnTo>
                      <a:pt x="413" y="110"/>
                    </a:lnTo>
                    <a:lnTo>
                      <a:pt x="422" y="110"/>
                    </a:lnTo>
                    <a:lnTo>
                      <a:pt x="424" y="110"/>
                    </a:lnTo>
                    <a:lnTo>
                      <a:pt x="424" y="108"/>
                    </a:lnTo>
                    <a:lnTo>
                      <a:pt x="424" y="108"/>
                    </a:lnTo>
                    <a:lnTo>
                      <a:pt x="424" y="108"/>
                    </a:lnTo>
                    <a:lnTo>
                      <a:pt x="424" y="72"/>
                    </a:lnTo>
                    <a:lnTo>
                      <a:pt x="411" y="56"/>
                    </a:lnTo>
                    <a:lnTo>
                      <a:pt x="395" y="42"/>
                    </a:lnTo>
                    <a:lnTo>
                      <a:pt x="377" y="27"/>
                    </a:lnTo>
                    <a:lnTo>
                      <a:pt x="364" y="9"/>
                    </a:lnTo>
                    <a:lnTo>
                      <a:pt x="350" y="5"/>
                    </a:lnTo>
                    <a:lnTo>
                      <a:pt x="339" y="2"/>
                    </a:lnTo>
                    <a:lnTo>
                      <a:pt x="325" y="0"/>
                    </a:lnTo>
                    <a:lnTo>
                      <a:pt x="312" y="0"/>
                    </a:lnTo>
                    <a:lnTo>
                      <a:pt x="308" y="0"/>
                    </a:lnTo>
                    <a:lnTo>
                      <a:pt x="308" y="2"/>
                    </a:lnTo>
                    <a:lnTo>
                      <a:pt x="308" y="5"/>
                    </a:lnTo>
                    <a:lnTo>
                      <a:pt x="307" y="9"/>
                    </a:lnTo>
                    <a:lnTo>
                      <a:pt x="289" y="14"/>
                    </a:lnTo>
                    <a:lnTo>
                      <a:pt x="281" y="27"/>
                    </a:lnTo>
                    <a:lnTo>
                      <a:pt x="276" y="42"/>
                    </a:lnTo>
                    <a:lnTo>
                      <a:pt x="265" y="56"/>
                    </a:lnTo>
                    <a:lnTo>
                      <a:pt x="260" y="56"/>
                    </a:lnTo>
                    <a:lnTo>
                      <a:pt x="256" y="56"/>
                    </a:lnTo>
                    <a:lnTo>
                      <a:pt x="251" y="56"/>
                    </a:lnTo>
                    <a:lnTo>
                      <a:pt x="249" y="58"/>
                    </a:lnTo>
                    <a:lnTo>
                      <a:pt x="240" y="72"/>
                    </a:lnTo>
                    <a:lnTo>
                      <a:pt x="231" y="87"/>
                    </a:lnTo>
                    <a:lnTo>
                      <a:pt x="224" y="99"/>
                    </a:lnTo>
                    <a:lnTo>
                      <a:pt x="213" y="110"/>
                    </a:lnTo>
                    <a:lnTo>
                      <a:pt x="209" y="110"/>
                    </a:lnTo>
                    <a:lnTo>
                      <a:pt x="209" y="110"/>
                    </a:lnTo>
                    <a:lnTo>
                      <a:pt x="209" y="110"/>
                    </a:lnTo>
                    <a:lnTo>
                      <a:pt x="209" y="114"/>
                    </a:lnTo>
                    <a:lnTo>
                      <a:pt x="184" y="139"/>
                    </a:lnTo>
                    <a:lnTo>
                      <a:pt x="184" y="139"/>
                    </a:lnTo>
                    <a:lnTo>
                      <a:pt x="184" y="139"/>
                    </a:lnTo>
                    <a:lnTo>
                      <a:pt x="184" y="139"/>
                    </a:lnTo>
                    <a:lnTo>
                      <a:pt x="184" y="141"/>
                    </a:lnTo>
                    <a:lnTo>
                      <a:pt x="195" y="146"/>
                    </a:lnTo>
                    <a:lnTo>
                      <a:pt x="209" y="150"/>
                    </a:lnTo>
                    <a:lnTo>
                      <a:pt x="224" y="153"/>
                    </a:lnTo>
                    <a:lnTo>
                      <a:pt x="234" y="153"/>
                    </a:lnTo>
                    <a:lnTo>
                      <a:pt x="236" y="155"/>
                    </a:lnTo>
                    <a:lnTo>
                      <a:pt x="240" y="155"/>
                    </a:lnTo>
                    <a:lnTo>
                      <a:pt x="240" y="159"/>
                    </a:lnTo>
                    <a:lnTo>
                      <a:pt x="242" y="161"/>
                    </a:lnTo>
                    <a:lnTo>
                      <a:pt x="240" y="164"/>
                    </a:lnTo>
                    <a:lnTo>
                      <a:pt x="234" y="166"/>
                    </a:lnTo>
                    <a:lnTo>
                      <a:pt x="231" y="170"/>
                    </a:lnTo>
                    <a:lnTo>
                      <a:pt x="225" y="171"/>
                    </a:lnTo>
                    <a:lnTo>
                      <a:pt x="220" y="180"/>
                    </a:lnTo>
                    <a:lnTo>
                      <a:pt x="215" y="195"/>
                    </a:lnTo>
                    <a:lnTo>
                      <a:pt x="209" y="208"/>
                    </a:lnTo>
                    <a:lnTo>
                      <a:pt x="209" y="222"/>
                    </a:lnTo>
                    <a:lnTo>
                      <a:pt x="213" y="227"/>
                    </a:lnTo>
                    <a:lnTo>
                      <a:pt x="215" y="227"/>
                    </a:lnTo>
                    <a:lnTo>
                      <a:pt x="213" y="231"/>
                    </a:lnTo>
                    <a:lnTo>
                      <a:pt x="209" y="238"/>
                    </a:lnTo>
                    <a:lnTo>
                      <a:pt x="209" y="238"/>
                    </a:lnTo>
                    <a:lnTo>
                      <a:pt x="213" y="242"/>
                    </a:lnTo>
                    <a:lnTo>
                      <a:pt x="213" y="242"/>
                    </a:lnTo>
                    <a:lnTo>
                      <a:pt x="215" y="244"/>
                    </a:lnTo>
                    <a:lnTo>
                      <a:pt x="231" y="233"/>
                    </a:lnTo>
                    <a:lnTo>
                      <a:pt x="260" y="231"/>
                    </a:lnTo>
                    <a:lnTo>
                      <a:pt x="260" y="227"/>
                    </a:lnTo>
                    <a:lnTo>
                      <a:pt x="262" y="226"/>
                    </a:lnTo>
                    <a:lnTo>
                      <a:pt x="265" y="226"/>
                    </a:lnTo>
                    <a:lnTo>
                      <a:pt x="267" y="222"/>
                    </a:lnTo>
                    <a:lnTo>
                      <a:pt x="267" y="200"/>
                    </a:lnTo>
                    <a:lnTo>
                      <a:pt x="289" y="155"/>
                    </a:lnTo>
                    <a:lnTo>
                      <a:pt x="289" y="155"/>
                    </a:lnTo>
                    <a:lnTo>
                      <a:pt x="292" y="155"/>
                    </a:lnTo>
                    <a:lnTo>
                      <a:pt x="292" y="155"/>
                    </a:lnTo>
                    <a:lnTo>
                      <a:pt x="292" y="155"/>
                    </a:lnTo>
                    <a:lnTo>
                      <a:pt x="303" y="170"/>
                    </a:lnTo>
                    <a:lnTo>
                      <a:pt x="312" y="180"/>
                    </a:lnTo>
                    <a:lnTo>
                      <a:pt x="323" y="195"/>
                    </a:lnTo>
                    <a:lnTo>
                      <a:pt x="336" y="206"/>
                    </a:lnTo>
                    <a:lnTo>
                      <a:pt x="343" y="211"/>
                    </a:lnTo>
                    <a:lnTo>
                      <a:pt x="345" y="217"/>
                    </a:lnTo>
                    <a:lnTo>
                      <a:pt x="350" y="226"/>
                    </a:lnTo>
                    <a:lnTo>
                      <a:pt x="354" y="231"/>
                    </a:lnTo>
                    <a:lnTo>
                      <a:pt x="354" y="244"/>
                    </a:lnTo>
                    <a:lnTo>
                      <a:pt x="354" y="258"/>
                    </a:lnTo>
                    <a:lnTo>
                      <a:pt x="359" y="273"/>
                    </a:lnTo>
                    <a:lnTo>
                      <a:pt x="364" y="283"/>
                    </a:lnTo>
                    <a:lnTo>
                      <a:pt x="366" y="285"/>
                    </a:lnTo>
                    <a:lnTo>
                      <a:pt x="370" y="289"/>
                    </a:lnTo>
                    <a:lnTo>
                      <a:pt x="372" y="291"/>
                    </a:lnTo>
                    <a:lnTo>
                      <a:pt x="375" y="294"/>
                    </a:lnTo>
                    <a:lnTo>
                      <a:pt x="375" y="298"/>
                    </a:lnTo>
                    <a:lnTo>
                      <a:pt x="372" y="300"/>
                    </a:lnTo>
                    <a:lnTo>
                      <a:pt x="372" y="305"/>
                    </a:lnTo>
                    <a:lnTo>
                      <a:pt x="370" y="309"/>
                    </a:lnTo>
                    <a:lnTo>
                      <a:pt x="359" y="305"/>
                    </a:lnTo>
                    <a:lnTo>
                      <a:pt x="348" y="294"/>
                    </a:lnTo>
                    <a:lnTo>
                      <a:pt x="336" y="285"/>
                    </a:lnTo>
                    <a:lnTo>
                      <a:pt x="323" y="283"/>
                    </a:lnTo>
                    <a:lnTo>
                      <a:pt x="314" y="289"/>
                    </a:lnTo>
                    <a:lnTo>
                      <a:pt x="308" y="294"/>
                    </a:lnTo>
                    <a:lnTo>
                      <a:pt x="299" y="300"/>
                    </a:lnTo>
                    <a:lnTo>
                      <a:pt x="296" y="305"/>
                    </a:lnTo>
                    <a:lnTo>
                      <a:pt x="298" y="309"/>
                    </a:lnTo>
                    <a:lnTo>
                      <a:pt x="299" y="310"/>
                    </a:lnTo>
                    <a:lnTo>
                      <a:pt x="299" y="314"/>
                    </a:lnTo>
                    <a:lnTo>
                      <a:pt x="303" y="314"/>
                    </a:lnTo>
                    <a:lnTo>
                      <a:pt x="312" y="314"/>
                    </a:lnTo>
                    <a:lnTo>
                      <a:pt x="317" y="316"/>
                    </a:lnTo>
                    <a:lnTo>
                      <a:pt x="319" y="321"/>
                    </a:lnTo>
                    <a:lnTo>
                      <a:pt x="323" y="330"/>
                    </a:lnTo>
                    <a:lnTo>
                      <a:pt x="323" y="330"/>
                    </a:lnTo>
                    <a:lnTo>
                      <a:pt x="319" y="334"/>
                    </a:lnTo>
                    <a:lnTo>
                      <a:pt x="317" y="339"/>
                    </a:lnTo>
                    <a:lnTo>
                      <a:pt x="317" y="339"/>
                    </a:lnTo>
                    <a:lnTo>
                      <a:pt x="260" y="327"/>
                    </a:lnTo>
                    <a:lnTo>
                      <a:pt x="260" y="334"/>
                    </a:lnTo>
                    <a:lnTo>
                      <a:pt x="260" y="339"/>
                    </a:lnTo>
                    <a:lnTo>
                      <a:pt x="260" y="345"/>
                    </a:lnTo>
                    <a:lnTo>
                      <a:pt x="256" y="347"/>
                    </a:lnTo>
                    <a:lnTo>
                      <a:pt x="251" y="356"/>
                    </a:lnTo>
                    <a:lnTo>
                      <a:pt x="249" y="357"/>
                    </a:lnTo>
                    <a:lnTo>
                      <a:pt x="242" y="366"/>
                    </a:lnTo>
                    <a:lnTo>
                      <a:pt x="225" y="393"/>
                    </a:lnTo>
                    <a:lnTo>
                      <a:pt x="189" y="411"/>
                    </a:lnTo>
                    <a:lnTo>
                      <a:pt x="188" y="413"/>
                    </a:lnTo>
                    <a:lnTo>
                      <a:pt x="184" y="419"/>
                    </a:lnTo>
                    <a:lnTo>
                      <a:pt x="184" y="424"/>
                    </a:lnTo>
                    <a:lnTo>
                      <a:pt x="184" y="430"/>
                    </a:lnTo>
                    <a:lnTo>
                      <a:pt x="184" y="439"/>
                    </a:lnTo>
                    <a:lnTo>
                      <a:pt x="184" y="453"/>
                    </a:lnTo>
                    <a:lnTo>
                      <a:pt x="184" y="469"/>
                    </a:lnTo>
                    <a:lnTo>
                      <a:pt x="184" y="478"/>
                    </a:lnTo>
                    <a:lnTo>
                      <a:pt x="173" y="478"/>
                    </a:lnTo>
                    <a:lnTo>
                      <a:pt x="164" y="475"/>
                    </a:lnTo>
                    <a:lnTo>
                      <a:pt x="157" y="469"/>
                    </a:lnTo>
                    <a:lnTo>
                      <a:pt x="151" y="464"/>
                    </a:lnTo>
                    <a:lnTo>
                      <a:pt x="151" y="449"/>
                    </a:lnTo>
                    <a:lnTo>
                      <a:pt x="148" y="435"/>
                    </a:lnTo>
                    <a:lnTo>
                      <a:pt x="141" y="424"/>
                    </a:lnTo>
                    <a:lnTo>
                      <a:pt x="130" y="413"/>
                    </a:lnTo>
                    <a:lnTo>
                      <a:pt x="117" y="417"/>
                    </a:lnTo>
                    <a:lnTo>
                      <a:pt x="110" y="417"/>
                    </a:lnTo>
                    <a:lnTo>
                      <a:pt x="101" y="413"/>
                    </a:lnTo>
                    <a:lnTo>
                      <a:pt x="94" y="408"/>
                    </a:lnTo>
                    <a:lnTo>
                      <a:pt x="83" y="402"/>
                    </a:lnTo>
                    <a:lnTo>
                      <a:pt x="72" y="397"/>
                    </a:lnTo>
                    <a:lnTo>
                      <a:pt x="59" y="393"/>
                    </a:lnTo>
                    <a:lnTo>
                      <a:pt x="49" y="392"/>
                    </a:lnTo>
                    <a:lnTo>
                      <a:pt x="38" y="402"/>
                    </a:lnTo>
                    <a:lnTo>
                      <a:pt x="21" y="424"/>
                    </a:lnTo>
                    <a:lnTo>
                      <a:pt x="5" y="448"/>
                    </a:lnTo>
                    <a:lnTo>
                      <a:pt x="0" y="455"/>
                    </a:lnTo>
                    <a:lnTo>
                      <a:pt x="21" y="475"/>
                    </a:lnTo>
                    <a:lnTo>
                      <a:pt x="25" y="516"/>
                    </a:lnTo>
                    <a:lnTo>
                      <a:pt x="29" y="516"/>
                    </a:lnTo>
                    <a:lnTo>
                      <a:pt x="38" y="513"/>
                    </a:lnTo>
                    <a:lnTo>
                      <a:pt x="43" y="511"/>
                    </a:lnTo>
                    <a:lnTo>
                      <a:pt x="49" y="505"/>
                    </a:lnTo>
                    <a:lnTo>
                      <a:pt x="54" y="496"/>
                    </a:lnTo>
                    <a:lnTo>
                      <a:pt x="58" y="491"/>
                    </a:lnTo>
                    <a:lnTo>
                      <a:pt x="63" y="485"/>
                    </a:lnTo>
                    <a:lnTo>
                      <a:pt x="72" y="480"/>
                    </a:lnTo>
                    <a:lnTo>
                      <a:pt x="74" y="480"/>
                    </a:lnTo>
                    <a:lnTo>
                      <a:pt x="74" y="484"/>
                    </a:lnTo>
                    <a:lnTo>
                      <a:pt x="74" y="484"/>
                    </a:lnTo>
                    <a:lnTo>
                      <a:pt x="74" y="485"/>
                    </a:lnTo>
                    <a:lnTo>
                      <a:pt x="63" y="538"/>
                    </a:lnTo>
                    <a:lnTo>
                      <a:pt x="79" y="556"/>
                    </a:lnTo>
                    <a:lnTo>
                      <a:pt x="77" y="567"/>
                    </a:lnTo>
                    <a:lnTo>
                      <a:pt x="68" y="574"/>
                    </a:lnTo>
                    <a:lnTo>
                      <a:pt x="59" y="583"/>
                    </a:lnTo>
                    <a:lnTo>
                      <a:pt x="54" y="597"/>
                    </a:lnTo>
                    <a:lnTo>
                      <a:pt x="54" y="608"/>
                    </a:lnTo>
                    <a:lnTo>
                      <a:pt x="63" y="619"/>
                    </a:lnTo>
                    <a:lnTo>
                      <a:pt x="74" y="630"/>
                    </a:lnTo>
                    <a:lnTo>
                      <a:pt x="88" y="641"/>
                    </a:lnTo>
                    <a:lnTo>
                      <a:pt x="101" y="646"/>
                    </a:lnTo>
                    <a:lnTo>
                      <a:pt x="114" y="646"/>
                    </a:lnTo>
                    <a:lnTo>
                      <a:pt x="124" y="644"/>
                    </a:lnTo>
                    <a:lnTo>
                      <a:pt x="132" y="641"/>
                    </a:lnTo>
                    <a:lnTo>
                      <a:pt x="141" y="635"/>
                    </a:lnTo>
                    <a:lnTo>
                      <a:pt x="148" y="635"/>
                    </a:lnTo>
                    <a:lnTo>
                      <a:pt x="153" y="639"/>
                    </a:lnTo>
                    <a:lnTo>
                      <a:pt x="160" y="641"/>
                    </a:lnTo>
                    <a:lnTo>
                      <a:pt x="168" y="644"/>
                    </a:lnTo>
                    <a:lnTo>
                      <a:pt x="184" y="652"/>
                    </a:lnTo>
                    <a:lnTo>
                      <a:pt x="195" y="661"/>
                    </a:lnTo>
                    <a:lnTo>
                      <a:pt x="209" y="670"/>
                    </a:lnTo>
                    <a:lnTo>
                      <a:pt x="220" y="677"/>
                    </a:lnTo>
                    <a:lnTo>
                      <a:pt x="225" y="691"/>
                    </a:lnTo>
                    <a:lnTo>
                      <a:pt x="229" y="706"/>
                    </a:lnTo>
                    <a:lnTo>
                      <a:pt x="231" y="722"/>
                    </a:lnTo>
                    <a:lnTo>
                      <a:pt x="234" y="738"/>
                    </a:lnTo>
                    <a:lnTo>
                      <a:pt x="249" y="744"/>
                    </a:lnTo>
                    <a:lnTo>
                      <a:pt x="262" y="749"/>
                    </a:lnTo>
                    <a:lnTo>
                      <a:pt x="276" y="758"/>
                    </a:lnTo>
                    <a:lnTo>
                      <a:pt x="287" y="772"/>
                    </a:lnTo>
                    <a:lnTo>
                      <a:pt x="298" y="800"/>
                    </a:lnTo>
                    <a:lnTo>
                      <a:pt x="308" y="830"/>
                    </a:lnTo>
                    <a:lnTo>
                      <a:pt x="319" y="861"/>
                    </a:lnTo>
                    <a:lnTo>
                      <a:pt x="334" y="886"/>
                    </a:lnTo>
                    <a:lnTo>
                      <a:pt x="350" y="904"/>
                    </a:lnTo>
                    <a:lnTo>
                      <a:pt x="366" y="924"/>
                    </a:lnTo>
                    <a:lnTo>
                      <a:pt x="381" y="944"/>
                    </a:lnTo>
                    <a:lnTo>
                      <a:pt x="395" y="966"/>
                    </a:lnTo>
                    <a:lnTo>
                      <a:pt x="397" y="980"/>
                    </a:lnTo>
                    <a:lnTo>
                      <a:pt x="397" y="993"/>
                    </a:lnTo>
                    <a:lnTo>
                      <a:pt x="391" y="1007"/>
                    </a:lnTo>
                    <a:lnTo>
                      <a:pt x="381" y="1018"/>
                    </a:lnTo>
                    <a:lnTo>
                      <a:pt x="364" y="1022"/>
                    </a:lnTo>
                    <a:lnTo>
                      <a:pt x="348" y="1027"/>
                    </a:lnTo>
                    <a:lnTo>
                      <a:pt x="334" y="1032"/>
                    </a:lnTo>
                    <a:lnTo>
                      <a:pt x="319" y="1038"/>
                    </a:lnTo>
                    <a:lnTo>
                      <a:pt x="307" y="1043"/>
                    </a:lnTo>
                    <a:lnTo>
                      <a:pt x="292" y="1052"/>
                    </a:lnTo>
                    <a:lnTo>
                      <a:pt x="278" y="1063"/>
                    </a:lnTo>
                    <a:lnTo>
                      <a:pt x="262" y="1074"/>
                    </a:lnTo>
                    <a:lnTo>
                      <a:pt x="249" y="1083"/>
                    </a:lnTo>
                    <a:lnTo>
                      <a:pt x="231" y="1090"/>
                    </a:lnTo>
                    <a:lnTo>
                      <a:pt x="215" y="1094"/>
                    </a:lnTo>
                    <a:lnTo>
                      <a:pt x="198" y="1099"/>
                    </a:lnTo>
                    <a:lnTo>
                      <a:pt x="182" y="1105"/>
                    </a:lnTo>
                    <a:lnTo>
                      <a:pt x="164" y="1110"/>
                    </a:lnTo>
                    <a:lnTo>
                      <a:pt x="151" y="1119"/>
                    </a:lnTo>
                    <a:lnTo>
                      <a:pt x="141" y="1132"/>
                    </a:lnTo>
                    <a:lnTo>
                      <a:pt x="124" y="1146"/>
                    </a:lnTo>
                    <a:lnTo>
                      <a:pt x="106" y="1160"/>
                    </a:lnTo>
                    <a:lnTo>
                      <a:pt x="88" y="1171"/>
                    </a:lnTo>
                    <a:lnTo>
                      <a:pt x="68" y="1180"/>
                    </a:lnTo>
                    <a:lnTo>
                      <a:pt x="88" y="1186"/>
                    </a:lnTo>
                    <a:lnTo>
                      <a:pt x="106" y="1188"/>
                    </a:lnTo>
                    <a:lnTo>
                      <a:pt x="124" y="1193"/>
                    </a:lnTo>
                    <a:lnTo>
                      <a:pt x="142" y="1197"/>
                    </a:lnTo>
                    <a:lnTo>
                      <a:pt x="162" y="1198"/>
                    </a:lnTo>
                    <a:lnTo>
                      <a:pt x="182" y="1198"/>
                    </a:lnTo>
                    <a:lnTo>
                      <a:pt x="200" y="1202"/>
                    </a:lnTo>
                    <a:lnTo>
                      <a:pt x="220" y="1202"/>
                    </a:lnTo>
                    <a:lnTo>
                      <a:pt x="252" y="1202"/>
                    </a:lnTo>
                    <a:lnTo>
                      <a:pt x="287" y="1198"/>
                    </a:lnTo>
                    <a:lnTo>
                      <a:pt x="319" y="1193"/>
                    </a:lnTo>
                    <a:lnTo>
                      <a:pt x="354" y="1186"/>
                    </a:lnTo>
                    <a:lnTo>
                      <a:pt x="386" y="1177"/>
                    </a:lnTo>
                    <a:lnTo>
                      <a:pt x="417" y="1168"/>
                    </a:lnTo>
                    <a:lnTo>
                      <a:pt x="447" y="1155"/>
                    </a:lnTo>
                    <a:lnTo>
                      <a:pt x="478" y="1141"/>
                    </a:lnTo>
                    <a:lnTo>
                      <a:pt x="505" y="1126"/>
                    </a:lnTo>
                    <a:lnTo>
                      <a:pt x="536" y="1110"/>
                    </a:lnTo>
                    <a:lnTo>
                      <a:pt x="559" y="1094"/>
                    </a:lnTo>
                    <a:lnTo>
                      <a:pt x="588" y="1074"/>
                    </a:lnTo>
                    <a:lnTo>
                      <a:pt x="613" y="1052"/>
                    </a:lnTo>
                    <a:lnTo>
                      <a:pt x="637" y="1029"/>
                    </a:lnTo>
                    <a:lnTo>
                      <a:pt x="660" y="1007"/>
                    </a:lnTo>
                    <a:lnTo>
                      <a:pt x="682" y="982"/>
                    </a:lnTo>
                    <a:lnTo>
                      <a:pt x="666" y="966"/>
                    </a:lnTo>
                    <a:lnTo>
                      <a:pt x="646" y="955"/>
                    </a:lnTo>
                    <a:lnTo>
                      <a:pt x="626" y="940"/>
                    </a:lnTo>
                    <a:lnTo>
                      <a:pt x="610" y="929"/>
                    </a:lnTo>
                    <a:lnTo>
                      <a:pt x="590" y="922"/>
                    </a:lnTo>
                    <a:lnTo>
                      <a:pt x="574" y="917"/>
                    </a:lnTo>
                    <a:lnTo>
                      <a:pt x="557" y="904"/>
                    </a:lnTo>
                    <a:lnTo>
                      <a:pt x="547" y="893"/>
                    </a:lnTo>
                    <a:lnTo>
                      <a:pt x="547" y="892"/>
                    </a:lnTo>
                    <a:lnTo>
                      <a:pt x="547" y="888"/>
                    </a:lnTo>
                    <a:lnTo>
                      <a:pt x="543" y="888"/>
                    </a:lnTo>
                    <a:lnTo>
                      <a:pt x="543" y="886"/>
                    </a:lnTo>
                    <a:lnTo>
                      <a:pt x="543" y="874"/>
                    </a:lnTo>
                    <a:lnTo>
                      <a:pt x="547" y="863"/>
                    </a:lnTo>
                    <a:lnTo>
                      <a:pt x="547" y="855"/>
                    </a:lnTo>
                    <a:lnTo>
                      <a:pt x="548" y="845"/>
                    </a:lnTo>
                    <a:lnTo>
                      <a:pt x="557" y="819"/>
                    </a:lnTo>
                    <a:lnTo>
                      <a:pt x="567" y="791"/>
                    </a:lnTo>
                    <a:lnTo>
                      <a:pt x="579" y="769"/>
                    </a:lnTo>
                    <a:lnTo>
                      <a:pt x="601" y="753"/>
                    </a:lnTo>
                    <a:lnTo>
                      <a:pt x="613" y="749"/>
                    </a:lnTo>
                    <a:lnTo>
                      <a:pt x="624" y="744"/>
                    </a:lnTo>
                    <a:lnTo>
                      <a:pt x="631" y="742"/>
                    </a:lnTo>
                    <a:lnTo>
                      <a:pt x="642" y="738"/>
                    </a:lnTo>
                    <a:lnTo>
                      <a:pt x="655" y="738"/>
                    </a:lnTo>
                    <a:lnTo>
                      <a:pt x="666" y="736"/>
                    </a:lnTo>
                    <a:lnTo>
                      <a:pt x="673" y="729"/>
                    </a:lnTo>
                    <a:lnTo>
                      <a:pt x="684" y="727"/>
                    </a:lnTo>
                    <a:lnTo>
                      <a:pt x="695" y="727"/>
                    </a:lnTo>
                    <a:lnTo>
                      <a:pt x="704" y="722"/>
                    </a:lnTo>
                    <a:lnTo>
                      <a:pt x="715" y="718"/>
                    </a:lnTo>
                    <a:lnTo>
                      <a:pt x="725" y="713"/>
                    </a:lnTo>
                    <a:lnTo>
                      <a:pt x="736" y="711"/>
                    </a:lnTo>
                    <a:lnTo>
                      <a:pt x="749" y="707"/>
                    </a:lnTo>
                    <a:lnTo>
                      <a:pt x="760" y="707"/>
                    </a:lnTo>
                    <a:lnTo>
                      <a:pt x="770" y="711"/>
                    </a:lnTo>
                    <a:lnTo>
                      <a:pt x="776" y="717"/>
                    </a:lnTo>
                    <a:lnTo>
                      <a:pt x="783" y="722"/>
                    </a:lnTo>
                    <a:lnTo>
                      <a:pt x="792" y="729"/>
                    </a:lnTo>
                    <a:lnTo>
                      <a:pt x="803" y="736"/>
                    </a:lnTo>
                  </a:path>
                </a:pathLst>
              </a:custGeom>
              <a:solidFill>
                <a:schemeClr val="folHlink"/>
              </a:solidFill>
              <a:ln w="9525">
                <a:noFill/>
                <a:round/>
                <a:headEnd type="none" w="sm" len="sm"/>
                <a:tailEnd type="none" w="sm" len="sm"/>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9" name="Freeform 27"/>
              <p:cNvSpPr/>
              <p:nvPr/>
            </p:nvSpPr>
            <p:spPr bwMode="auto">
              <a:xfrm>
                <a:off x="530" y="2834"/>
                <a:ext cx="63" cy="73"/>
              </a:xfrm>
              <a:custGeom>
                <a:avLst/>
                <a:gdLst/>
                <a:ahLst/>
                <a:cxnLst>
                  <a:cxn ang="0">
                    <a:pos x="42" y="65"/>
                  </a:cxn>
                  <a:cxn ang="0">
                    <a:pos x="58" y="72"/>
                  </a:cxn>
                  <a:cxn ang="0">
                    <a:pos x="62" y="72"/>
                  </a:cxn>
                  <a:cxn ang="0">
                    <a:pos x="62" y="67"/>
                  </a:cxn>
                  <a:cxn ang="0">
                    <a:pos x="58" y="65"/>
                  </a:cxn>
                  <a:cxn ang="0">
                    <a:pos x="58" y="62"/>
                  </a:cxn>
                  <a:cxn ang="0">
                    <a:pos x="44" y="56"/>
                  </a:cxn>
                  <a:cxn ang="0">
                    <a:pos x="37" y="45"/>
                  </a:cxn>
                  <a:cxn ang="0">
                    <a:pos x="31" y="34"/>
                  </a:cxn>
                  <a:cxn ang="0">
                    <a:pos x="26" y="20"/>
                  </a:cxn>
                  <a:cxn ang="0">
                    <a:pos x="9" y="0"/>
                  </a:cxn>
                  <a:cxn ang="0">
                    <a:pos x="6" y="4"/>
                  </a:cxn>
                  <a:cxn ang="0">
                    <a:pos x="2" y="9"/>
                  </a:cxn>
                  <a:cxn ang="0">
                    <a:pos x="0" y="11"/>
                  </a:cxn>
                  <a:cxn ang="0">
                    <a:pos x="0" y="18"/>
                  </a:cxn>
                  <a:cxn ang="0">
                    <a:pos x="0" y="20"/>
                  </a:cxn>
                  <a:cxn ang="0">
                    <a:pos x="0" y="20"/>
                  </a:cxn>
                  <a:cxn ang="0">
                    <a:pos x="0" y="20"/>
                  </a:cxn>
                  <a:cxn ang="0">
                    <a:pos x="0" y="20"/>
                  </a:cxn>
                  <a:cxn ang="0">
                    <a:pos x="9" y="31"/>
                  </a:cxn>
                  <a:cxn ang="0">
                    <a:pos x="20" y="45"/>
                  </a:cxn>
                  <a:cxn ang="0">
                    <a:pos x="31" y="56"/>
                  </a:cxn>
                  <a:cxn ang="0">
                    <a:pos x="42" y="65"/>
                  </a:cxn>
                </a:cxnLst>
                <a:rect l="0" t="0" r="r" b="b"/>
                <a:pathLst>
                  <a:path w="63" h="73">
                    <a:moveTo>
                      <a:pt x="42" y="65"/>
                    </a:moveTo>
                    <a:lnTo>
                      <a:pt x="58" y="72"/>
                    </a:lnTo>
                    <a:lnTo>
                      <a:pt x="62" y="72"/>
                    </a:lnTo>
                    <a:lnTo>
                      <a:pt x="62" y="67"/>
                    </a:lnTo>
                    <a:lnTo>
                      <a:pt x="58" y="65"/>
                    </a:lnTo>
                    <a:lnTo>
                      <a:pt x="58" y="62"/>
                    </a:lnTo>
                    <a:lnTo>
                      <a:pt x="44" y="56"/>
                    </a:lnTo>
                    <a:lnTo>
                      <a:pt x="37" y="45"/>
                    </a:lnTo>
                    <a:lnTo>
                      <a:pt x="31" y="34"/>
                    </a:lnTo>
                    <a:lnTo>
                      <a:pt x="26" y="20"/>
                    </a:lnTo>
                    <a:lnTo>
                      <a:pt x="9" y="0"/>
                    </a:lnTo>
                    <a:lnTo>
                      <a:pt x="6" y="4"/>
                    </a:lnTo>
                    <a:lnTo>
                      <a:pt x="2" y="9"/>
                    </a:lnTo>
                    <a:lnTo>
                      <a:pt x="0" y="11"/>
                    </a:lnTo>
                    <a:lnTo>
                      <a:pt x="0" y="18"/>
                    </a:lnTo>
                    <a:lnTo>
                      <a:pt x="0" y="20"/>
                    </a:lnTo>
                    <a:lnTo>
                      <a:pt x="0" y="20"/>
                    </a:lnTo>
                    <a:lnTo>
                      <a:pt x="0" y="20"/>
                    </a:lnTo>
                    <a:lnTo>
                      <a:pt x="0" y="20"/>
                    </a:lnTo>
                    <a:lnTo>
                      <a:pt x="9" y="31"/>
                    </a:lnTo>
                    <a:lnTo>
                      <a:pt x="20" y="45"/>
                    </a:lnTo>
                    <a:lnTo>
                      <a:pt x="31" y="56"/>
                    </a:lnTo>
                    <a:lnTo>
                      <a:pt x="42" y="65"/>
                    </a:lnTo>
                  </a:path>
                </a:pathLst>
              </a:custGeom>
              <a:solidFill>
                <a:schemeClr val="folHlink"/>
              </a:solidFill>
              <a:ln w="9525">
                <a:noFill/>
                <a:round/>
                <a:headEnd type="none" w="sm" len="sm"/>
                <a:tailEnd type="none" w="sm" len="sm"/>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grpSp>
      <p:sp>
        <p:nvSpPr>
          <p:cNvPr id="66588" name="Rectangle 28"/>
          <p:cNvSpPr>
            <a:spLocks noGrp="1" noChangeArrowheads="1"/>
          </p:cNvSpPr>
          <p:nvPr>
            <p:ph type="ctrTitle" sz="quarter" hasCustomPrompt="1"/>
          </p:nvPr>
        </p:nvSpPr>
        <p:spPr>
          <a:xfrm>
            <a:off x="685800" y="2286000"/>
            <a:ext cx="7772400" cy="1143000"/>
          </a:xfrm>
        </p:spPr>
        <p:txBody>
          <a:bodyPr/>
          <a:lstStyle>
            <a:lvl1pPr>
              <a:defRPr/>
            </a:lvl1pPr>
          </a:lstStyle>
          <a:p>
            <a:r>
              <a:rPr lang="zh-CN" altLang="en-US"/>
              <a:t>软 件 工 程</a:t>
            </a:r>
            <a:endParaRPr lang="zh-CN" altLang="zh-CN"/>
          </a:p>
        </p:txBody>
      </p:sp>
      <p:sp>
        <p:nvSpPr>
          <p:cNvPr id="66589" name="Rectangle 29"/>
          <p:cNvSpPr>
            <a:spLocks noGrp="1" noChangeArrowheads="1"/>
          </p:cNvSpPr>
          <p:nvPr>
            <p:ph type="subTitle" sz="quarter" idx="1" hasCustomPrompt="1"/>
          </p:nvPr>
        </p:nvSpPr>
        <p:spPr>
          <a:xfrm>
            <a:off x="2057400" y="4114800"/>
            <a:ext cx="6400800" cy="1752600"/>
          </a:xfrm>
        </p:spPr>
        <p:txBody>
          <a:bodyPr/>
          <a:lstStyle>
            <a:lvl1pPr marL="0" indent="0" algn="ctr">
              <a:buFontTx/>
              <a:buNone/>
              <a:defRPr/>
            </a:lvl1pPr>
          </a:lstStyle>
          <a:p>
            <a:r>
              <a:rPr lang="zh-CN" altLang="en-US"/>
              <a:t>毛 新 军</a:t>
            </a:r>
            <a:endParaRPr lang="zh-CN" altLang="en-US"/>
          </a:p>
          <a:p>
            <a:r>
              <a:rPr lang="zh-CN" altLang="en-US"/>
              <a:t>国防科技大学计算机系</a:t>
            </a:r>
            <a:endParaRPr lang="zh-CN" altLang="en-US"/>
          </a:p>
          <a:p>
            <a:r>
              <a:rPr lang="en-US" altLang="zh-CN"/>
              <a:t>1999.9</a:t>
            </a:r>
            <a:endParaRPr lang="en-US" altLang="zh-CN"/>
          </a:p>
          <a:p>
            <a:endParaRPr lang="en-US" altLang="zh-CN"/>
          </a:p>
        </p:txBody>
      </p:sp>
      <p:sp>
        <p:nvSpPr>
          <p:cNvPr id="48" name="Rectangle 30"/>
          <p:cNvSpPr>
            <a:spLocks noGrp="1" noChangeArrowheads="1"/>
          </p:cNvSpPr>
          <p:nvPr>
            <p:ph type="dt" sz="quarter" idx="2"/>
          </p:nvPr>
        </p:nvSpPr>
        <p:spPr bwMode="auto">
          <a:xfrm>
            <a:off x="685800" y="6248400"/>
            <a:ext cx="1905000" cy="457200"/>
          </a:xfrm>
          <a:prstGeom prst="rect">
            <a:avLst/>
          </a:prstGeom>
          <a:ln w="12700" cap="sq">
            <a:miter lim="800000"/>
            <a:headEnd type="none" w="sm" len="sm"/>
            <a:tailEnd type="none" w="sm" len="sm"/>
          </a:ln>
        </p:spPr>
        <p:txBody>
          <a:bodyPr vert="horz" wrap="square" lIns="91440" tIns="45720" rIns="91440" bIns="45720" numCol="1" anchor="t" anchorCtr="0" compatLnSpc="1"/>
          <a:lstStyle>
            <a:lvl1pPr>
              <a:defRPr smtClean="0">
                <a:solidFill>
                  <a:srgbClr val="FFFFFF"/>
                </a:solidFill>
              </a:defRPr>
            </a:lvl1pPr>
          </a:lstStyle>
          <a:p>
            <a:pPr marL="0" marR="0" indent="0" defTabSz="914400" rtl="0" eaLnBrk="1" fontAlgn="base" latinLnBrk="0" hangingPunct="1">
              <a:lnSpc>
                <a:spcPct val="100000"/>
              </a:lnSpc>
              <a:spcAft>
                <a:spcPct val="0"/>
              </a:spcAft>
              <a:buClrTx/>
              <a:buSzTx/>
              <a:buFontTx/>
              <a:buNone/>
              <a:defRPr/>
            </a:pPr>
            <a:fld id="{DC2A5897-5419-49D5-975D-E552B7BCFFD7}" type="datetime1">
              <a:rPr kumimoji="1" lang="zh-CN" altLang="en-US" b="0" i="0" kern="1200" cap="none" spc="0" normalizeH="0" baseline="0" noProof="0">
                <a:latin typeface="Times New Roman" panose="02020603050405020304" pitchFamily="18" charset="0"/>
                <a:ea typeface="宋体" panose="02010600030101010101" pitchFamily="2" charset="-122"/>
                <a:cs typeface="+mn-cs"/>
              </a:rPr>
            </a:fld>
            <a:endParaRPr kumimoji="1" lang="en-US" altLang="zh-CN" b="0" i="0" kern="1200" cap="none" spc="0" normalizeH="0" baseline="0" noProof="0">
              <a:latin typeface="Times New Roman" panose="02020603050405020304" pitchFamily="18" charset="0"/>
              <a:ea typeface="宋体" panose="02010600030101010101" pitchFamily="2" charset="-122"/>
              <a:cs typeface="+mn-cs"/>
            </a:endParaRPr>
          </a:p>
        </p:txBody>
      </p:sp>
      <p:sp>
        <p:nvSpPr>
          <p:cNvPr id="49" name="Rectangle 31"/>
          <p:cNvSpPr>
            <a:spLocks noGrp="1" noChangeArrowheads="1"/>
          </p:cNvSpPr>
          <p:nvPr>
            <p:ph type="ftr" sz="quarter" idx="3"/>
          </p:nvPr>
        </p:nvSpPr>
        <p:spPr bwMode="auto">
          <a:xfrm>
            <a:off x="3124200" y="6248400"/>
            <a:ext cx="2895600" cy="457200"/>
          </a:xfrm>
          <a:prstGeom prst="rect">
            <a:avLst/>
          </a:prstGeom>
          <a:ln w="12700" cap="sq">
            <a:miter lim="800000"/>
            <a:headEnd type="none" w="sm" len="sm"/>
            <a:tailEnd type="none" w="sm" len="sm"/>
          </a:ln>
        </p:spPr>
        <p:txBody>
          <a:bodyPr vert="horz" wrap="square" lIns="91440" tIns="45720" rIns="91440" bIns="45720" numCol="1" anchor="t" anchorCtr="0" compatLnSpc="1"/>
          <a:lstStyle>
            <a:lvl1pPr>
              <a:defRPr smtClean="0">
                <a:solidFill>
                  <a:srgbClr val="FFFFFF"/>
                </a:solidFill>
              </a:defRPr>
            </a:lvl1pPr>
          </a:lstStyle>
          <a:p>
            <a:pPr marL="0" marR="0" indent="0" algn="ctr" defTabSz="914400" rtl="0" eaLnBrk="1" fontAlgn="base" latinLnBrk="0" hangingPunct="1">
              <a:lnSpc>
                <a:spcPct val="100000"/>
              </a:lnSpc>
              <a:spcAft>
                <a:spcPct val="0"/>
              </a:spcAft>
              <a:buClrTx/>
              <a:buSzTx/>
              <a:buFontTx/>
              <a:buNone/>
              <a:defRPr/>
            </a:pPr>
            <a:r>
              <a:rPr kumimoji="1" lang="en-US" altLang="zh-CN" b="0" i="0" kern="1200" cap="none" spc="0" normalizeH="0" baseline="0" noProof="0">
                <a:latin typeface="Times New Roman" panose="02020603050405020304" pitchFamily="18" charset="0"/>
                <a:ea typeface="宋体" panose="02010600030101010101" pitchFamily="2" charset="-122"/>
                <a:cs typeface="+mn-cs"/>
              </a:rPr>
              <a:t>Software Engineering</a:t>
            </a:r>
            <a:endParaRPr kumimoji="1" lang="en-US" altLang="zh-CN" b="0" i="0" kern="1200" cap="none" spc="0" normalizeH="0" baseline="0" noProof="0">
              <a:latin typeface="Times New Roman" panose="02020603050405020304" pitchFamily="18" charset="0"/>
              <a:ea typeface="宋体" panose="02010600030101010101" pitchFamily="2" charset="-122"/>
              <a:cs typeface="+mn-cs"/>
            </a:endParaRPr>
          </a:p>
        </p:txBody>
      </p:sp>
      <p:sp>
        <p:nvSpPr>
          <p:cNvPr id="50" name="Rectangle 32"/>
          <p:cNvSpPr>
            <a:spLocks noGrp="1" noChangeArrowheads="1"/>
          </p:cNvSpPr>
          <p:nvPr>
            <p:ph type="sldNum" sz="quarter" idx="4"/>
          </p:nvPr>
        </p:nvSpPr>
        <p:spPr bwMode="auto">
          <a:xfrm>
            <a:off x="6553200" y="6248400"/>
            <a:ext cx="1905000" cy="457200"/>
          </a:xfrm>
          <a:prstGeom prst="rect">
            <a:avLst/>
          </a:prstGeom>
          <a:ln w="12700" cap="sq">
            <a:miter lim="800000"/>
            <a:headEnd type="none" w="sm" len="sm"/>
            <a:tailEnd type="none" w="sm" len="sm"/>
          </a:ln>
        </p:spPr>
        <p:txBody>
          <a:bodyPr vert="horz" wrap="square" lIns="91440" tIns="45720" rIns="91440" bIns="45720" numCol="1" anchor="t" anchorCtr="0" compatLnSpc="1"/>
          <a:p>
            <a:pPr algn="r" eaLnBrk="1" hangingPunct="1">
              <a:spcBef>
                <a:spcPct val="50000"/>
              </a:spcBef>
            </a:pPr>
            <a:fld id="{9A0DB2DC-4C9A-4742-B13C-FB6460FD3503}" type="slidenum">
              <a:rPr lang="en-US" altLang="zh-CN" sz="1400">
                <a:solidFill>
                  <a:srgbClr val="FFFFFF"/>
                </a:solidFill>
              </a:rPr>
            </a:fld>
            <a:endParaRPr lang="en-US" altLang="zh-CN" sz="1400">
              <a:solidFill>
                <a:srgbClr val="FFFFFF"/>
              </a:solidFill>
            </a:endParaRPr>
          </a:p>
        </p:txBody>
      </p:sp>
    </p:spTree>
  </p:cSld>
  <p:clrMapOvr>
    <a:masterClrMapping/>
  </p:clrMapOvr>
  <p:transition>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50000"/>
              </a:spcBef>
              <a:spcAft>
                <a:spcPct val="0"/>
              </a:spcAft>
              <a:buClrTx/>
              <a:buSzTx/>
              <a:buFontTx/>
              <a:buNone/>
              <a:defRPr/>
            </a:pPr>
            <a:fld id="{E7AFF273-8F88-4B83-AF9D-7EB9BD031607}" type="datetime1">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50000"/>
              </a:spcBef>
              <a:spcAft>
                <a:spcPct val="0"/>
              </a:spcAft>
              <a:buClrTx/>
              <a:buSzTx/>
              <a:buFontTx/>
              <a:buNone/>
              <a:defRPr/>
            </a:pPr>
            <a:r>
              <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Software Engineering</a:t>
            </a: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algn="r" eaLnBrk="1" hangingPunct="1">
              <a:spcBef>
                <a:spcPct val="50000"/>
              </a:spcBef>
            </a:pPr>
            <a:fld id="{9A0DB2DC-4C9A-4742-B13C-FB6460FD3503}" type="slidenum">
              <a:rPr lang="en-US" altLang="zh-CN" sz="1400"/>
            </a:fld>
            <a:endParaRPr lang="en-US" altLang="zh-CN" sz="1400"/>
          </a:p>
        </p:txBody>
      </p:sp>
    </p:spTree>
  </p:cSld>
  <p:clrMapOvr>
    <a:masterClrMapping/>
  </p:clrMapOvr>
  <p:transition>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50000"/>
              </a:spcBef>
              <a:spcAft>
                <a:spcPct val="0"/>
              </a:spcAft>
              <a:buClrTx/>
              <a:buSzTx/>
              <a:buFontTx/>
              <a:buNone/>
              <a:defRPr/>
            </a:pPr>
            <a:fld id="{E7AFF273-8F88-4B83-AF9D-7EB9BD031607}" type="datetime1">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50000"/>
              </a:spcBef>
              <a:spcAft>
                <a:spcPct val="0"/>
              </a:spcAft>
              <a:buClrTx/>
              <a:buSzTx/>
              <a:buFontTx/>
              <a:buNone/>
              <a:defRPr/>
            </a:pPr>
            <a:r>
              <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Software Engineering</a:t>
            </a: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algn="r" eaLnBrk="1" hangingPunct="1">
              <a:spcBef>
                <a:spcPct val="50000"/>
              </a:spcBef>
            </a:pPr>
            <a:fld id="{9A0DB2DC-4C9A-4742-B13C-FB6460FD3503}" type="slidenum">
              <a:rPr lang="en-US" altLang="zh-CN" sz="1400"/>
            </a:fld>
            <a:endParaRPr lang="en-US" altLang="zh-CN" sz="1400"/>
          </a:p>
        </p:txBody>
      </p:sp>
    </p:spTree>
  </p:cSld>
  <p:clrMapOvr>
    <a:masterClrMapping/>
  </p:clrMapOvr>
  <p:transition>
    <p:rand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981200"/>
            <a:ext cx="3810000" cy="4114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50000"/>
              </a:spcBef>
              <a:spcAft>
                <a:spcPct val="0"/>
              </a:spcAft>
              <a:buClrTx/>
              <a:buSzTx/>
              <a:buFontTx/>
              <a:buNone/>
              <a:defRPr/>
            </a:pPr>
            <a:fld id="{E7AFF273-8F88-4B83-AF9D-7EB9BD031607}" type="datetime1">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50000"/>
              </a:spcBef>
              <a:spcAft>
                <a:spcPct val="0"/>
              </a:spcAft>
              <a:buClrTx/>
              <a:buSzTx/>
              <a:buFontTx/>
              <a:buNone/>
              <a:defRPr/>
            </a:pPr>
            <a:r>
              <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Software Engineering</a:t>
            </a: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algn="r" eaLnBrk="1" hangingPunct="1">
              <a:spcBef>
                <a:spcPct val="50000"/>
              </a:spcBef>
            </a:pPr>
            <a:fld id="{9A0DB2DC-4C9A-4742-B13C-FB6460FD3503}" type="slidenum">
              <a:rPr lang="en-US" altLang="zh-CN" sz="1400"/>
            </a:fld>
            <a:endParaRPr lang="en-US" altLang="zh-CN" sz="1400"/>
          </a:p>
        </p:txBody>
      </p:sp>
    </p:spTree>
  </p:cSld>
  <p:clrMapOvr>
    <a:masterClrMapping/>
  </p:clrMapOvr>
  <p:transition>
    <p:rand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标题，文本与两项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066800" y="381000"/>
            <a:ext cx="76200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066800" y="1752600"/>
            <a:ext cx="3733800" cy="4114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quarter" idx="2"/>
          </p:nvPr>
        </p:nvSpPr>
        <p:spPr>
          <a:xfrm>
            <a:off x="4953000" y="1752600"/>
            <a:ext cx="3733800" cy="19812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内容占位符 4"/>
          <p:cNvSpPr>
            <a:spLocks noGrp="1"/>
          </p:cNvSpPr>
          <p:nvPr>
            <p:ph sz="quarter" idx="3"/>
          </p:nvPr>
        </p:nvSpPr>
        <p:spPr>
          <a:xfrm>
            <a:off x="4953000" y="3886200"/>
            <a:ext cx="3733800" cy="19812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22" name="日期占位符 10"/>
          <p:cNvSpPr>
            <a:spLocks noGrp="1"/>
          </p:cNvSpPr>
          <p:nvPr>
            <p:ph type="dt" sz="half" idx="12"/>
          </p:nvPr>
        </p:nvSpPr>
        <p:spPr bwMode="auto">
          <a:xfrm>
            <a:off x="685800" y="6248400"/>
            <a:ext cx="1905000" cy="457200"/>
          </a:xfrm>
          <a:prstGeom prst="rect">
            <a:avLst/>
          </a:prstGeom>
          <a:ln w="12700" cap="sq">
            <a:miter lim="800000"/>
            <a:headEnd type="none" w="sm" len="sm"/>
            <a:tailEnd type="none" w="sm" len="sm"/>
          </a:ln>
        </p:spPr>
        <p:txBody>
          <a:bodyPr vert="horz" wrap="square" lIns="91440" tIns="45720" rIns="91440" bIns="45720" numCol="1" anchor="t" anchorCtr="0" compatLnSpc="1"/>
          <a:lstStyle>
            <a:lvl1pPr>
              <a:defRPr/>
            </a:lvl1pPr>
          </a:lstStyle>
          <a:p>
            <a:pPr marL="0" marR="0" indent="0" defTabSz="914400" rtl="0" eaLnBrk="1" fontAlgn="base" latinLnBrk="0" hangingPunct="1">
              <a:lnSpc>
                <a:spcPct val="100000"/>
              </a:lnSpc>
              <a:spcAft>
                <a:spcPct val="0"/>
              </a:spcAft>
              <a:buClrTx/>
              <a:buSzTx/>
              <a:buFontTx/>
              <a:buNone/>
              <a:defRPr/>
            </a:pPr>
            <a:endParaRPr kumimoji="1" lang="en-US" altLang="zh-CN" b="0" i="0" kern="1200" cap="none" spc="0" normalizeH="0" baseline="0" noProof="0">
              <a:solidFill>
                <a:schemeClr val="tx1"/>
              </a:solidFill>
              <a:latin typeface="Times New Roman" panose="02020603050405020304" pitchFamily="18" charset="0"/>
              <a:ea typeface="宋体" panose="02010600030101010101" pitchFamily="2" charset="-122"/>
              <a:cs typeface="+mn-cs"/>
            </a:endParaRPr>
          </a:p>
        </p:txBody>
      </p:sp>
      <p:sp>
        <p:nvSpPr>
          <p:cNvPr id="23" name="页脚占位符 27"/>
          <p:cNvSpPr>
            <a:spLocks noGrp="1"/>
          </p:cNvSpPr>
          <p:nvPr>
            <p:ph type="ftr" sz="quarter" idx="13"/>
          </p:nvPr>
        </p:nvSpPr>
        <p:spPr bwMode="auto">
          <a:xfrm>
            <a:off x="3124200" y="6248400"/>
            <a:ext cx="2895600" cy="457200"/>
          </a:xfrm>
          <a:prstGeom prst="rect">
            <a:avLst/>
          </a:prstGeom>
          <a:ln w="12700" cap="sq">
            <a:miter lim="800000"/>
            <a:headEnd type="none" w="sm" len="sm"/>
            <a:tailEnd type="none" w="sm" len="sm"/>
          </a:ln>
        </p:spPr>
        <p:txBody>
          <a:bodyPr vert="horz" wrap="square" lIns="91440" tIns="45720" rIns="91440" bIns="45720" numCol="1" anchor="t" anchorCtr="0" compatLnSpc="1"/>
          <a:lstStyle>
            <a:lvl1pPr>
              <a:defRPr/>
            </a:lvl1pPr>
          </a:lstStyle>
          <a:p>
            <a:pPr marL="0" marR="0" indent="0" algn="ctr" defTabSz="914400" rtl="0" eaLnBrk="1" fontAlgn="base" latinLnBrk="0" hangingPunct="1">
              <a:lnSpc>
                <a:spcPct val="100000"/>
              </a:lnSpc>
              <a:spcAft>
                <a:spcPct val="0"/>
              </a:spcAft>
              <a:buClrTx/>
              <a:buSzTx/>
              <a:buFontTx/>
              <a:buNone/>
              <a:defRPr/>
            </a:pPr>
            <a:endParaRPr kumimoji="1" lang="en-US" altLang="zh-CN" b="0" i="0" kern="1200" cap="none" spc="0" normalizeH="0" baseline="0" noProof="0">
              <a:solidFill>
                <a:schemeClr val="tx1"/>
              </a:solidFill>
              <a:latin typeface="Times New Roman" panose="02020603050405020304" pitchFamily="18" charset="0"/>
              <a:ea typeface="宋体" panose="02010600030101010101" pitchFamily="2" charset="-122"/>
              <a:cs typeface="+mn-cs"/>
            </a:endParaRPr>
          </a:p>
        </p:txBody>
      </p:sp>
      <p:sp>
        <p:nvSpPr>
          <p:cNvPr id="24" name="灯片编号占位符 4"/>
          <p:cNvSpPr>
            <a:spLocks noGrp="1"/>
          </p:cNvSpPr>
          <p:nvPr>
            <p:ph type="sldNum" sz="quarter" idx="4"/>
          </p:nvPr>
        </p:nvSpPr>
        <p:spPr bwMode="auto">
          <a:xfrm>
            <a:off x="6553200" y="6248400"/>
            <a:ext cx="1905000" cy="457200"/>
          </a:xfrm>
          <a:prstGeom prst="rect">
            <a:avLst/>
          </a:prstGeom>
          <a:ln w="12700" cap="sq">
            <a:miter lim="800000"/>
            <a:headEnd type="none" w="sm" len="sm"/>
            <a:tailEnd type="none" w="sm" len="sm"/>
          </a:ln>
        </p:spPr>
        <p:txBody>
          <a:bodyPr vert="horz" wrap="square" lIns="91440" tIns="45720" rIns="91440" bIns="45720" numCol="1" anchor="t" anchorCtr="0" compatLnSpc="1"/>
          <a:p>
            <a:pPr algn="r" eaLnBrk="1" hangingPunct="1">
              <a:spcBef>
                <a:spcPct val="50000"/>
              </a:spcBef>
            </a:pPr>
            <a:fld id="{9A0DB2DC-4C9A-4742-B13C-FB6460FD3503}" type="slidenum">
              <a:rPr lang="en-US" altLang="zh-CN" sz="1400"/>
            </a:fld>
            <a:endParaRPr lang="en-US" altLang="zh-CN" sz="1400"/>
          </a:p>
        </p:txBody>
      </p:sp>
    </p:spTree>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50000"/>
              </a:spcBef>
              <a:spcAft>
                <a:spcPct val="0"/>
              </a:spcAft>
              <a:buClrTx/>
              <a:buSzTx/>
              <a:buFontTx/>
              <a:buNone/>
              <a:defRPr/>
            </a:pPr>
            <a:fld id="{E7AFF273-8F88-4B83-AF9D-7EB9BD031607}" type="datetime1">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50000"/>
              </a:spcBef>
              <a:spcAft>
                <a:spcPct val="0"/>
              </a:spcAft>
              <a:buClrTx/>
              <a:buSzTx/>
              <a:buFontTx/>
              <a:buNone/>
              <a:defRPr/>
            </a:pPr>
            <a:r>
              <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Software Engineering</a:t>
            </a: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algn="r" eaLnBrk="1" hangingPunct="1">
              <a:spcBef>
                <a:spcPct val="50000"/>
              </a:spcBef>
            </a:pPr>
            <a:fld id="{9A0DB2DC-4C9A-4742-B13C-FB6460FD3503}" type="slidenum">
              <a:rPr lang="en-US" altLang="zh-CN" sz="1400"/>
            </a:fld>
            <a:endParaRPr lang="en-US" altLang="zh-CN" sz="1400"/>
          </a:p>
        </p:txBody>
      </p:sp>
    </p:spTree>
  </p:cSld>
  <p:clrMapOvr>
    <a:masterClrMapping/>
  </p:clrMapOvr>
  <p:transition>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50000"/>
              </a:spcBef>
              <a:spcAft>
                <a:spcPct val="0"/>
              </a:spcAft>
              <a:buClrTx/>
              <a:buSzTx/>
              <a:buFontTx/>
              <a:buNone/>
              <a:defRPr/>
            </a:pPr>
            <a:fld id="{E7AFF273-8F88-4B83-AF9D-7EB9BD031607}" type="datetime1">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50000"/>
              </a:spcBef>
              <a:spcAft>
                <a:spcPct val="0"/>
              </a:spcAft>
              <a:buClrTx/>
              <a:buSzTx/>
              <a:buFontTx/>
              <a:buNone/>
              <a:defRPr/>
            </a:pPr>
            <a:r>
              <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Software Engineering</a:t>
            </a: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algn="r" eaLnBrk="1" hangingPunct="1">
              <a:spcBef>
                <a:spcPct val="50000"/>
              </a:spcBef>
            </a:pPr>
            <a:fld id="{9A0DB2DC-4C9A-4742-B13C-FB6460FD3503}" type="slidenum">
              <a:rPr lang="en-US" altLang="zh-CN" sz="1400"/>
            </a:fld>
            <a:endParaRPr lang="en-US" altLang="zh-CN" sz="1400"/>
          </a:p>
        </p:txBody>
      </p:sp>
    </p:spTree>
  </p:cSld>
  <p:clrMapOvr>
    <a:masterClrMapping/>
  </p:clrMapOvr>
  <p:transition>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50000"/>
              </a:spcBef>
              <a:spcAft>
                <a:spcPct val="0"/>
              </a:spcAft>
              <a:buClrTx/>
              <a:buSzTx/>
              <a:buFontTx/>
              <a:buNone/>
              <a:defRPr/>
            </a:pPr>
            <a:fld id="{E7AFF273-8F88-4B83-AF9D-7EB9BD031607}" type="datetime1">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50000"/>
              </a:spcBef>
              <a:spcAft>
                <a:spcPct val="0"/>
              </a:spcAft>
              <a:buClrTx/>
              <a:buSzTx/>
              <a:buFontTx/>
              <a:buNone/>
              <a:defRPr/>
            </a:pPr>
            <a:r>
              <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Software Engineering</a:t>
            </a: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algn="r" eaLnBrk="1" hangingPunct="1">
              <a:spcBef>
                <a:spcPct val="50000"/>
              </a:spcBef>
            </a:pPr>
            <a:fld id="{9A0DB2DC-4C9A-4742-B13C-FB6460FD3503}" type="slidenum">
              <a:rPr lang="en-US" altLang="zh-CN" sz="1400"/>
            </a:fld>
            <a:endParaRPr lang="en-US" altLang="zh-CN" sz="1400"/>
          </a:p>
        </p:txBody>
      </p:sp>
    </p:spTree>
  </p:cSld>
  <p:clrMapOvr>
    <a:masterClrMapping/>
  </p:clrMapOvr>
  <p:transition>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50000"/>
              </a:spcBef>
              <a:spcAft>
                <a:spcPct val="0"/>
              </a:spcAft>
              <a:buClrTx/>
              <a:buSzTx/>
              <a:buFontTx/>
              <a:buNone/>
              <a:defRPr/>
            </a:pPr>
            <a:fld id="{E7AFF273-8F88-4B83-AF9D-7EB9BD031607}" type="datetime1">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50000"/>
              </a:spcBef>
              <a:spcAft>
                <a:spcPct val="0"/>
              </a:spcAft>
              <a:buClrTx/>
              <a:buSzTx/>
              <a:buFontTx/>
              <a:buNone/>
              <a:defRPr/>
            </a:pPr>
            <a:r>
              <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Software Engineering</a:t>
            </a: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algn="r" eaLnBrk="1" hangingPunct="1">
              <a:spcBef>
                <a:spcPct val="50000"/>
              </a:spcBef>
            </a:pPr>
            <a:fld id="{9A0DB2DC-4C9A-4742-B13C-FB6460FD3503}" type="slidenum">
              <a:rPr lang="en-US" altLang="zh-CN" sz="1400"/>
            </a:fld>
            <a:endParaRPr lang="en-US" altLang="zh-CN" sz="1400"/>
          </a:p>
        </p:txBody>
      </p:sp>
    </p:spTree>
  </p:cSld>
  <p:clrMapOvr>
    <a:masterClrMapping/>
  </p:clrMapOvr>
  <p:transition>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50000"/>
              </a:spcBef>
              <a:spcAft>
                <a:spcPct val="0"/>
              </a:spcAft>
              <a:buClrTx/>
              <a:buSzTx/>
              <a:buFontTx/>
              <a:buNone/>
              <a:defRPr/>
            </a:pPr>
            <a:fld id="{E7AFF273-8F88-4B83-AF9D-7EB9BD031607}" type="datetime1">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50000"/>
              </a:spcBef>
              <a:spcAft>
                <a:spcPct val="0"/>
              </a:spcAft>
              <a:buClrTx/>
              <a:buSzTx/>
              <a:buFontTx/>
              <a:buNone/>
              <a:defRPr/>
            </a:pPr>
            <a:r>
              <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Software Engineering</a:t>
            </a: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algn="r" eaLnBrk="1" hangingPunct="1">
              <a:spcBef>
                <a:spcPct val="50000"/>
              </a:spcBef>
            </a:pPr>
            <a:fld id="{9A0DB2DC-4C9A-4742-B13C-FB6460FD3503}" type="slidenum">
              <a:rPr lang="en-US" altLang="zh-CN" sz="1400"/>
            </a:fld>
            <a:endParaRPr lang="en-US" altLang="zh-CN" sz="1400"/>
          </a:p>
        </p:txBody>
      </p:sp>
    </p:spTree>
  </p:cSld>
  <p:clrMapOvr>
    <a:masterClrMapping/>
  </p:clrMapOvr>
  <p:transition>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50000"/>
              </a:spcBef>
              <a:spcAft>
                <a:spcPct val="0"/>
              </a:spcAft>
              <a:buClrTx/>
              <a:buSzTx/>
              <a:buFontTx/>
              <a:buNone/>
              <a:defRPr/>
            </a:pPr>
            <a:fld id="{E7AFF273-8F88-4B83-AF9D-7EB9BD031607}" type="datetime1">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50000"/>
              </a:spcBef>
              <a:spcAft>
                <a:spcPct val="0"/>
              </a:spcAft>
              <a:buClrTx/>
              <a:buSzTx/>
              <a:buFontTx/>
              <a:buNone/>
              <a:defRPr/>
            </a:pPr>
            <a:r>
              <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Software Engineering</a:t>
            </a: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algn="r" eaLnBrk="1" hangingPunct="1">
              <a:spcBef>
                <a:spcPct val="50000"/>
              </a:spcBef>
            </a:pPr>
            <a:fld id="{9A0DB2DC-4C9A-4742-B13C-FB6460FD3503}" type="slidenum">
              <a:rPr lang="en-US" altLang="zh-CN" sz="1400"/>
            </a:fld>
            <a:endParaRPr lang="en-US" altLang="zh-CN" sz="1400"/>
          </a:p>
        </p:txBody>
      </p:sp>
    </p:spTree>
  </p:cSld>
  <p:clrMapOvr>
    <a:masterClrMapping/>
  </p:clrMapOvr>
  <p:transition>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50000"/>
              </a:spcBef>
              <a:spcAft>
                <a:spcPct val="0"/>
              </a:spcAft>
              <a:buClrTx/>
              <a:buSzTx/>
              <a:buFontTx/>
              <a:buNone/>
              <a:defRPr/>
            </a:pPr>
            <a:fld id="{E7AFF273-8F88-4B83-AF9D-7EB9BD031607}" type="datetime1">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50000"/>
              </a:spcBef>
              <a:spcAft>
                <a:spcPct val="0"/>
              </a:spcAft>
              <a:buClrTx/>
              <a:buSzTx/>
              <a:buFontTx/>
              <a:buNone/>
              <a:defRPr/>
            </a:pPr>
            <a:r>
              <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Software Engineering</a:t>
            </a: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algn="r" eaLnBrk="1" hangingPunct="1">
              <a:spcBef>
                <a:spcPct val="50000"/>
              </a:spcBef>
            </a:pPr>
            <a:fld id="{9A0DB2DC-4C9A-4742-B13C-FB6460FD3503}" type="slidenum">
              <a:rPr lang="en-US" altLang="zh-CN" sz="1400"/>
            </a:fld>
            <a:endParaRPr lang="en-US" altLang="zh-CN" sz="1400"/>
          </a:p>
        </p:txBody>
      </p:sp>
    </p:spTree>
  </p:cSld>
  <p:clrMapOvr>
    <a:masterClrMapping/>
  </p:clrMapOvr>
  <p:transition>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2075" tIns="46038" rIns="92075" bIns="46038"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1"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50000"/>
              </a:spcBef>
              <a:spcAft>
                <a:spcPct val="0"/>
              </a:spcAft>
              <a:buClrTx/>
              <a:buSzTx/>
              <a:buFontTx/>
              <a:buNone/>
              <a:defRPr/>
            </a:pPr>
            <a:fld id="{E7AFF273-8F88-4B83-AF9D-7EB9BD031607}" type="datetime1">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50000"/>
              </a:spcBef>
              <a:spcAft>
                <a:spcPct val="0"/>
              </a:spcAft>
              <a:buClrTx/>
              <a:buSzTx/>
              <a:buFontTx/>
              <a:buNone/>
              <a:defRPr/>
            </a:pPr>
            <a:r>
              <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Software Engineering</a:t>
            </a: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algn="r" eaLnBrk="1" hangingPunct="1">
              <a:spcBef>
                <a:spcPct val="50000"/>
              </a:spcBef>
            </a:pPr>
            <a:fld id="{9A0DB2DC-4C9A-4742-B13C-FB6460FD3503}" type="slidenum">
              <a:rPr lang="en-US" altLang="zh-CN" sz="1400"/>
            </a:fld>
            <a:endParaRPr lang="en-US" altLang="zh-CN" sz="1400"/>
          </a:p>
        </p:txBody>
      </p:sp>
    </p:spTree>
  </p:cSld>
  <p:clrMapOvr>
    <a:masterClrMapping/>
  </p:clrMapOvr>
  <p:transition>
    <p:random/>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grpSp>
        <p:nvGrpSpPr>
          <p:cNvPr id="5122" name="Group 2"/>
          <p:cNvGrpSpPr/>
          <p:nvPr/>
        </p:nvGrpSpPr>
        <p:grpSpPr>
          <a:xfrm>
            <a:off x="685800" y="117475"/>
            <a:ext cx="8456613" cy="6738938"/>
            <a:chOff x="432" y="74"/>
            <a:chExt cx="5327" cy="4245"/>
          </a:xfrm>
        </p:grpSpPr>
        <p:sp>
          <p:nvSpPr>
            <p:cNvPr id="65539" name="Rectangle 3"/>
            <p:cNvSpPr>
              <a:spLocks noChangeArrowheads="1"/>
            </p:cNvSpPr>
            <p:nvPr/>
          </p:nvSpPr>
          <p:spPr bwMode="auto">
            <a:xfrm>
              <a:off x="432" y="4176"/>
              <a:ext cx="2208" cy="143"/>
            </a:xfrm>
            <a:prstGeom prst="rect">
              <a:avLst/>
            </a:prstGeom>
            <a:solidFill>
              <a:schemeClr val="hlink"/>
            </a:solidFill>
            <a:ln w="9525">
              <a:noFill/>
              <a:miter lim="800000"/>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nvGrpSpPr>
            <p:cNvPr id="5129" name="Group 4"/>
            <p:cNvGrpSpPr/>
            <p:nvPr/>
          </p:nvGrpSpPr>
          <p:grpSpPr>
            <a:xfrm>
              <a:off x="2859" y="4250"/>
              <a:ext cx="2729" cy="41"/>
              <a:chOff x="2859" y="4250"/>
              <a:chExt cx="2729" cy="41"/>
            </a:xfrm>
          </p:grpSpPr>
          <p:sp>
            <p:nvSpPr>
              <p:cNvPr id="65541" name="Oval 5"/>
              <p:cNvSpPr>
                <a:spLocks noChangeArrowheads="1"/>
              </p:cNvSpPr>
              <p:nvPr/>
            </p:nvSpPr>
            <p:spPr bwMode="auto">
              <a:xfrm>
                <a:off x="2859" y="4250"/>
                <a:ext cx="42" cy="41"/>
              </a:xfrm>
              <a:prstGeom prst="ellipse">
                <a:avLst/>
              </a:prstGeom>
              <a:solidFill>
                <a:schemeClr val="tx2"/>
              </a:solidFill>
              <a:ln w="9525">
                <a:no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5542" name="Oval 6"/>
              <p:cNvSpPr>
                <a:spLocks noChangeArrowheads="1"/>
              </p:cNvSpPr>
              <p:nvPr/>
            </p:nvSpPr>
            <p:spPr bwMode="auto">
              <a:xfrm>
                <a:off x="3243" y="4250"/>
                <a:ext cx="42" cy="41"/>
              </a:xfrm>
              <a:prstGeom prst="ellipse">
                <a:avLst/>
              </a:prstGeom>
              <a:solidFill>
                <a:schemeClr val="tx2"/>
              </a:solidFill>
              <a:ln w="9525">
                <a:no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5543" name="Oval 7"/>
              <p:cNvSpPr>
                <a:spLocks noChangeArrowheads="1"/>
              </p:cNvSpPr>
              <p:nvPr/>
            </p:nvSpPr>
            <p:spPr bwMode="auto">
              <a:xfrm>
                <a:off x="3627" y="4250"/>
                <a:ext cx="41" cy="41"/>
              </a:xfrm>
              <a:prstGeom prst="ellipse">
                <a:avLst/>
              </a:prstGeom>
              <a:solidFill>
                <a:schemeClr val="tx2"/>
              </a:solidFill>
              <a:ln w="9525">
                <a:no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5544" name="Oval 8"/>
              <p:cNvSpPr>
                <a:spLocks noChangeArrowheads="1"/>
              </p:cNvSpPr>
              <p:nvPr/>
            </p:nvSpPr>
            <p:spPr bwMode="auto">
              <a:xfrm>
                <a:off x="4011" y="4250"/>
                <a:ext cx="41" cy="41"/>
              </a:xfrm>
              <a:prstGeom prst="ellipse">
                <a:avLst/>
              </a:prstGeom>
              <a:solidFill>
                <a:schemeClr val="tx2"/>
              </a:solidFill>
              <a:ln w="9525">
                <a:no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5545" name="Oval 9"/>
              <p:cNvSpPr>
                <a:spLocks noChangeArrowheads="1"/>
              </p:cNvSpPr>
              <p:nvPr/>
            </p:nvSpPr>
            <p:spPr bwMode="auto">
              <a:xfrm>
                <a:off x="4395" y="4250"/>
                <a:ext cx="42" cy="41"/>
              </a:xfrm>
              <a:prstGeom prst="ellipse">
                <a:avLst/>
              </a:prstGeom>
              <a:solidFill>
                <a:schemeClr val="tx2"/>
              </a:solidFill>
              <a:ln w="9525">
                <a:no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5546" name="Oval 10"/>
              <p:cNvSpPr>
                <a:spLocks noChangeArrowheads="1"/>
              </p:cNvSpPr>
              <p:nvPr/>
            </p:nvSpPr>
            <p:spPr bwMode="auto">
              <a:xfrm>
                <a:off x="4779" y="4250"/>
                <a:ext cx="42" cy="41"/>
              </a:xfrm>
              <a:prstGeom prst="ellipse">
                <a:avLst/>
              </a:prstGeom>
              <a:solidFill>
                <a:schemeClr val="tx2"/>
              </a:solidFill>
              <a:ln w="9525">
                <a:no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5547" name="Oval 11"/>
              <p:cNvSpPr>
                <a:spLocks noChangeArrowheads="1"/>
              </p:cNvSpPr>
              <p:nvPr/>
            </p:nvSpPr>
            <p:spPr bwMode="auto">
              <a:xfrm>
                <a:off x="5163" y="4250"/>
                <a:ext cx="42" cy="41"/>
              </a:xfrm>
              <a:prstGeom prst="ellipse">
                <a:avLst/>
              </a:prstGeom>
              <a:solidFill>
                <a:schemeClr val="tx2"/>
              </a:solidFill>
              <a:ln w="9525">
                <a:no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5548" name="Oval 12"/>
              <p:cNvSpPr>
                <a:spLocks noChangeArrowheads="1"/>
              </p:cNvSpPr>
              <p:nvPr/>
            </p:nvSpPr>
            <p:spPr bwMode="auto">
              <a:xfrm>
                <a:off x="5547" y="4250"/>
                <a:ext cx="41" cy="41"/>
              </a:xfrm>
              <a:prstGeom prst="ellipse">
                <a:avLst/>
              </a:prstGeom>
              <a:solidFill>
                <a:schemeClr val="tx2"/>
              </a:solidFill>
              <a:ln w="9525">
                <a:no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sp>
          <p:nvSpPr>
            <p:cNvPr id="65549" name="Rectangle 13"/>
            <p:cNvSpPr>
              <a:spLocks noChangeArrowheads="1"/>
            </p:cNvSpPr>
            <p:nvPr/>
          </p:nvSpPr>
          <p:spPr bwMode="auto">
            <a:xfrm>
              <a:off x="480" y="480"/>
              <a:ext cx="5279" cy="480"/>
            </a:xfrm>
            <a:prstGeom prst="rect">
              <a:avLst/>
            </a:prstGeom>
            <a:solidFill>
              <a:schemeClr val="hlink"/>
            </a:solidFill>
            <a:ln w="9525">
              <a:noFill/>
              <a:miter lim="800000"/>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5550" name="Oval 14"/>
            <p:cNvSpPr>
              <a:spLocks noChangeArrowheads="1"/>
            </p:cNvSpPr>
            <p:nvPr/>
          </p:nvSpPr>
          <p:spPr bwMode="auto">
            <a:xfrm>
              <a:off x="507" y="74"/>
              <a:ext cx="42" cy="42"/>
            </a:xfrm>
            <a:prstGeom prst="ellipse">
              <a:avLst/>
            </a:prstGeom>
            <a:solidFill>
              <a:schemeClr val="tx2"/>
            </a:solidFill>
            <a:ln w="9525">
              <a:no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5551" name="Oval 15"/>
            <p:cNvSpPr>
              <a:spLocks noChangeArrowheads="1"/>
            </p:cNvSpPr>
            <p:nvPr/>
          </p:nvSpPr>
          <p:spPr bwMode="auto">
            <a:xfrm>
              <a:off x="507" y="219"/>
              <a:ext cx="42" cy="41"/>
            </a:xfrm>
            <a:prstGeom prst="ellipse">
              <a:avLst/>
            </a:prstGeom>
            <a:solidFill>
              <a:schemeClr val="tx2"/>
            </a:solidFill>
            <a:ln w="9525">
              <a:no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5552" name="Oval 16"/>
            <p:cNvSpPr>
              <a:spLocks noChangeArrowheads="1"/>
            </p:cNvSpPr>
            <p:nvPr/>
          </p:nvSpPr>
          <p:spPr bwMode="auto">
            <a:xfrm>
              <a:off x="507" y="362"/>
              <a:ext cx="42" cy="41"/>
            </a:xfrm>
            <a:prstGeom prst="ellipse">
              <a:avLst/>
            </a:prstGeom>
            <a:solidFill>
              <a:schemeClr val="tx2"/>
            </a:solidFill>
            <a:ln w="9525">
              <a:no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sp>
        <p:nvSpPr>
          <p:cNvPr id="5123" name="Rectangle 17"/>
          <p:cNvSpPr>
            <a:spLocks noGrp="1"/>
          </p:cNvSpPr>
          <p:nvPr>
            <p:ph type="title"/>
          </p:nvPr>
        </p:nvSpPr>
        <p:spPr>
          <a:xfrm>
            <a:off x="685800" y="609600"/>
            <a:ext cx="7772400" cy="1143000"/>
          </a:xfrm>
          <a:prstGeom prst="rect">
            <a:avLst/>
          </a:prstGeom>
          <a:noFill/>
          <a:ln w="9525">
            <a:noFill/>
          </a:ln>
        </p:spPr>
        <p:txBody>
          <a:bodyPr lIns="92075" tIns="46038" rIns="92075" bIns="46038" anchor="ctr"/>
          <a:p>
            <a:pPr lvl="0"/>
            <a:r>
              <a:rPr lang="zh-CN" altLang="en-US" dirty="0"/>
              <a:t>单击此处编辑母版标题样式</a:t>
            </a:r>
            <a:endParaRPr lang="zh-CN" altLang="en-US" dirty="0"/>
          </a:p>
        </p:txBody>
      </p:sp>
      <p:sp>
        <p:nvSpPr>
          <p:cNvPr id="5124" name="Rectangle 18"/>
          <p:cNvSpPr>
            <a:spLocks noGrp="1"/>
          </p:cNvSpPr>
          <p:nvPr>
            <p:ph type="body" idx="1"/>
          </p:nvPr>
        </p:nvSpPr>
        <p:spPr>
          <a:xfrm>
            <a:off x="685800" y="1981200"/>
            <a:ext cx="7772400" cy="4114800"/>
          </a:xfrm>
          <a:prstGeom prst="rect">
            <a:avLst/>
          </a:prstGeom>
          <a:noFill/>
          <a:ln w="9525">
            <a:noFill/>
          </a:ln>
        </p:spPr>
        <p:txBody>
          <a:bodyPr lIns="92075" tIns="46038" rIns="92075" bIns="46038"/>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65555" name="Rectangle 19"/>
          <p:cNvSpPr>
            <a:spLocks noGrp="1" noChangeArrowheads="1"/>
          </p:cNvSpPr>
          <p:nvPr>
            <p:ph type="dt" sz="half" idx="2"/>
          </p:nvPr>
        </p:nvSpPr>
        <p:spPr bwMode="auto">
          <a:xfrm>
            <a:off x="685800" y="6248400"/>
            <a:ext cx="19050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lstStyle>
            <a:lvl1pPr algn="l">
              <a:spcBef>
                <a:spcPct val="50000"/>
              </a:spcBef>
              <a:defRPr sz="1400" smtClean="0"/>
            </a:lvl1pPr>
          </a:lstStyle>
          <a:p>
            <a:pPr marL="0" marR="0" lvl="0" indent="0" algn="l" defTabSz="914400" rtl="0" eaLnBrk="1" fontAlgn="base" latinLnBrk="0" hangingPunct="1">
              <a:lnSpc>
                <a:spcPct val="100000"/>
              </a:lnSpc>
              <a:spcBef>
                <a:spcPct val="50000"/>
              </a:spcBef>
              <a:spcAft>
                <a:spcPct val="0"/>
              </a:spcAft>
              <a:buClrTx/>
              <a:buSzTx/>
              <a:buFontTx/>
              <a:buNone/>
              <a:defRPr/>
            </a:pPr>
            <a:fld id="{E7AFF273-8F88-4B83-AF9D-7EB9BD031607}" type="datetime1">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5556" name="Rectangle 20"/>
          <p:cNvSpPr>
            <a:spLocks noGrp="1" noChangeArrowheads="1"/>
          </p:cNvSpPr>
          <p:nvPr>
            <p:ph type="ftr" sz="quarter" idx="3"/>
          </p:nvPr>
        </p:nvSpPr>
        <p:spPr bwMode="auto">
          <a:xfrm>
            <a:off x="3124200" y="6248400"/>
            <a:ext cx="28956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lstStyle>
            <a:lvl1pPr>
              <a:spcBef>
                <a:spcPct val="50000"/>
              </a:spcBef>
              <a:defRPr sz="1400" smtClean="0"/>
            </a:lvl1p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Software Engineering</a:t>
            </a: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5557" name="Rectangle 21"/>
          <p:cNvSpPr>
            <a:spLocks noGrp="1" noChangeArrowheads="1"/>
          </p:cNvSpPr>
          <p:nvPr>
            <p:ph type="sldNum" sz="quarter" idx="4"/>
          </p:nvPr>
        </p:nvSpPr>
        <p:spPr bwMode="auto">
          <a:xfrm>
            <a:off x="6553200" y="6248400"/>
            <a:ext cx="19050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
            <a:pPr lvl="0" algn="r" eaLnBrk="1" hangingPunct="1">
              <a:spcBef>
                <a:spcPct val="50000"/>
              </a:spcBef>
            </a:pPr>
            <a:fld id="{9A0DB2DC-4C9A-4742-B13C-FB6460FD3503}" type="slidenum">
              <a:rPr lang="en-US" altLang="zh-CN" sz="1400"/>
            </a:fld>
            <a:endParaRPr lang="en-US" altLang="zh-CN" sz="1400"/>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p:random/>
  </p:transition>
  <p:hf sldNum="0" hdr="0" ftr="0" dt="0"/>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2pPr>
      <a:lvl3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3pPr>
      <a:lvl4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4pPr>
      <a:lvl5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1.wmf"/><Relationship Id="rId1"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wmf"/></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emf"/></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w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emf"/></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e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wm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9" Type="http://schemas.openxmlformats.org/officeDocument/2006/relationships/oleObject" Target="../embeddings/oleObject6.bin"/><Relationship Id="rId8" Type="http://schemas.openxmlformats.org/officeDocument/2006/relationships/image" Target="../media/image16.wmf"/><Relationship Id="rId7" Type="http://schemas.openxmlformats.org/officeDocument/2006/relationships/oleObject" Target="../embeddings/oleObject5.bin"/><Relationship Id="rId6" Type="http://schemas.openxmlformats.org/officeDocument/2006/relationships/image" Target="../media/image15.wmf"/><Relationship Id="rId5" Type="http://schemas.openxmlformats.org/officeDocument/2006/relationships/oleObject" Target="../embeddings/oleObject4.bin"/><Relationship Id="rId4" Type="http://schemas.openxmlformats.org/officeDocument/2006/relationships/image" Target="../media/image14.wmf"/><Relationship Id="rId3" Type="http://schemas.openxmlformats.org/officeDocument/2006/relationships/oleObject" Target="../embeddings/oleObject3.bin"/><Relationship Id="rId2" Type="http://schemas.openxmlformats.org/officeDocument/2006/relationships/image" Target="../media/image13.wmf"/><Relationship Id="rId14" Type="http://schemas.openxmlformats.org/officeDocument/2006/relationships/vmlDrawing" Target="../drawings/vmlDrawing2.vml"/><Relationship Id="rId13" Type="http://schemas.openxmlformats.org/officeDocument/2006/relationships/slideLayout" Target="../slideLayouts/slideLayout2.xml"/><Relationship Id="rId12" Type="http://schemas.openxmlformats.org/officeDocument/2006/relationships/image" Target="../media/image18.wmf"/><Relationship Id="rId11" Type="http://schemas.openxmlformats.org/officeDocument/2006/relationships/oleObject" Target="../embeddings/oleObject7.bin"/><Relationship Id="rId10" Type="http://schemas.openxmlformats.org/officeDocument/2006/relationships/image" Target="../media/image17.wmf"/><Relationship Id="rId1" Type="http://schemas.openxmlformats.org/officeDocument/2006/relationships/oleObject" Target="../embeddings/oleObject2.bin"/></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0.png"/></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1.png"/></Relationships>
</file>

<file path=ppt/slides/_rels/slide6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3.png"/><Relationship Id="rId1" Type="http://schemas.openxmlformats.org/officeDocument/2006/relationships/image" Target="../media/image22.png"/></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4.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25.png"/><Relationship Id="rId1" Type="http://schemas.openxmlformats.org/officeDocument/2006/relationships/oleObject" Target="../embeddings/oleObject8.bin"/></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13.xml"/><Relationship Id="rId2" Type="http://schemas.openxmlformats.org/officeDocument/2006/relationships/image" Target="../media/image26.png"/><Relationship Id="rId1" Type="http://schemas.openxmlformats.org/officeDocument/2006/relationships/oleObject" Target="../embeddings/oleObject9.bin"/></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7.wmf"/></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tags" Target="../tags/tag1.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8" name="灯片编号占位符 5"/>
          <p:cNvSpPr txBox="1">
            <a:spLocks noGrp="1"/>
          </p:cNvSpPr>
          <p:nvPr>
            <p:ph type="sldNum" sz="quarter" idx="12"/>
          </p:nvPr>
        </p:nvSpPr>
        <p:spPr/>
        <p:txBody>
          <a:bodyPr/>
          <a:p>
            <a:pPr algn="r" eaLnBrk="1" hangingPunct="1">
              <a:spcBef>
                <a:spcPct val="50000"/>
              </a:spcBef>
            </a:pPr>
            <a:fld id="{9A0DB2DC-4C9A-4742-B13C-FB6460FD3503}" type="slidenum">
              <a:rPr lang="en-US" altLang="zh-CN" sz="1400"/>
            </a:fld>
            <a:endParaRPr lang="en-US" altLang="zh-CN" sz="1400"/>
          </a:p>
        </p:txBody>
      </p:sp>
      <p:sp>
        <p:nvSpPr>
          <p:cNvPr id="200706" name="Rectangle 2"/>
          <p:cNvSpPr>
            <a:spLocks noGrp="1" noChangeArrowheads="1"/>
          </p:cNvSpPr>
          <p:nvPr>
            <p:ph type="title"/>
          </p:nvPr>
        </p:nvSpPr>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6000" b="1" i="0" u="none" strike="noStrike" kern="0" cap="none" spc="0" normalizeH="0" baseline="0" noProof="0" smtClean="0">
                <a:ln>
                  <a:noFill/>
                </a:ln>
                <a:solidFill>
                  <a:srgbClr val="FF3300"/>
                </a:solidFill>
                <a:effectLst>
                  <a:outerShdw blurRad="38100" dist="38100" dir="2700000" algn="tl">
                    <a:srgbClr val="000000"/>
                  </a:outerShdw>
                </a:effectLst>
                <a:uLnTx/>
                <a:uFillTx/>
                <a:latin typeface="隶书" panose="02010509060101010101" pitchFamily="49" charset="-122"/>
                <a:ea typeface="隶书" panose="02010509060101010101" pitchFamily="49" charset="-122"/>
                <a:cs typeface="+mj-cs"/>
              </a:rPr>
              <a:t>软  件  工  程</a:t>
            </a:r>
            <a:endParaRPr kumimoji="1" lang="zh-CN" altLang="en-US" sz="6000" b="1" i="0" u="none" strike="noStrike" kern="0" cap="none" spc="0" normalizeH="0" baseline="0" noProof="0" smtClean="0">
              <a:ln>
                <a:noFill/>
              </a:ln>
              <a:solidFill>
                <a:srgbClr val="FF3300"/>
              </a:solidFill>
              <a:effectLst>
                <a:outerShdw blurRad="38100" dist="38100" dir="2700000" algn="tl">
                  <a:srgbClr val="000000"/>
                </a:outerShdw>
              </a:effectLst>
              <a:uLnTx/>
              <a:uFillTx/>
              <a:latin typeface="隶书" panose="02010509060101010101" pitchFamily="49" charset="-122"/>
              <a:ea typeface="隶书" panose="02010509060101010101" pitchFamily="49" charset="-122"/>
              <a:cs typeface="+mj-cs"/>
            </a:endParaRPr>
          </a:p>
        </p:txBody>
      </p:sp>
      <p:graphicFrame>
        <p:nvGraphicFramePr>
          <p:cNvPr id="1026" name="Object 3"/>
          <p:cNvGraphicFramePr/>
          <p:nvPr>
            <p:ph idx="1"/>
          </p:nvPr>
        </p:nvGraphicFramePr>
        <p:xfrm>
          <a:off x="2514600" y="3048000"/>
          <a:ext cx="3846513" cy="2743200"/>
        </p:xfrm>
        <a:graphic>
          <a:graphicData uri="http://schemas.openxmlformats.org/presentationml/2006/ole">
            <mc:AlternateContent xmlns:mc="http://schemas.openxmlformats.org/markup-compatibility/2006">
              <mc:Choice xmlns:v="urn:schemas-microsoft-com:vml" Requires="v">
                <p:oleObj spid="_x0000_s3076" name="" r:id="rId1" imgW="4006850" imgH="2857500" progId="MS_ClipArt_Gallery.5">
                  <p:embed/>
                </p:oleObj>
              </mc:Choice>
              <mc:Fallback>
                <p:oleObj name="" r:id="rId1" imgW="4006850" imgH="2857500" progId="MS_ClipArt_Gallery.5">
                  <p:embed/>
                  <p:pic>
                    <p:nvPicPr>
                      <p:cNvPr id="0" name="图片 3075"/>
                      <p:cNvPicPr/>
                      <p:nvPr/>
                    </p:nvPicPr>
                    <p:blipFill>
                      <a:blip r:embed="rId2"/>
                      <a:stretch>
                        <a:fillRect/>
                      </a:stretch>
                    </p:blipFill>
                    <p:spPr>
                      <a:xfrm>
                        <a:off x="2514600" y="3048000"/>
                        <a:ext cx="3846513" cy="2743200"/>
                      </a:xfrm>
                      <a:prstGeom prst="rect">
                        <a:avLst/>
                      </a:prstGeom>
                      <a:noFill/>
                      <a:ln w="38100">
                        <a:miter/>
                      </a:ln>
                      <a:effectLst>
                        <a:outerShdw dist="35921" dir="2699999" algn="ctr" rotWithShape="0">
                          <a:schemeClr val="bg2"/>
                        </a:outerShdw>
                      </a:effectLst>
                    </p:spPr>
                  </p:pic>
                </p:oleObj>
              </mc:Fallback>
            </mc:AlternateContent>
          </a:graphicData>
        </a:graphic>
      </p:graphicFrame>
      <p:sp>
        <p:nvSpPr>
          <p:cNvPr id="200710" name="Text Box 6"/>
          <p:cNvSpPr txBox="1">
            <a:spLocks noChangeArrowheads="1"/>
          </p:cNvSpPr>
          <p:nvPr/>
        </p:nvSpPr>
        <p:spPr bwMode="auto">
          <a:xfrm>
            <a:off x="5410200" y="1676400"/>
            <a:ext cx="3429000" cy="641350"/>
          </a:xfrm>
          <a:prstGeom prst="rect">
            <a:avLst/>
          </a:prstGeom>
          <a:noFill/>
          <a:ln w="9525">
            <a:noFill/>
            <a:miter lim="800000"/>
          </a:ln>
          <a:effectLst/>
        </p:spPr>
        <p:txBody>
          <a:bodyPr>
            <a:spAutoFit/>
          </a:bodyPr>
          <a:p>
            <a:pPr lvl="0" algn="l" eaLnBrk="1" hangingPunct="1">
              <a:lnSpc>
                <a:spcPct val="120000"/>
              </a:lnSpc>
            </a:pPr>
            <a:r>
              <a:rPr lang="en-US" altLang="zh-CN" sz="3000" b="1">
                <a:solidFill>
                  <a:srgbClr val="FFFF00"/>
                </a:solidFill>
                <a:effectLst>
                  <a:outerShdw blurRad="38100" dist="38100" dir="2700000">
                    <a:srgbClr val="000000"/>
                  </a:outerShdw>
                </a:effectLst>
                <a:latin typeface="Times New Roman" panose="02020603050405020304" pitchFamily="18" charset="0"/>
                <a:ea typeface="宋体" panose="02010600030101010101" pitchFamily="2" charset="-122"/>
              </a:rPr>
              <a:t>---</a:t>
            </a:r>
            <a:r>
              <a:rPr lang="zh-CN" altLang="en-US" b="1" dirty="0">
                <a:solidFill>
                  <a:srgbClr val="FFFF00"/>
                </a:solidFill>
                <a:latin typeface="Times New Roman" panose="02020603050405020304" pitchFamily="18" charset="0"/>
                <a:ea typeface="楷体_GB2312" pitchFamily="49" charset="-122"/>
              </a:rPr>
              <a:t>第</a:t>
            </a:r>
            <a:r>
              <a:rPr lang="en-US" altLang="zh-CN" b="1">
                <a:solidFill>
                  <a:srgbClr val="FFFF00"/>
                </a:solidFill>
                <a:latin typeface="Times New Roman" panose="02020603050405020304" pitchFamily="18" charset="0"/>
                <a:ea typeface="楷体_GB2312" pitchFamily="49" charset="-122"/>
              </a:rPr>
              <a:t>3</a:t>
            </a:r>
            <a:r>
              <a:rPr lang="zh-CN" altLang="en-US" b="1" dirty="0">
                <a:solidFill>
                  <a:srgbClr val="FFFF00"/>
                </a:solidFill>
                <a:latin typeface="Times New Roman" panose="02020603050405020304" pitchFamily="18" charset="0"/>
                <a:ea typeface="楷体_GB2312" pitchFamily="49" charset="-122"/>
              </a:rPr>
              <a:t>章   需求分析</a:t>
            </a:r>
            <a:endParaRPr lang="zh-CN" altLang="en-US" b="1" dirty="0">
              <a:solidFill>
                <a:srgbClr val="FFFF00"/>
              </a:solidFill>
              <a:latin typeface="Times New Roman" panose="02020603050405020304" pitchFamily="18" charset="0"/>
              <a:ea typeface="楷体_GB2312" pitchFamily="49" charset="-122"/>
            </a:endParaRPr>
          </a:p>
        </p:txBody>
      </p:sp>
    </p:spTree>
  </p:cSld>
  <p:clrMapOvr>
    <a:masterClrMapping/>
  </p:clrMapOvr>
  <p:transition>
    <p:rand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灯片编号占位符 3"/>
          <p:cNvSpPr txBox="1">
            <a:spLocks noGrp="1"/>
          </p:cNvSpPr>
          <p:nvPr>
            <p:ph type="sldNum" sz="quarter" idx="12"/>
          </p:nvPr>
        </p:nvSpPr>
        <p:spPr/>
        <p:txBody>
          <a:bodyPr/>
          <a:p>
            <a:pPr algn="r" eaLnBrk="1" hangingPunct="1">
              <a:spcBef>
                <a:spcPct val="50000"/>
              </a:spcBef>
            </a:pPr>
            <a:fld id="{9A0DB2DC-4C9A-4742-B13C-FB6460FD3503}" type="slidenum">
              <a:rPr lang="en-US" altLang="zh-CN" sz="1400"/>
            </a:fld>
            <a:endParaRPr lang="en-US" altLang="zh-CN" sz="1400"/>
          </a:p>
        </p:txBody>
      </p:sp>
      <p:sp>
        <p:nvSpPr>
          <p:cNvPr id="17411" name="Text Box 2"/>
          <p:cNvSpPr txBox="1"/>
          <p:nvPr/>
        </p:nvSpPr>
        <p:spPr>
          <a:xfrm>
            <a:off x="762000" y="1828800"/>
            <a:ext cx="8382000" cy="579438"/>
          </a:xfrm>
          <a:prstGeom prst="rect">
            <a:avLst/>
          </a:prstGeom>
          <a:noFill/>
          <a:ln w="12700">
            <a:noFill/>
          </a:ln>
        </p:spPr>
        <p:txBody>
          <a:bodyPr>
            <a:spAutoFit/>
          </a:bodyPr>
          <a:p>
            <a:pPr lvl="0" algn="just" eaLnBrk="1" hangingPunct="1">
              <a:buFont typeface="Monotype Sorts" pitchFamily="2" charset="2"/>
              <a:buChar char="F"/>
            </a:pPr>
            <a:r>
              <a:rPr lang="en-US" altLang="zh-CN" sz="3200" b="1">
                <a:latin typeface="Times New Roman" panose="02020603050405020304" pitchFamily="18" charset="0"/>
                <a:ea typeface="楷体_GB2312" pitchFamily="49" charset="-122"/>
              </a:rPr>
              <a:t> </a:t>
            </a:r>
            <a:r>
              <a:rPr lang="zh-CN" altLang="en-US" sz="3200" b="1" u="sng" dirty="0">
                <a:latin typeface="Times New Roman" panose="02020603050405020304" pitchFamily="18" charset="0"/>
                <a:ea typeface="楷体_GB2312" pitchFamily="49" charset="-122"/>
              </a:rPr>
              <a:t>困难：</a:t>
            </a:r>
            <a:endParaRPr lang="zh-CN" altLang="en-US" sz="3200" b="1" dirty="0">
              <a:latin typeface="Times New Roman" panose="02020603050405020304" pitchFamily="18" charset="0"/>
              <a:ea typeface="楷体_GB2312" pitchFamily="49" charset="-122"/>
            </a:endParaRPr>
          </a:p>
        </p:txBody>
      </p:sp>
      <p:sp>
        <p:nvSpPr>
          <p:cNvPr id="251907" name="Text Box 3"/>
          <p:cNvSpPr txBox="1"/>
          <p:nvPr/>
        </p:nvSpPr>
        <p:spPr>
          <a:xfrm>
            <a:off x="1295400" y="2438400"/>
            <a:ext cx="6324600" cy="519113"/>
          </a:xfrm>
          <a:prstGeom prst="rect">
            <a:avLst/>
          </a:prstGeom>
          <a:noFill/>
          <a:ln w="12700">
            <a:noFill/>
          </a:ln>
        </p:spPr>
        <p:txBody>
          <a:bodyPr>
            <a:spAutoFit/>
          </a:bodyPr>
          <a:p>
            <a:pPr lvl="0" algn="l" eaLnBrk="1" hangingPunct="1">
              <a:buFont typeface="Symbol" panose="05050102010706020507" pitchFamily="18" charset="2"/>
              <a:buChar char="-"/>
            </a:pPr>
            <a:r>
              <a:rPr lang="en-US" altLang="zh-CN" sz="2800" b="1">
                <a:solidFill>
                  <a:schemeClr val="accent2"/>
                </a:solidFill>
                <a:latin typeface="Times New Roman" panose="02020603050405020304" pitchFamily="18" charset="0"/>
                <a:ea typeface="楷体_GB2312" pitchFamily="49" charset="-122"/>
              </a:rPr>
              <a:t> </a:t>
            </a:r>
            <a:r>
              <a:rPr lang="zh-CN" altLang="en-US" sz="2800" b="1" dirty="0">
                <a:solidFill>
                  <a:schemeClr val="accent2"/>
                </a:solidFill>
                <a:latin typeface="Times New Roman" panose="02020603050405020304" pitchFamily="18" charset="0"/>
                <a:ea typeface="楷体_GB2312" pitchFamily="49" charset="-122"/>
              </a:rPr>
              <a:t>片面性</a:t>
            </a:r>
            <a:r>
              <a:rPr lang="en-US" altLang="zh-CN" sz="2800" b="1">
                <a:solidFill>
                  <a:schemeClr val="accent2"/>
                </a:solidFill>
                <a:latin typeface="Times New Roman" panose="02020603050405020304" pitchFamily="18" charset="0"/>
                <a:ea typeface="楷体_GB2312" pitchFamily="49" charset="-122"/>
              </a:rPr>
              <a:t>, </a:t>
            </a:r>
            <a:r>
              <a:rPr lang="zh-CN" altLang="en-US" sz="2800" b="1" dirty="0">
                <a:solidFill>
                  <a:schemeClr val="accent2"/>
                </a:solidFill>
                <a:latin typeface="Times New Roman" panose="02020603050405020304" pitchFamily="18" charset="0"/>
                <a:ea typeface="楷体_GB2312" pitchFamily="49" charset="-122"/>
              </a:rPr>
              <a:t>不完全</a:t>
            </a:r>
            <a:endParaRPr lang="zh-CN" altLang="en-US" dirty="0">
              <a:solidFill>
                <a:schemeClr val="accent2"/>
              </a:solidFill>
              <a:latin typeface="Times New Roman" panose="02020603050405020304" pitchFamily="18" charset="0"/>
              <a:ea typeface="宋体" panose="02010600030101010101" pitchFamily="2" charset="-122"/>
            </a:endParaRPr>
          </a:p>
        </p:txBody>
      </p:sp>
      <p:sp>
        <p:nvSpPr>
          <p:cNvPr id="251908" name="Text Box 4"/>
          <p:cNvSpPr txBox="1"/>
          <p:nvPr/>
        </p:nvSpPr>
        <p:spPr>
          <a:xfrm>
            <a:off x="1295400" y="3124200"/>
            <a:ext cx="6324600" cy="519113"/>
          </a:xfrm>
          <a:prstGeom prst="rect">
            <a:avLst/>
          </a:prstGeom>
          <a:noFill/>
          <a:ln w="12700">
            <a:noFill/>
          </a:ln>
        </p:spPr>
        <p:txBody>
          <a:bodyPr>
            <a:spAutoFit/>
          </a:bodyPr>
          <a:p>
            <a:pPr lvl="0" algn="l" eaLnBrk="1" hangingPunct="1">
              <a:buFont typeface="Symbol" panose="05050102010706020507" pitchFamily="18" charset="2"/>
              <a:buChar char="-"/>
            </a:pPr>
            <a:r>
              <a:rPr lang="en-US" altLang="zh-CN" sz="2800" b="1">
                <a:solidFill>
                  <a:schemeClr val="accent2"/>
                </a:solidFill>
                <a:latin typeface="Times New Roman" panose="02020603050405020304" pitchFamily="18" charset="0"/>
                <a:ea typeface="楷体_GB2312" pitchFamily="49" charset="-122"/>
              </a:rPr>
              <a:t> </a:t>
            </a:r>
            <a:r>
              <a:rPr lang="zh-CN" altLang="en-US" sz="2800" b="1" dirty="0">
                <a:solidFill>
                  <a:schemeClr val="accent2"/>
                </a:solidFill>
                <a:latin typeface="Times New Roman" panose="02020603050405020304" pitchFamily="18" charset="0"/>
                <a:ea typeface="楷体_GB2312" pitchFamily="49" charset="-122"/>
              </a:rPr>
              <a:t>模糊性</a:t>
            </a:r>
            <a:r>
              <a:rPr lang="en-US" altLang="zh-CN" sz="2800" b="1">
                <a:solidFill>
                  <a:schemeClr val="accent2"/>
                </a:solidFill>
                <a:latin typeface="Times New Roman" panose="02020603050405020304" pitchFamily="18" charset="0"/>
                <a:ea typeface="楷体_GB2312" pitchFamily="49" charset="-122"/>
              </a:rPr>
              <a:t>, </a:t>
            </a:r>
            <a:r>
              <a:rPr lang="zh-CN" altLang="en-US" sz="2800" b="1" dirty="0">
                <a:solidFill>
                  <a:schemeClr val="accent2"/>
                </a:solidFill>
                <a:latin typeface="Times New Roman" panose="02020603050405020304" pitchFamily="18" charset="0"/>
                <a:ea typeface="楷体_GB2312" pitchFamily="49" charset="-122"/>
              </a:rPr>
              <a:t>不准确</a:t>
            </a:r>
            <a:endParaRPr lang="zh-CN" altLang="en-US" sz="2800" b="1" dirty="0">
              <a:solidFill>
                <a:schemeClr val="accent2"/>
              </a:solidFill>
              <a:latin typeface="Times New Roman" panose="02020603050405020304" pitchFamily="18" charset="0"/>
              <a:ea typeface="楷体_GB2312" pitchFamily="49" charset="-122"/>
            </a:endParaRPr>
          </a:p>
        </p:txBody>
      </p:sp>
      <p:sp>
        <p:nvSpPr>
          <p:cNvPr id="251909" name="Text Box 5"/>
          <p:cNvSpPr txBox="1"/>
          <p:nvPr/>
        </p:nvSpPr>
        <p:spPr>
          <a:xfrm>
            <a:off x="1295400" y="3733800"/>
            <a:ext cx="6324600" cy="521970"/>
          </a:xfrm>
          <a:prstGeom prst="rect">
            <a:avLst/>
          </a:prstGeom>
          <a:noFill/>
          <a:ln w="12700">
            <a:noFill/>
          </a:ln>
        </p:spPr>
        <p:txBody>
          <a:bodyPr>
            <a:spAutoFit/>
          </a:bodyPr>
          <a:p>
            <a:pPr lvl="0" algn="l" eaLnBrk="1" hangingPunct="1">
              <a:buFont typeface="Symbol" panose="05050102010706020507" pitchFamily="18" charset="2"/>
              <a:buChar char="-"/>
            </a:pPr>
            <a:r>
              <a:rPr lang="en-US" altLang="zh-CN" sz="2800" b="1">
                <a:solidFill>
                  <a:schemeClr val="accent2"/>
                </a:solidFill>
                <a:latin typeface="Times New Roman" panose="02020603050405020304" pitchFamily="18" charset="0"/>
                <a:ea typeface="楷体_GB2312" pitchFamily="49" charset="-122"/>
              </a:rPr>
              <a:t> </a:t>
            </a:r>
            <a:r>
              <a:rPr lang="zh-CN" altLang="en-US" sz="2800" b="1" dirty="0">
                <a:solidFill>
                  <a:schemeClr val="accent2"/>
                </a:solidFill>
                <a:latin typeface="Times New Roman" panose="02020603050405020304" pitchFamily="18" charset="0"/>
                <a:ea typeface="楷体_GB2312" pitchFamily="49" charset="-122"/>
              </a:rPr>
              <a:t>不一致性</a:t>
            </a:r>
            <a:r>
              <a:rPr lang="en-US" altLang="zh-CN" sz="2800" b="1">
                <a:solidFill>
                  <a:schemeClr val="accent2"/>
                </a:solidFill>
                <a:latin typeface="Times New Roman" panose="02020603050405020304" pitchFamily="18" charset="0"/>
                <a:ea typeface="楷体_GB2312" pitchFamily="49" charset="-122"/>
              </a:rPr>
              <a:t>, </a:t>
            </a:r>
            <a:r>
              <a:rPr lang="zh-CN" altLang="en-US" sz="2800" b="1" dirty="0">
                <a:solidFill>
                  <a:schemeClr val="accent2"/>
                </a:solidFill>
                <a:latin typeface="Times New Roman" panose="02020603050405020304" pitchFamily="18" charset="0"/>
                <a:ea typeface="楷体_GB2312" pitchFamily="49" charset="-122"/>
              </a:rPr>
              <a:t>易于发生变动</a:t>
            </a:r>
            <a:endParaRPr lang="zh-CN" altLang="en-US" dirty="0">
              <a:solidFill>
                <a:schemeClr val="accent2"/>
              </a:solidFill>
              <a:latin typeface="Times New Roman" panose="02020603050405020304" pitchFamily="18" charset="0"/>
              <a:ea typeface="宋体" panose="02010600030101010101" pitchFamily="2" charset="-122"/>
            </a:endParaRPr>
          </a:p>
        </p:txBody>
      </p:sp>
      <p:sp>
        <p:nvSpPr>
          <p:cNvPr id="251910" name="Text Box 6"/>
          <p:cNvSpPr txBox="1"/>
          <p:nvPr/>
        </p:nvSpPr>
        <p:spPr>
          <a:xfrm>
            <a:off x="0" y="5181600"/>
            <a:ext cx="9144000" cy="1066800"/>
          </a:xfrm>
          <a:prstGeom prst="rect">
            <a:avLst/>
          </a:prstGeom>
          <a:noFill/>
          <a:ln w="12700">
            <a:noFill/>
          </a:ln>
        </p:spPr>
        <p:txBody>
          <a:bodyPr>
            <a:spAutoFit/>
          </a:bodyPr>
          <a:p>
            <a:pPr lvl="0" algn="just" eaLnBrk="1" hangingPunct="1">
              <a:buFont typeface="Monotype Sorts" pitchFamily="2" charset="2"/>
              <a:buNone/>
            </a:pPr>
            <a:r>
              <a:rPr lang="en-US" altLang="zh-CN" sz="3200" b="1">
                <a:latin typeface="Times New Roman" panose="02020603050405020304" pitchFamily="18" charset="0"/>
                <a:ea typeface="楷体_GB2312" pitchFamily="49" charset="-122"/>
              </a:rPr>
              <a:t>     </a:t>
            </a:r>
            <a:r>
              <a:rPr lang="zh-CN" altLang="en-US" sz="3200" b="1" dirty="0">
                <a:latin typeface="Times New Roman" panose="02020603050405020304" pitchFamily="18" charset="0"/>
                <a:ea typeface="楷体_GB2312" pitchFamily="49" charset="-122"/>
              </a:rPr>
              <a:t>因此必须使用系统的方法、借助于一系列行之</a:t>
            </a:r>
            <a:endParaRPr lang="zh-CN" altLang="en-US" sz="3200" b="1" dirty="0">
              <a:latin typeface="Times New Roman" panose="02020603050405020304" pitchFamily="18" charset="0"/>
              <a:ea typeface="楷体_GB2312" pitchFamily="49" charset="-122"/>
            </a:endParaRPr>
          </a:p>
          <a:p>
            <a:pPr lvl="0" algn="just" eaLnBrk="1" hangingPunct="1">
              <a:buFont typeface="Monotype Sorts" pitchFamily="2" charset="2"/>
              <a:buNone/>
            </a:pPr>
            <a:r>
              <a:rPr lang="zh-CN" altLang="en-US" sz="3200" b="1" dirty="0">
                <a:latin typeface="Times New Roman" panose="02020603050405020304" pitchFamily="18" charset="0"/>
                <a:ea typeface="楷体_GB2312" pitchFamily="49" charset="-122"/>
              </a:rPr>
              <a:t>     有效的技术和工具进行需求分析。</a:t>
            </a:r>
            <a:endParaRPr lang="zh-CN" altLang="en-US" sz="3200" dirty="0">
              <a:latin typeface="Times New Roman" panose="02020603050405020304" pitchFamily="18" charset="0"/>
              <a:ea typeface="宋体" panose="02010600030101010101" pitchFamily="2" charset="-122"/>
            </a:endParaRPr>
          </a:p>
        </p:txBody>
      </p:sp>
      <p:sp>
        <p:nvSpPr>
          <p:cNvPr id="17416" name="Text Box 7"/>
          <p:cNvSpPr txBox="1"/>
          <p:nvPr/>
        </p:nvSpPr>
        <p:spPr>
          <a:xfrm>
            <a:off x="760413" y="762000"/>
            <a:ext cx="5716587" cy="641350"/>
          </a:xfrm>
          <a:prstGeom prst="rect">
            <a:avLst/>
          </a:prstGeom>
          <a:noFill/>
          <a:ln w="12700">
            <a:noFill/>
          </a:ln>
        </p:spPr>
        <p:txBody>
          <a:bodyPr>
            <a:spAutoFit/>
          </a:bodyPr>
          <a:p>
            <a:pPr lvl="0" algn="l" eaLnBrk="1" hangingPunct="1">
              <a:spcBef>
                <a:spcPts val="1700"/>
              </a:spcBef>
              <a:spcAft>
                <a:spcPts val="1650"/>
              </a:spcAft>
            </a:pPr>
            <a:r>
              <a:rPr lang="en-US" altLang="zh-CN" sz="3600" b="1">
                <a:solidFill>
                  <a:srgbClr val="FF3300"/>
                </a:solidFill>
                <a:latin typeface="隶书" panose="02010509060101010101" pitchFamily="49" charset="-122"/>
                <a:ea typeface="隶书" panose="02010509060101010101" pitchFamily="49" charset="-122"/>
              </a:rPr>
              <a:t> </a:t>
            </a:r>
            <a:r>
              <a:rPr lang="zh-CN" altLang="en-US" sz="3600" b="1" dirty="0">
                <a:solidFill>
                  <a:srgbClr val="FF3300"/>
                </a:solidFill>
                <a:latin typeface="隶书" panose="02010509060101010101" pitchFamily="49" charset="-122"/>
                <a:ea typeface="隶书" panose="02010509060101010101" pitchFamily="49" charset="-122"/>
              </a:rPr>
              <a:t>需求分析</a:t>
            </a:r>
            <a:endParaRPr lang="zh-CN" altLang="en-US" sz="3600" b="1" dirty="0">
              <a:solidFill>
                <a:srgbClr val="FF3300"/>
              </a:solidFill>
              <a:latin typeface="隶书" panose="02010509060101010101" pitchFamily="49" charset="-122"/>
              <a:ea typeface="隶书" panose="02010509060101010101" pitchFamily="49" charset="-122"/>
            </a:endParaRPr>
          </a:p>
        </p:txBody>
      </p:sp>
      <p:sp>
        <p:nvSpPr>
          <p:cNvPr id="251913" name="Text Box 9"/>
          <p:cNvSpPr txBox="1"/>
          <p:nvPr/>
        </p:nvSpPr>
        <p:spPr>
          <a:xfrm>
            <a:off x="1295400" y="4343400"/>
            <a:ext cx="6324600" cy="519113"/>
          </a:xfrm>
          <a:prstGeom prst="rect">
            <a:avLst/>
          </a:prstGeom>
          <a:noFill/>
          <a:ln w="12700">
            <a:noFill/>
          </a:ln>
        </p:spPr>
        <p:txBody>
          <a:bodyPr>
            <a:spAutoFit/>
          </a:bodyPr>
          <a:p>
            <a:pPr lvl="0" algn="l" eaLnBrk="1" hangingPunct="1">
              <a:buFont typeface="Symbol" panose="05050102010706020507" pitchFamily="18" charset="2"/>
              <a:buChar char="-"/>
            </a:pPr>
            <a:r>
              <a:rPr lang="en-US" altLang="zh-CN" sz="2800" b="1">
                <a:solidFill>
                  <a:schemeClr val="accent2"/>
                </a:solidFill>
                <a:latin typeface="Times New Roman" panose="02020603050405020304" pitchFamily="18" charset="0"/>
                <a:ea typeface="楷体_GB2312" pitchFamily="49" charset="-122"/>
              </a:rPr>
              <a:t> </a:t>
            </a:r>
            <a:r>
              <a:rPr lang="zh-CN" altLang="en-US" sz="2800" b="1" dirty="0">
                <a:solidFill>
                  <a:schemeClr val="accent2"/>
                </a:solidFill>
                <a:latin typeface="Times New Roman" panose="02020603050405020304" pitchFamily="18" charset="0"/>
                <a:ea typeface="楷体_GB2312" pitchFamily="49" charset="-122"/>
              </a:rPr>
              <a:t>应用系统复杂，庞大</a:t>
            </a:r>
            <a:endParaRPr lang="zh-CN" altLang="en-US" dirty="0">
              <a:solidFill>
                <a:schemeClr val="accent2"/>
              </a:solidFill>
              <a:latin typeface="Times New Roman" panose="02020603050405020304" pitchFamily="18" charset="0"/>
              <a:ea typeface="宋体" panose="02010600030101010101" pitchFamily="2" charset="-122"/>
            </a:endParaRPr>
          </a:p>
        </p:txBody>
      </p:sp>
      <p:pic>
        <p:nvPicPr>
          <p:cNvPr id="17419" name="Picture 10"/>
          <p:cNvPicPr>
            <a:picLocks noChangeAspect="1"/>
          </p:cNvPicPr>
          <p:nvPr/>
        </p:nvPicPr>
        <p:blipFill>
          <a:blip r:embed="rId1"/>
          <a:stretch>
            <a:fillRect/>
          </a:stretch>
        </p:blipFill>
        <p:spPr>
          <a:xfrm>
            <a:off x="7600950" y="533400"/>
            <a:ext cx="1536700" cy="1536700"/>
          </a:xfrm>
          <a:prstGeom prst="rect">
            <a:avLst/>
          </a:prstGeom>
          <a:noFill/>
          <a:ln w="12700">
            <a:noFill/>
          </a:ln>
        </p:spPr>
      </p:pic>
    </p:spTree>
  </p:cSld>
  <p:clrMapOvr>
    <a:masterClrMapping/>
  </p:clrMapOvr>
  <p:transition>
    <p:random/>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0114" name="日期占位符 3"/>
          <p:cNvSpPr txBox="1">
            <a:spLocks noGrp="1"/>
          </p:cNvSpPr>
          <p:nvPr>
            <p:ph type="dt" sz="half" idx="10"/>
          </p:nvPr>
        </p:nvSpPr>
        <p:spPr/>
        <p:txBody>
          <a:bodyPr/>
          <a:p>
            <a:pPr eaLnBrk="1" hangingPunct="1"/>
            <a:fld id="{BB962C8B-B14F-4D97-AF65-F5344CB8AC3E}" type="datetime1">
              <a:rPr lang="zh-CN" altLang="en-US" dirty="0"/>
            </a:fld>
            <a:endParaRPr lang="zh-CN" altLang="en-US" dirty="0"/>
          </a:p>
        </p:txBody>
      </p:sp>
      <p:sp>
        <p:nvSpPr>
          <p:cNvPr id="90115" name="灯片编号占位符 5"/>
          <p:cNvSpPr txBox="1">
            <a:spLocks noGrp="1"/>
          </p:cNvSpPr>
          <p:nvPr>
            <p:ph type="sldNum" sz="quarter" idx="12"/>
          </p:nvPr>
        </p:nvSpPr>
        <p:spPr/>
        <p:txBody>
          <a:bodyPr/>
          <a:p>
            <a:pPr algn="r" eaLnBrk="1" hangingPunct="1">
              <a:spcBef>
                <a:spcPct val="50000"/>
              </a:spcBef>
            </a:pPr>
            <a:fld id="{9A0DB2DC-4C9A-4742-B13C-FB6460FD3503}" type="slidenum">
              <a:rPr lang="en-US" altLang="zh-CN" sz="1400"/>
            </a:fld>
            <a:endParaRPr lang="en-US" altLang="zh-CN" sz="1400"/>
          </a:p>
        </p:txBody>
      </p:sp>
      <p:sp>
        <p:nvSpPr>
          <p:cNvPr id="90116" name="Rectangle 2"/>
          <p:cNvSpPr>
            <a:spLocks noGrp="1"/>
          </p:cNvSpPr>
          <p:nvPr>
            <p:ph type="title"/>
          </p:nvPr>
        </p:nvSpPr>
        <p:spPr>
          <a:xfrm>
            <a:off x="2428875" y="857250"/>
            <a:ext cx="3873500" cy="546100"/>
          </a:xfrm>
        </p:spPr>
        <p:txBody>
          <a:bodyPr vert="horz" wrap="square" lIns="92075" tIns="46038" rIns="92075" bIns="46038" anchor="ctr"/>
          <a:p>
            <a:r>
              <a:rPr lang="zh-CN" altLang="en-US" sz="3600" dirty="0">
                <a:latin typeface="黑体" panose="02010609060101010101" pitchFamily="2" charset="-122"/>
                <a:ea typeface="黑体" panose="02010609060101010101" pitchFamily="2" charset="-122"/>
              </a:rPr>
              <a:t>图书馆系统</a:t>
            </a:r>
            <a:r>
              <a:rPr lang="en-US" altLang="zh-CN" sz="3600">
                <a:latin typeface="黑体" panose="02010609060101010101" pitchFamily="2" charset="-122"/>
                <a:ea typeface="黑体" panose="02010609060101010101" pitchFamily="2" charset="-122"/>
              </a:rPr>
              <a:t>16</a:t>
            </a:r>
            <a:endParaRPr lang="en-US" altLang="zh-CN" sz="3600">
              <a:latin typeface="黑体" panose="02010609060101010101" pitchFamily="2" charset="-122"/>
              <a:ea typeface="黑体" panose="02010609060101010101" pitchFamily="2" charset="-122"/>
            </a:endParaRPr>
          </a:p>
        </p:txBody>
      </p:sp>
      <p:sp>
        <p:nvSpPr>
          <p:cNvPr id="90117" name="Text Box 3"/>
          <p:cNvSpPr txBox="1"/>
          <p:nvPr/>
        </p:nvSpPr>
        <p:spPr>
          <a:xfrm>
            <a:off x="746125" y="4537075"/>
            <a:ext cx="184150" cy="457200"/>
          </a:xfrm>
          <a:prstGeom prst="rect">
            <a:avLst/>
          </a:prstGeom>
          <a:noFill/>
          <a:ln w="12700">
            <a:noFill/>
          </a:ln>
        </p:spPr>
        <p:txBody>
          <a:bodyPr wrap="none">
            <a:spAutoFit/>
          </a:bodyPr>
          <a:p>
            <a:pPr lvl="0" eaLnBrk="1" hangingPunct="1"/>
            <a:endParaRPr lang="zh-CN" altLang="zh-CN" dirty="0">
              <a:latin typeface="Times New Roman" panose="02020603050405020304" pitchFamily="18" charset="0"/>
              <a:ea typeface="宋体" panose="02010600030101010101" pitchFamily="2" charset="-122"/>
            </a:endParaRPr>
          </a:p>
        </p:txBody>
      </p:sp>
      <p:graphicFrame>
        <p:nvGraphicFramePr>
          <p:cNvPr id="90118" name="表格 90117"/>
          <p:cNvGraphicFramePr/>
          <p:nvPr/>
        </p:nvGraphicFramePr>
        <p:xfrm>
          <a:off x="1066800" y="2133600"/>
          <a:ext cx="6553200" cy="1885950"/>
        </p:xfrm>
        <a:graphic>
          <a:graphicData uri="http://schemas.openxmlformats.org/drawingml/2006/table">
            <a:tbl>
              <a:tblPr/>
              <a:tblGrid>
                <a:gridCol w="1066800"/>
                <a:gridCol w="1219200"/>
                <a:gridCol w="914400"/>
                <a:gridCol w="3352800"/>
              </a:tblGrid>
              <a:tr h="334963">
                <a:tc>
                  <a:txBody>
                    <a:bodyPr/>
                    <a:lstStyle>
                      <a:lvl1pPr marL="342900" lvl="0" indent="-342900" algn="l" rtl="0" eaLnBrk="0" fontAlgn="base" hangingPunct="0">
                        <a:spcBef>
                          <a:spcPct val="20000"/>
                        </a:spcBef>
                        <a:spcAft>
                          <a:spcPct val="0"/>
                        </a:spcAft>
                        <a:buChar char="•"/>
                        <a:defRPr kumimoji="1" sz="28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kumimoji="1" sz="2400">
                          <a:solidFill>
                            <a:schemeClr val="tx1"/>
                          </a:solidFill>
                          <a:latin typeface="+mn-lt"/>
                          <a:ea typeface="+mn-ea"/>
                        </a:defRPr>
                      </a:lvl2pPr>
                      <a:lvl3pPr marL="1143000" lvl="2" indent="-228600" algn="l" rtl="0" eaLnBrk="0" fontAlgn="base" hangingPunct="0">
                        <a:spcBef>
                          <a:spcPct val="20000"/>
                        </a:spcBef>
                        <a:spcAft>
                          <a:spcPct val="0"/>
                        </a:spcAft>
                        <a:buChar char="•"/>
                        <a:defRPr kumimoji="1" sz="2000">
                          <a:solidFill>
                            <a:schemeClr val="tx1"/>
                          </a:solidFill>
                          <a:latin typeface="+mn-lt"/>
                          <a:ea typeface="+mn-ea"/>
                        </a:defRPr>
                      </a:lvl3pPr>
                      <a:lvl4pPr marL="1600200" lvl="3" indent="-228600" algn="l" rtl="0" eaLnBrk="0" fontAlgn="base" hangingPunct="0">
                        <a:spcBef>
                          <a:spcPct val="20000"/>
                        </a:spcBef>
                        <a:spcAft>
                          <a:spcPct val="0"/>
                        </a:spcAft>
                        <a:buChar char="–"/>
                        <a:defRPr kumimoji="1" sz="1800">
                          <a:solidFill>
                            <a:schemeClr val="tx1"/>
                          </a:solidFill>
                          <a:latin typeface="+mn-lt"/>
                          <a:ea typeface="+mn-ea"/>
                        </a:defRPr>
                      </a:lvl4pPr>
                      <a:lvl5pPr marL="2057400" lvl="4" indent="-228600" algn="l" rtl="0" eaLnBrk="0" fontAlgn="base" hangingPunct="0">
                        <a:spcBef>
                          <a:spcPct val="20000"/>
                        </a:spcBef>
                        <a:spcAft>
                          <a:spcPct val="0"/>
                        </a:spcAft>
                        <a:buChar char="•"/>
                        <a:defRPr kumimoji="1" sz="1800">
                          <a:solidFill>
                            <a:schemeClr val="tx1"/>
                          </a:solidFill>
                          <a:latin typeface="+mn-lt"/>
                          <a:ea typeface="+mn-ea"/>
                        </a:defRPr>
                      </a:lvl5pPr>
                    </a:lstStyle>
                    <a:p>
                      <a:pPr marL="0" lvl="0" indent="0" algn="ctr" eaLnBrk="1" hangingPunct="1">
                        <a:buClr>
                          <a:schemeClr val="hlink"/>
                        </a:buClr>
                        <a:buSzPct val="110000"/>
                        <a:buFont typeface="Wingdings" panose="05000000000000000000" pitchFamily="2" charset="2"/>
                        <a:buNone/>
                      </a:pPr>
                      <a:r>
                        <a:rPr lang="zh-CN" altLang="en-US" sz="1400" b="1" dirty="0">
                          <a:latin typeface="宋体" panose="02010600030101010101" pitchFamily="2" charset="-122"/>
                          <a:ea typeface="楷体_GB2312" pitchFamily="49" charset="-122"/>
                        </a:rPr>
                        <a:t>加工编号</a:t>
                      </a:r>
                      <a:endParaRPr lang="zh-CN" altLang="en-US" sz="1400" b="1" dirty="0">
                        <a:latin typeface="宋体" panose="02010600030101010101" pitchFamily="2" charset="-122"/>
                        <a:ea typeface="楷体_GB2312" pitchFamily="49" charset="-122"/>
                      </a:endParaRPr>
                    </a:p>
                  </a:txBody>
                  <a:tcPr>
                    <a:lnL w="28575"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28575"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a:txBody>
                    <a:bodyPr/>
                    <a:lstStyle>
                      <a:lvl1pPr marL="342900" lvl="0" indent="-342900" algn="l" rtl="0" eaLnBrk="0" fontAlgn="base" hangingPunct="0">
                        <a:spcBef>
                          <a:spcPct val="20000"/>
                        </a:spcBef>
                        <a:spcAft>
                          <a:spcPct val="0"/>
                        </a:spcAft>
                        <a:buChar char="•"/>
                        <a:defRPr kumimoji="1" sz="28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kumimoji="1" sz="2400">
                          <a:solidFill>
                            <a:schemeClr val="tx1"/>
                          </a:solidFill>
                          <a:latin typeface="+mn-lt"/>
                          <a:ea typeface="+mn-ea"/>
                        </a:defRPr>
                      </a:lvl2pPr>
                      <a:lvl3pPr marL="1143000" lvl="2" indent="-228600" algn="l" rtl="0" eaLnBrk="0" fontAlgn="base" hangingPunct="0">
                        <a:spcBef>
                          <a:spcPct val="20000"/>
                        </a:spcBef>
                        <a:spcAft>
                          <a:spcPct val="0"/>
                        </a:spcAft>
                        <a:buChar char="•"/>
                        <a:defRPr kumimoji="1" sz="2000">
                          <a:solidFill>
                            <a:schemeClr val="tx1"/>
                          </a:solidFill>
                          <a:latin typeface="+mn-lt"/>
                          <a:ea typeface="+mn-ea"/>
                        </a:defRPr>
                      </a:lvl3pPr>
                      <a:lvl4pPr marL="1600200" lvl="3" indent="-228600" algn="l" rtl="0" eaLnBrk="0" fontAlgn="base" hangingPunct="0">
                        <a:spcBef>
                          <a:spcPct val="20000"/>
                        </a:spcBef>
                        <a:spcAft>
                          <a:spcPct val="0"/>
                        </a:spcAft>
                        <a:buChar char="–"/>
                        <a:defRPr kumimoji="1" sz="1800">
                          <a:solidFill>
                            <a:schemeClr val="tx1"/>
                          </a:solidFill>
                          <a:latin typeface="+mn-lt"/>
                          <a:ea typeface="+mn-ea"/>
                        </a:defRPr>
                      </a:lvl4pPr>
                      <a:lvl5pPr marL="2057400" lvl="4" indent="-228600" algn="l" rtl="0" eaLnBrk="0" fontAlgn="base" hangingPunct="0">
                        <a:spcBef>
                          <a:spcPct val="20000"/>
                        </a:spcBef>
                        <a:spcAft>
                          <a:spcPct val="0"/>
                        </a:spcAft>
                        <a:buChar char="•"/>
                        <a:defRPr kumimoji="1" sz="1800">
                          <a:solidFill>
                            <a:schemeClr val="tx1"/>
                          </a:solidFill>
                          <a:latin typeface="+mn-lt"/>
                          <a:ea typeface="+mn-ea"/>
                        </a:defRPr>
                      </a:lvl5pPr>
                    </a:lstStyle>
                    <a:p>
                      <a:pPr marL="0" lvl="0" indent="0" eaLnBrk="1" hangingPunct="1">
                        <a:buClr>
                          <a:schemeClr val="hlink"/>
                        </a:buClr>
                        <a:buSzPct val="110000"/>
                        <a:buFont typeface="Wingdings" panose="05000000000000000000" pitchFamily="2" charset="2"/>
                        <a:buNone/>
                      </a:pPr>
                      <a:r>
                        <a:rPr lang="en-US" altLang="zh-CN" sz="1400" b="1">
                          <a:latin typeface="宋体" panose="02010600030101010101" pitchFamily="2" charset="-122"/>
                          <a:ea typeface="楷体_GB2312" pitchFamily="49" charset="-122"/>
                        </a:rPr>
                        <a:t>2.5.1</a:t>
                      </a:r>
                      <a:endParaRPr lang="en-US" altLang="zh-CN" sz="1400" b="1">
                        <a:latin typeface="宋体" panose="02010600030101010101" pitchFamily="2" charset="-122"/>
                        <a:ea typeface="楷体_GB2312" pitchFamily="49" charset="-122"/>
                      </a:endParaRPr>
                    </a:p>
                  </a:txBody>
                  <a:tcP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28575"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a:txBody>
                    <a:bodyPr/>
                    <a:lstStyle>
                      <a:lvl1pPr marL="342900" lvl="0" indent="-342900" algn="l" rtl="0" eaLnBrk="0" fontAlgn="base" hangingPunct="0">
                        <a:spcBef>
                          <a:spcPct val="20000"/>
                        </a:spcBef>
                        <a:spcAft>
                          <a:spcPct val="0"/>
                        </a:spcAft>
                        <a:buChar char="•"/>
                        <a:defRPr kumimoji="1" sz="28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kumimoji="1" sz="2400">
                          <a:solidFill>
                            <a:schemeClr val="tx1"/>
                          </a:solidFill>
                          <a:latin typeface="+mn-lt"/>
                          <a:ea typeface="+mn-ea"/>
                        </a:defRPr>
                      </a:lvl2pPr>
                      <a:lvl3pPr marL="1143000" lvl="2" indent="-228600" algn="l" rtl="0" eaLnBrk="0" fontAlgn="base" hangingPunct="0">
                        <a:spcBef>
                          <a:spcPct val="20000"/>
                        </a:spcBef>
                        <a:spcAft>
                          <a:spcPct val="0"/>
                        </a:spcAft>
                        <a:buChar char="•"/>
                        <a:defRPr kumimoji="1" sz="2000">
                          <a:solidFill>
                            <a:schemeClr val="tx1"/>
                          </a:solidFill>
                          <a:latin typeface="+mn-lt"/>
                          <a:ea typeface="+mn-ea"/>
                        </a:defRPr>
                      </a:lvl3pPr>
                      <a:lvl4pPr marL="1600200" lvl="3" indent="-228600" algn="l" rtl="0" eaLnBrk="0" fontAlgn="base" hangingPunct="0">
                        <a:spcBef>
                          <a:spcPct val="20000"/>
                        </a:spcBef>
                        <a:spcAft>
                          <a:spcPct val="0"/>
                        </a:spcAft>
                        <a:buChar char="–"/>
                        <a:defRPr kumimoji="1" sz="1800">
                          <a:solidFill>
                            <a:schemeClr val="tx1"/>
                          </a:solidFill>
                          <a:latin typeface="+mn-lt"/>
                          <a:ea typeface="+mn-ea"/>
                        </a:defRPr>
                      </a:lvl4pPr>
                      <a:lvl5pPr marL="2057400" lvl="4" indent="-228600" algn="l" rtl="0" eaLnBrk="0" fontAlgn="base" hangingPunct="0">
                        <a:spcBef>
                          <a:spcPct val="20000"/>
                        </a:spcBef>
                        <a:spcAft>
                          <a:spcPct val="0"/>
                        </a:spcAft>
                        <a:buChar char="•"/>
                        <a:defRPr kumimoji="1" sz="1800">
                          <a:solidFill>
                            <a:schemeClr val="tx1"/>
                          </a:solidFill>
                          <a:latin typeface="+mn-lt"/>
                          <a:ea typeface="+mn-ea"/>
                        </a:defRPr>
                      </a:lvl5pPr>
                    </a:lstStyle>
                    <a:p>
                      <a:pPr marL="0" lvl="0" indent="0" algn="ctr" eaLnBrk="1" hangingPunct="1">
                        <a:buClr>
                          <a:schemeClr val="hlink"/>
                        </a:buClr>
                        <a:buSzPct val="110000"/>
                        <a:buFont typeface="Wingdings" panose="05000000000000000000" pitchFamily="2" charset="2"/>
                        <a:buNone/>
                      </a:pPr>
                      <a:r>
                        <a:rPr lang="zh-CN" altLang="en-US" sz="1400" b="1" dirty="0">
                          <a:latin typeface="宋体" panose="02010600030101010101" pitchFamily="2" charset="-122"/>
                          <a:ea typeface="楷体_GB2312" pitchFamily="49" charset="-122"/>
                        </a:rPr>
                        <a:t>输入流</a:t>
                      </a:r>
                      <a:endParaRPr lang="zh-CN" altLang="en-US" sz="1400" b="1" dirty="0">
                        <a:latin typeface="宋体" panose="02010600030101010101" pitchFamily="2" charset="-122"/>
                        <a:ea typeface="楷体_GB2312" pitchFamily="49" charset="-122"/>
                      </a:endParaRPr>
                    </a:p>
                  </a:txBody>
                  <a:tcP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28575"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a:txBody>
                    <a:bodyPr/>
                    <a:lstStyle>
                      <a:lvl1pPr marL="342900" lvl="0" indent="-342900" algn="l" rtl="0" eaLnBrk="0" fontAlgn="base" hangingPunct="0">
                        <a:spcBef>
                          <a:spcPct val="20000"/>
                        </a:spcBef>
                        <a:spcAft>
                          <a:spcPct val="0"/>
                        </a:spcAft>
                        <a:buChar char="•"/>
                        <a:defRPr kumimoji="1" sz="28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kumimoji="1" sz="2400">
                          <a:solidFill>
                            <a:schemeClr val="tx1"/>
                          </a:solidFill>
                          <a:latin typeface="+mn-lt"/>
                          <a:ea typeface="+mn-ea"/>
                        </a:defRPr>
                      </a:lvl2pPr>
                      <a:lvl3pPr marL="1143000" lvl="2" indent="-228600" algn="l" rtl="0" eaLnBrk="0" fontAlgn="base" hangingPunct="0">
                        <a:spcBef>
                          <a:spcPct val="20000"/>
                        </a:spcBef>
                        <a:spcAft>
                          <a:spcPct val="0"/>
                        </a:spcAft>
                        <a:buChar char="•"/>
                        <a:defRPr kumimoji="1" sz="2000">
                          <a:solidFill>
                            <a:schemeClr val="tx1"/>
                          </a:solidFill>
                          <a:latin typeface="+mn-lt"/>
                          <a:ea typeface="+mn-ea"/>
                        </a:defRPr>
                      </a:lvl3pPr>
                      <a:lvl4pPr marL="1600200" lvl="3" indent="-228600" algn="l" rtl="0" eaLnBrk="0" fontAlgn="base" hangingPunct="0">
                        <a:spcBef>
                          <a:spcPct val="20000"/>
                        </a:spcBef>
                        <a:spcAft>
                          <a:spcPct val="0"/>
                        </a:spcAft>
                        <a:buChar char="–"/>
                        <a:defRPr kumimoji="1" sz="1800">
                          <a:solidFill>
                            <a:schemeClr val="tx1"/>
                          </a:solidFill>
                          <a:latin typeface="+mn-lt"/>
                          <a:ea typeface="+mn-ea"/>
                        </a:defRPr>
                      </a:lvl4pPr>
                      <a:lvl5pPr marL="2057400" lvl="4" indent="-228600" algn="l" rtl="0" eaLnBrk="0" fontAlgn="base" hangingPunct="0">
                        <a:spcBef>
                          <a:spcPct val="20000"/>
                        </a:spcBef>
                        <a:spcAft>
                          <a:spcPct val="0"/>
                        </a:spcAft>
                        <a:buChar char="•"/>
                        <a:defRPr kumimoji="1" sz="1800">
                          <a:solidFill>
                            <a:schemeClr val="tx1"/>
                          </a:solidFill>
                          <a:latin typeface="+mn-lt"/>
                          <a:ea typeface="+mn-ea"/>
                        </a:defRPr>
                      </a:lvl5pPr>
                    </a:lstStyle>
                    <a:p>
                      <a:pPr marL="0" lvl="0" indent="0" eaLnBrk="1" hangingPunct="1">
                        <a:buClr>
                          <a:schemeClr val="hlink"/>
                        </a:buClr>
                        <a:buSzPct val="110000"/>
                        <a:buFont typeface="Wingdings" panose="05000000000000000000" pitchFamily="2" charset="2"/>
                        <a:buNone/>
                      </a:pPr>
                      <a:r>
                        <a:rPr lang="zh-CN" altLang="en-US" sz="1400" b="1" dirty="0">
                          <a:latin typeface="宋体" panose="02010600030101010101" pitchFamily="2" charset="-122"/>
                          <a:ea typeface="楷体_GB2312" pitchFamily="49" charset="-122"/>
                        </a:rPr>
                        <a:t>还书单，借书文件，目录文件</a:t>
                      </a:r>
                      <a:endParaRPr lang="zh-CN" altLang="en-US" sz="1400" b="1" dirty="0">
                        <a:latin typeface="宋体" panose="02010600030101010101" pitchFamily="2" charset="-122"/>
                        <a:ea typeface="楷体_GB2312" pitchFamily="49" charset="-122"/>
                      </a:endParaRPr>
                    </a:p>
                  </a:txBody>
                  <a:tcPr>
                    <a:lnL w="12700" cap="flat" cmpd="sng">
                      <a:solidFill>
                        <a:schemeClr val="tx1"/>
                      </a:solidFill>
                      <a:prstDash val="solid"/>
                      <a:headEnd type="none" w="sm" len="sm"/>
                      <a:tailEnd type="none" w="sm" len="sm"/>
                    </a:lnL>
                    <a:lnR w="28575" cap="flat" cmpd="sng">
                      <a:solidFill>
                        <a:schemeClr val="tx1"/>
                      </a:solidFill>
                      <a:prstDash val="solid"/>
                      <a:headEnd type="none" w="sm" len="sm"/>
                      <a:tailEnd type="none" w="sm" len="sm"/>
                    </a:lnR>
                    <a:lnT w="28575"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r>
              <a:tr h="334962">
                <a:tc>
                  <a:txBody>
                    <a:bodyPr/>
                    <a:lstStyle>
                      <a:lvl1pPr marL="342900" lvl="0" indent="-342900" algn="l" rtl="0" eaLnBrk="0" fontAlgn="base" hangingPunct="0">
                        <a:spcBef>
                          <a:spcPct val="20000"/>
                        </a:spcBef>
                        <a:spcAft>
                          <a:spcPct val="0"/>
                        </a:spcAft>
                        <a:buChar char="•"/>
                        <a:defRPr kumimoji="1" sz="28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kumimoji="1" sz="2400">
                          <a:solidFill>
                            <a:schemeClr val="tx1"/>
                          </a:solidFill>
                          <a:latin typeface="+mn-lt"/>
                          <a:ea typeface="+mn-ea"/>
                        </a:defRPr>
                      </a:lvl2pPr>
                      <a:lvl3pPr marL="1143000" lvl="2" indent="-228600" algn="l" rtl="0" eaLnBrk="0" fontAlgn="base" hangingPunct="0">
                        <a:spcBef>
                          <a:spcPct val="20000"/>
                        </a:spcBef>
                        <a:spcAft>
                          <a:spcPct val="0"/>
                        </a:spcAft>
                        <a:buChar char="•"/>
                        <a:defRPr kumimoji="1" sz="2000">
                          <a:solidFill>
                            <a:schemeClr val="tx1"/>
                          </a:solidFill>
                          <a:latin typeface="+mn-lt"/>
                          <a:ea typeface="+mn-ea"/>
                        </a:defRPr>
                      </a:lvl3pPr>
                      <a:lvl4pPr marL="1600200" lvl="3" indent="-228600" algn="l" rtl="0" eaLnBrk="0" fontAlgn="base" hangingPunct="0">
                        <a:spcBef>
                          <a:spcPct val="20000"/>
                        </a:spcBef>
                        <a:spcAft>
                          <a:spcPct val="0"/>
                        </a:spcAft>
                        <a:buChar char="–"/>
                        <a:defRPr kumimoji="1" sz="1800">
                          <a:solidFill>
                            <a:schemeClr val="tx1"/>
                          </a:solidFill>
                          <a:latin typeface="+mn-lt"/>
                          <a:ea typeface="+mn-ea"/>
                        </a:defRPr>
                      </a:lvl4pPr>
                      <a:lvl5pPr marL="2057400" lvl="4" indent="-228600" algn="l" rtl="0" eaLnBrk="0" fontAlgn="base" hangingPunct="0">
                        <a:spcBef>
                          <a:spcPct val="20000"/>
                        </a:spcBef>
                        <a:spcAft>
                          <a:spcPct val="0"/>
                        </a:spcAft>
                        <a:buChar char="•"/>
                        <a:defRPr kumimoji="1" sz="1800">
                          <a:solidFill>
                            <a:schemeClr val="tx1"/>
                          </a:solidFill>
                          <a:latin typeface="+mn-lt"/>
                          <a:ea typeface="+mn-ea"/>
                        </a:defRPr>
                      </a:lvl5pPr>
                    </a:lstStyle>
                    <a:p>
                      <a:pPr marL="0" lvl="0" indent="0" algn="ctr" eaLnBrk="1" hangingPunct="1">
                        <a:buClr>
                          <a:schemeClr val="hlink"/>
                        </a:buClr>
                        <a:buSzPct val="110000"/>
                        <a:buFont typeface="Wingdings" panose="05000000000000000000" pitchFamily="2" charset="2"/>
                        <a:buNone/>
                      </a:pPr>
                      <a:r>
                        <a:rPr lang="zh-CN" altLang="en-US" sz="1400" b="1" dirty="0">
                          <a:latin typeface="宋体" panose="02010600030101010101" pitchFamily="2" charset="-122"/>
                          <a:ea typeface="楷体_GB2312" pitchFamily="49" charset="-122"/>
                        </a:rPr>
                        <a:t>加 工 名</a:t>
                      </a:r>
                      <a:endParaRPr lang="zh-CN" altLang="en-US" sz="1400" b="1" dirty="0">
                        <a:latin typeface="宋体" panose="02010600030101010101" pitchFamily="2" charset="-122"/>
                        <a:ea typeface="楷体_GB2312" pitchFamily="49" charset="-122"/>
                      </a:endParaRPr>
                    </a:p>
                  </a:txBody>
                  <a:tcPr>
                    <a:lnL w="28575"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a:txBody>
                    <a:bodyPr/>
                    <a:lstStyle>
                      <a:lvl1pPr marL="342900" lvl="0" indent="-342900" algn="l" rtl="0" eaLnBrk="0" fontAlgn="base" hangingPunct="0">
                        <a:spcBef>
                          <a:spcPct val="20000"/>
                        </a:spcBef>
                        <a:spcAft>
                          <a:spcPct val="0"/>
                        </a:spcAft>
                        <a:buChar char="•"/>
                        <a:defRPr kumimoji="1" sz="28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kumimoji="1" sz="2400">
                          <a:solidFill>
                            <a:schemeClr val="tx1"/>
                          </a:solidFill>
                          <a:latin typeface="+mn-lt"/>
                          <a:ea typeface="+mn-ea"/>
                        </a:defRPr>
                      </a:lvl2pPr>
                      <a:lvl3pPr marL="1143000" lvl="2" indent="-228600" algn="l" rtl="0" eaLnBrk="0" fontAlgn="base" hangingPunct="0">
                        <a:spcBef>
                          <a:spcPct val="20000"/>
                        </a:spcBef>
                        <a:spcAft>
                          <a:spcPct val="0"/>
                        </a:spcAft>
                        <a:buChar char="•"/>
                        <a:defRPr kumimoji="1" sz="2000">
                          <a:solidFill>
                            <a:schemeClr val="tx1"/>
                          </a:solidFill>
                          <a:latin typeface="+mn-lt"/>
                          <a:ea typeface="+mn-ea"/>
                        </a:defRPr>
                      </a:lvl3pPr>
                      <a:lvl4pPr marL="1600200" lvl="3" indent="-228600" algn="l" rtl="0" eaLnBrk="0" fontAlgn="base" hangingPunct="0">
                        <a:spcBef>
                          <a:spcPct val="20000"/>
                        </a:spcBef>
                        <a:spcAft>
                          <a:spcPct val="0"/>
                        </a:spcAft>
                        <a:buChar char="–"/>
                        <a:defRPr kumimoji="1" sz="1800">
                          <a:solidFill>
                            <a:schemeClr val="tx1"/>
                          </a:solidFill>
                          <a:latin typeface="+mn-lt"/>
                          <a:ea typeface="+mn-ea"/>
                        </a:defRPr>
                      </a:lvl4pPr>
                      <a:lvl5pPr marL="2057400" lvl="4" indent="-228600" algn="l" rtl="0" eaLnBrk="0" fontAlgn="base" hangingPunct="0">
                        <a:spcBef>
                          <a:spcPct val="20000"/>
                        </a:spcBef>
                        <a:spcAft>
                          <a:spcPct val="0"/>
                        </a:spcAft>
                        <a:buChar char="•"/>
                        <a:defRPr kumimoji="1" sz="1800">
                          <a:solidFill>
                            <a:schemeClr val="tx1"/>
                          </a:solidFill>
                          <a:latin typeface="+mn-lt"/>
                          <a:ea typeface="+mn-ea"/>
                        </a:defRPr>
                      </a:lvl5pPr>
                    </a:lstStyle>
                    <a:p>
                      <a:pPr marL="0" lvl="0" indent="0" eaLnBrk="1" hangingPunct="1">
                        <a:buClr>
                          <a:schemeClr val="hlink"/>
                        </a:buClr>
                        <a:buSzPct val="110000"/>
                        <a:buFont typeface="Wingdings" panose="05000000000000000000" pitchFamily="2" charset="2"/>
                        <a:buNone/>
                      </a:pPr>
                      <a:r>
                        <a:rPr lang="zh-CN" altLang="en-US" sz="1400" b="1" dirty="0">
                          <a:latin typeface="宋体" panose="02010600030101010101" pitchFamily="2" charset="-122"/>
                          <a:ea typeface="楷体_GB2312" pitchFamily="49" charset="-122"/>
                        </a:rPr>
                        <a:t>办理还书</a:t>
                      </a:r>
                      <a:endParaRPr lang="zh-CN" altLang="en-US" sz="1400" b="1" dirty="0">
                        <a:latin typeface="宋体" panose="02010600030101010101" pitchFamily="2" charset="-122"/>
                        <a:ea typeface="楷体_GB2312" pitchFamily="49" charset="-122"/>
                      </a:endParaRPr>
                    </a:p>
                  </a:txBody>
                  <a:tcP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a:txBody>
                    <a:bodyPr/>
                    <a:lstStyle>
                      <a:lvl1pPr marL="342900" lvl="0" indent="-342900" algn="l" rtl="0" eaLnBrk="0" fontAlgn="base" hangingPunct="0">
                        <a:spcBef>
                          <a:spcPct val="20000"/>
                        </a:spcBef>
                        <a:spcAft>
                          <a:spcPct val="0"/>
                        </a:spcAft>
                        <a:buChar char="•"/>
                        <a:defRPr kumimoji="1" sz="28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kumimoji="1" sz="2400">
                          <a:solidFill>
                            <a:schemeClr val="tx1"/>
                          </a:solidFill>
                          <a:latin typeface="+mn-lt"/>
                          <a:ea typeface="+mn-ea"/>
                        </a:defRPr>
                      </a:lvl2pPr>
                      <a:lvl3pPr marL="1143000" lvl="2" indent="-228600" algn="l" rtl="0" eaLnBrk="0" fontAlgn="base" hangingPunct="0">
                        <a:spcBef>
                          <a:spcPct val="20000"/>
                        </a:spcBef>
                        <a:spcAft>
                          <a:spcPct val="0"/>
                        </a:spcAft>
                        <a:buChar char="•"/>
                        <a:defRPr kumimoji="1" sz="2000">
                          <a:solidFill>
                            <a:schemeClr val="tx1"/>
                          </a:solidFill>
                          <a:latin typeface="+mn-lt"/>
                          <a:ea typeface="+mn-ea"/>
                        </a:defRPr>
                      </a:lvl3pPr>
                      <a:lvl4pPr marL="1600200" lvl="3" indent="-228600" algn="l" rtl="0" eaLnBrk="0" fontAlgn="base" hangingPunct="0">
                        <a:spcBef>
                          <a:spcPct val="20000"/>
                        </a:spcBef>
                        <a:spcAft>
                          <a:spcPct val="0"/>
                        </a:spcAft>
                        <a:buChar char="–"/>
                        <a:defRPr kumimoji="1" sz="1800">
                          <a:solidFill>
                            <a:schemeClr val="tx1"/>
                          </a:solidFill>
                          <a:latin typeface="+mn-lt"/>
                          <a:ea typeface="+mn-ea"/>
                        </a:defRPr>
                      </a:lvl4pPr>
                      <a:lvl5pPr marL="2057400" lvl="4" indent="-228600" algn="l" rtl="0" eaLnBrk="0" fontAlgn="base" hangingPunct="0">
                        <a:spcBef>
                          <a:spcPct val="20000"/>
                        </a:spcBef>
                        <a:spcAft>
                          <a:spcPct val="0"/>
                        </a:spcAft>
                        <a:buChar char="•"/>
                        <a:defRPr kumimoji="1" sz="1800">
                          <a:solidFill>
                            <a:schemeClr val="tx1"/>
                          </a:solidFill>
                          <a:latin typeface="+mn-lt"/>
                          <a:ea typeface="+mn-ea"/>
                        </a:defRPr>
                      </a:lvl5pPr>
                    </a:lstStyle>
                    <a:p>
                      <a:pPr marL="0" lvl="0" indent="0" algn="ctr" eaLnBrk="1" hangingPunct="1">
                        <a:buClr>
                          <a:schemeClr val="hlink"/>
                        </a:buClr>
                        <a:buSzPct val="110000"/>
                        <a:buFont typeface="Wingdings" panose="05000000000000000000" pitchFamily="2" charset="2"/>
                        <a:buNone/>
                      </a:pPr>
                      <a:r>
                        <a:rPr lang="zh-CN" altLang="en-US" sz="1400" b="1" dirty="0">
                          <a:latin typeface="宋体" panose="02010600030101010101" pitchFamily="2" charset="-122"/>
                          <a:ea typeface="楷体_GB2312" pitchFamily="49" charset="-122"/>
                        </a:rPr>
                        <a:t>输出流</a:t>
                      </a:r>
                      <a:endParaRPr lang="zh-CN" altLang="en-US" sz="1400" b="1" dirty="0">
                        <a:latin typeface="宋体" panose="02010600030101010101" pitchFamily="2" charset="-122"/>
                        <a:ea typeface="楷体_GB2312" pitchFamily="49" charset="-122"/>
                      </a:endParaRPr>
                    </a:p>
                  </a:txBody>
                  <a:tcP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a:txBody>
                    <a:bodyPr/>
                    <a:lstStyle>
                      <a:lvl1pPr marL="342900" lvl="0" indent="-342900" algn="l" rtl="0" eaLnBrk="0" fontAlgn="base" hangingPunct="0">
                        <a:spcBef>
                          <a:spcPct val="20000"/>
                        </a:spcBef>
                        <a:spcAft>
                          <a:spcPct val="0"/>
                        </a:spcAft>
                        <a:buChar char="•"/>
                        <a:defRPr kumimoji="1" sz="28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kumimoji="1" sz="2400">
                          <a:solidFill>
                            <a:schemeClr val="tx1"/>
                          </a:solidFill>
                          <a:latin typeface="+mn-lt"/>
                          <a:ea typeface="+mn-ea"/>
                        </a:defRPr>
                      </a:lvl2pPr>
                      <a:lvl3pPr marL="1143000" lvl="2" indent="-228600" algn="l" rtl="0" eaLnBrk="0" fontAlgn="base" hangingPunct="0">
                        <a:spcBef>
                          <a:spcPct val="20000"/>
                        </a:spcBef>
                        <a:spcAft>
                          <a:spcPct val="0"/>
                        </a:spcAft>
                        <a:buChar char="•"/>
                        <a:defRPr kumimoji="1" sz="2000">
                          <a:solidFill>
                            <a:schemeClr val="tx1"/>
                          </a:solidFill>
                          <a:latin typeface="+mn-lt"/>
                          <a:ea typeface="+mn-ea"/>
                        </a:defRPr>
                      </a:lvl3pPr>
                      <a:lvl4pPr marL="1600200" lvl="3" indent="-228600" algn="l" rtl="0" eaLnBrk="0" fontAlgn="base" hangingPunct="0">
                        <a:spcBef>
                          <a:spcPct val="20000"/>
                        </a:spcBef>
                        <a:spcAft>
                          <a:spcPct val="0"/>
                        </a:spcAft>
                        <a:buChar char="–"/>
                        <a:defRPr kumimoji="1" sz="1800">
                          <a:solidFill>
                            <a:schemeClr val="tx1"/>
                          </a:solidFill>
                          <a:latin typeface="+mn-lt"/>
                          <a:ea typeface="+mn-ea"/>
                        </a:defRPr>
                      </a:lvl4pPr>
                      <a:lvl5pPr marL="2057400" lvl="4" indent="-228600" algn="l" rtl="0" eaLnBrk="0" fontAlgn="base" hangingPunct="0">
                        <a:spcBef>
                          <a:spcPct val="20000"/>
                        </a:spcBef>
                        <a:spcAft>
                          <a:spcPct val="0"/>
                        </a:spcAft>
                        <a:buChar char="•"/>
                        <a:defRPr kumimoji="1" sz="1800">
                          <a:solidFill>
                            <a:schemeClr val="tx1"/>
                          </a:solidFill>
                          <a:latin typeface="+mn-lt"/>
                          <a:ea typeface="+mn-ea"/>
                        </a:defRPr>
                      </a:lvl5pPr>
                    </a:lstStyle>
                    <a:p>
                      <a:pPr marL="0" lvl="0" indent="0" eaLnBrk="1" hangingPunct="1">
                        <a:buClr>
                          <a:schemeClr val="hlink"/>
                        </a:buClr>
                        <a:buSzPct val="110000"/>
                        <a:buFont typeface="Wingdings" panose="05000000000000000000" pitchFamily="2" charset="2"/>
                        <a:buNone/>
                      </a:pPr>
                      <a:r>
                        <a:rPr lang="zh-CN" altLang="en-US" sz="1400" b="1" dirty="0">
                          <a:latin typeface="宋体" panose="02010600030101010101" pitchFamily="2" charset="-122"/>
                          <a:ea typeface="楷体_GB2312" pitchFamily="49" charset="-122"/>
                        </a:rPr>
                        <a:t>借书文件，目录文件，逾期天数</a:t>
                      </a:r>
                      <a:endParaRPr lang="zh-CN" altLang="en-US" sz="1400" b="1" dirty="0">
                        <a:latin typeface="宋体" panose="02010600030101010101" pitchFamily="2" charset="-122"/>
                        <a:ea typeface="楷体_GB2312" pitchFamily="49" charset="-122"/>
                      </a:endParaRPr>
                    </a:p>
                  </a:txBody>
                  <a:tcPr>
                    <a:lnL w="12700" cap="flat" cmpd="sng">
                      <a:solidFill>
                        <a:schemeClr val="tx1"/>
                      </a:solidFill>
                      <a:prstDash val="solid"/>
                      <a:headEnd type="none" w="sm" len="sm"/>
                      <a:tailEnd type="none" w="sm" len="sm"/>
                    </a:lnL>
                    <a:lnR w="28575"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r>
              <a:tr h="1216025">
                <a:tc>
                  <a:txBody>
                    <a:bodyPr/>
                    <a:lstStyle>
                      <a:lvl1pPr marL="342900" lvl="0" indent="-342900" algn="l" rtl="0" eaLnBrk="0" fontAlgn="base" hangingPunct="0">
                        <a:spcBef>
                          <a:spcPct val="20000"/>
                        </a:spcBef>
                        <a:spcAft>
                          <a:spcPct val="0"/>
                        </a:spcAft>
                        <a:buChar char="•"/>
                        <a:defRPr kumimoji="1" sz="28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kumimoji="1" sz="2400">
                          <a:solidFill>
                            <a:schemeClr val="tx1"/>
                          </a:solidFill>
                          <a:latin typeface="+mn-lt"/>
                          <a:ea typeface="+mn-ea"/>
                        </a:defRPr>
                      </a:lvl2pPr>
                      <a:lvl3pPr marL="1143000" lvl="2" indent="-228600" algn="l" rtl="0" eaLnBrk="0" fontAlgn="base" hangingPunct="0">
                        <a:spcBef>
                          <a:spcPct val="20000"/>
                        </a:spcBef>
                        <a:spcAft>
                          <a:spcPct val="0"/>
                        </a:spcAft>
                        <a:buChar char="•"/>
                        <a:defRPr kumimoji="1" sz="2000">
                          <a:solidFill>
                            <a:schemeClr val="tx1"/>
                          </a:solidFill>
                          <a:latin typeface="+mn-lt"/>
                          <a:ea typeface="+mn-ea"/>
                        </a:defRPr>
                      </a:lvl3pPr>
                      <a:lvl4pPr marL="1600200" lvl="3" indent="-228600" algn="l" rtl="0" eaLnBrk="0" fontAlgn="base" hangingPunct="0">
                        <a:spcBef>
                          <a:spcPct val="20000"/>
                        </a:spcBef>
                        <a:spcAft>
                          <a:spcPct val="0"/>
                        </a:spcAft>
                        <a:buChar char="–"/>
                        <a:defRPr kumimoji="1" sz="1800">
                          <a:solidFill>
                            <a:schemeClr val="tx1"/>
                          </a:solidFill>
                          <a:latin typeface="+mn-lt"/>
                          <a:ea typeface="+mn-ea"/>
                        </a:defRPr>
                      </a:lvl4pPr>
                      <a:lvl5pPr marL="2057400" lvl="4" indent="-228600" algn="l" rtl="0" eaLnBrk="0" fontAlgn="base" hangingPunct="0">
                        <a:spcBef>
                          <a:spcPct val="20000"/>
                        </a:spcBef>
                        <a:spcAft>
                          <a:spcPct val="0"/>
                        </a:spcAft>
                        <a:buChar char="•"/>
                        <a:defRPr kumimoji="1" sz="1800">
                          <a:solidFill>
                            <a:schemeClr val="tx1"/>
                          </a:solidFill>
                          <a:latin typeface="+mn-lt"/>
                          <a:ea typeface="+mn-ea"/>
                        </a:defRPr>
                      </a:lvl5pPr>
                    </a:lstStyle>
                    <a:p>
                      <a:pPr marL="0" lvl="0" indent="0" algn="ctr" eaLnBrk="1" hangingPunct="1">
                        <a:buClr>
                          <a:schemeClr val="hlink"/>
                        </a:buClr>
                        <a:buSzPct val="110000"/>
                        <a:buFont typeface="Wingdings" panose="05000000000000000000" pitchFamily="2" charset="2"/>
                        <a:buNone/>
                      </a:pPr>
                      <a:endParaRPr lang="en-US" altLang="zh-CN" sz="1400" b="1">
                        <a:latin typeface="宋体" panose="02010600030101010101" pitchFamily="2" charset="-122"/>
                        <a:ea typeface="楷体_GB2312" pitchFamily="49" charset="-122"/>
                      </a:endParaRPr>
                    </a:p>
                    <a:p>
                      <a:pPr marL="0" lvl="0" indent="0" algn="ctr" eaLnBrk="1" hangingPunct="1">
                        <a:buClr>
                          <a:schemeClr val="hlink"/>
                        </a:buClr>
                        <a:buSzPct val="110000"/>
                        <a:buFont typeface="Wingdings" panose="05000000000000000000" pitchFamily="2" charset="2"/>
                        <a:buNone/>
                      </a:pPr>
                      <a:r>
                        <a:rPr lang="zh-CN" altLang="en-US" sz="1400" b="1" dirty="0">
                          <a:latin typeface="宋体" panose="02010600030101010101" pitchFamily="2" charset="-122"/>
                          <a:ea typeface="楷体_GB2312" pitchFamily="49" charset="-122"/>
                        </a:rPr>
                        <a:t>加工</a:t>
                      </a:r>
                      <a:endParaRPr lang="zh-CN" altLang="en-US" sz="1400" b="1" dirty="0">
                        <a:latin typeface="宋体" panose="02010600030101010101" pitchFamily="2" charset="-122"/>
                        <a:ea typeface="楷体_GB2312" pitchFamily="49" charset="-122"/>
                      </a:endParaRPr>
                    </a:p>
                    <a:p>
                      <a:pPr marL="0" lvl="0" indent="0" algn="ctr" eaLnBrk="1" hangingPunct="1">
                        <a:buClr>
                          <a:schemeClr val="hlink"/>
                        </a:buClr>
                        <a:buSzPct val="110000"/>
                        <a:buFont typeface="Wingdings" panose="05000000000000000000" pitchFamily="2" charset="2"/>
                        <a:buNone/>
                      </a:pPr>
                      <a:r>
                        <a:rPr lang="zh-CN" altLang="en-US" sz="1400" b="1" dirty="0">
                          <a:latin typeface="宋体" panose="02010600030101010101" pitchFamily="2" charset="-122"/>
                          <a:ea typeface="楷体_GB2312" pitchFamily="49" charset="-122"/>
                        </a:rPr>
                        <a:t>逻辑</a:t>
                      </a:r>
                      <a:endParaRPr lang="zh-CN" altLang="en-US" sz="1400" b="1" dirty="0">
                        <a:latin typeface="宋体" panose="02010600030101010101" pitchFamily="2" charset="-122"/>
                        <a:ea typeface="楷体_GB2312" pitchFamily="49" charset="-122"/>
                      </a:endParaRPr>
                    </a:p>
                  </a:txBody>
                  <a:tcPr>
                    <a:lnL w="28575"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28575" cap="flat" cmpd="sng">
                      <a:solidFill>
                        <a:schemeClr val="tx1"/>
                      </a:solidFill>
                      <a:prstDash val="solid"/>
                      <a:headEnd type="none" w="sm" len="sm"/>
                      <a:tailEnd type="none" w="sm" len="sm"/>
                    </a:lnB>
                    <a:lnTlToBr>
                      <a:noFill/>
                    </a:lnTlToBr>
                    <a:lnBlToTr>
                      <a:noFill/>
                    </a:lnBlToTr>
                    <a:noFill/>
                  </a:tcPr>
                </a:tc>
                <a:tc gridSpan="3">
                  <a:txBody>
                    <a:bodyPr/>
                    <a:lstStyle>
                      <a:lvl1pPr marL="342900" lvl="0" indent="-342900" algn="l" rtl="0" eaLnBrk="0" fontAlgn="base" hangingPunct="0">
                        <a:spcBef>
                          <a:spcPct val="20000"/>
                        </a:spcBef>
                        <a:spcAft>
                          <a:spcPct val="0"/>
                        </a:spcAft>
                        <a:buChar char="•"/>
                        <a:defRPr kumimoji="1" sz="28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kumimoji="1" sz="2400">
                          <a:solidFill>
                            <a:schemeClr val="tx1"/>
                          </a:solidFill>
                          <a:latin typeface="+mn-lt"/>
                          <a:ea typeface="+mn-ea"/>
                        </a:defRPr>
                      </a:lvl2pPr>
                      <a:lvl3pPr marL="1143000" lvl="2" indent="-228600" algn="l" rtl="0" eaLnBrk="0" fontAlgn="base" hangingPunct="0">
                        <a:spcBef>
                          <a:spcPct val="20000"/>
                        </a:spcBef>
                        <a:spcAft>
                          <a:spcPct val="0"/>
                        </a:spcAft>
                        <a:buChar char="•"/>
                        <a:defRPr kumimoji="1" sz="2000">
                          <a:solidFill>
                            <a:schemeClr val="tx1"/>
                          </a:solidFill>
                          <a:latin typeface="+mn-lt"/>
                          <a:ea typeface="+mn-ea"/>
                        </a:defRPr>
                      </a:lvl3pPr>
                      <a:lvl4pPr marL="1600200" lvl="3" indent="-228600" algn="l" rtl="0" eaLnBrk="0" fontAlgn="base" hangingPunct="0">
                        <a:spcBef>
                          <a:spcPct val="20000"/>
                        </a:spcBef>
                        <a:spcAft>
                          <a:spcPct val="0"/>
                        </a:spcAft>
                        <a:buChar char="–"/>
                        <a:defRPr kumimoji="1" sz="1800">
                          <a:solidFill>
                            <a:schemeClr val="tx1"/>
                          </a:solidFill>
                          <a:latin typeface="+mn-lt"/>
                          <a:ea typeface="+mn-ea"/>
                        </a:defRPr>
                      </a:lvl4pPr>
                      <a:lvl5pPr marL="2057400" lvl="4" indent="-228600" algn="l" rtl="0" eaLnBrk="0" fontAlgn="base" hangingPunct="0">
                        <a:spcBef>
                          <a:spcPct val="20000"/>
                        </a:spcBef>
                        <a:spcAft>
                          <a:spcPct val="0"/>
                        </a:spcAft>
                        <a:buChar char="•"/>
                        <a:defRPr kumimoji="1" sz="1800">
                          <a:solidFill>
                            <a:schemeClr val="tx1"/>
                          </a:solidFill>
                          <a:latin typeface="+mn-lt"/>
                          <a:ea typeface="+mn-ea"/>
                        </a:defRPr>
                      </a:lvl5pPr>
                    </a:lstStyle>
                    <a:p>
                      <a:pPr marL="0" lvl="0" indent="0" eaLnBrk="1" hangingPunct="1">
                        <a:buClr>
                          <a:schemeClr val="hlink"/>
                        </a:buClr>
                        <a:buSzPct val="110000"/>
                        <a:buFont typeface="Wingdings" panose="05000000000000000000" pitchFamily="2" charset="2"/>
                        <a:buNone/>
                      </a:pPr>
                      <a:r>
                        <a:rPr lang="en-US" altLang="zh-CN" sz="1400" b="1">
                          <a:latin typeface="宋体" panose="02010600030101010101" pitchFamily="2" charset="-122"/>
                          <a:ea typeface="楷体_GB2312" pitchFamily="49" charset="-122"/>
                        </a:rPr>
                        <a:t>1.</a:t>
                      </a:r>
                      <a:r>
                        <a:rPr lang="zh-CN" altLang="en-US" sz="1400" b="1" dirty="0">
                          <a:latin typeface="宋体" panose="02010600030101010101" pitchFamily="2" charset="-122"/>
                          <a:ea typeface="楷体_GB2312" pitchFamily="49" charset="-122"/>
                        </a:rPr>
                        <a:t>根据还书单，对目录文件中该书的库存数量加</a:t>
                      </a:r>
                      <a:r>
                        <a:rPr lang="en-US" altLang="zh-CN" sz="1400" b="1">
                          <a:latin typeface="宋体" panose="02010600030101010101" pitchFamily="2" charset="-122"/>
                          <a:ea typeface="楷体_GB2312" pitchFamily="49" charset="-122"/>
                        </a:rPr>
                        <a:t>1</a:t>
                      </a:r>
                      <a:r>
                        <a:rPr lang="zh-CN" altLang="en-US" sz="1400" b="1" dirty="0">
                          <a:latin typeface="宋体" panose="02010600030101010101" pitchFamily="2" charset="-122"/>
                          <a:ea typeface="楷体_GB2312" pitchFamily="49" charset="-122"/>
                        </a:rPr>
                        <a:t>，同时把</a:t>
                      </a:r>
                      <a:endParaRPr lang="zh-CN" altLang="en-US" sz="1400" b="1" dirty="0">
                        <a:latin typeface="宋体" panose="02010600030101010101" pitchFamily="2" charset="-122"/>
                        <a:ea typeface="楷体_GB2312" pitchFamily="49" charset="-122"/>
                      </a:endParaRPr>
                    </a:p>
                    <a:p>
                      <a:pPr marL="0" lvl="0" indent="0" eaLnBrk="1" hangingPunct="1">
                        <a:buClr>
                          <a:schemeClr val="hlink"/>
                        </a:buClr>
                        <a:buSzPct val="110000"/>
                        <a:buFont typeface="Wingdings" panose="05000000000000000000" pitchFamily="2" charset="2"/>
                        <a:buNone/>
                      </a:pPr>
                      <a:r>
                        <a:rPr lang="zh-CN" altLang="en-US" sz="1400" b="1" dirty="0">
                          <a:latin typeface="宋体" panose="02010600030101010101" pitchFamily="2" charset="-122"/>
                          <a:ea typeface="楷体_GB2312" pitchFamily="49" charset="-122"/>
                        </a:rPr>
                        <a:t>  借书文件中相应记录置为无效；</a:t>
                      </a:r>
                      <a:endParaRPr lang="zh-CN" altLang="en-US" sz="1400" b="1" dirty="0">
                        <a:latin typeface="宋体" panose="02010600030101010101" pitchFamily="2" charset="-122"/>
                        <a:ea typeface="楷体_GB2312" pitchFamily="49" charset="-122"/>
                      </a:endParaRPr>
                    </a:p>
                    <a:p>
                      <a:pPr marL="0" lvl="0" indent="0" eaLnBrk="1" hangingPunct="1">
                        <a:buClr>
                          <a:schemeClr val="hlink"/>
                        </a:buClr>
                        <a:buSzPct val="110000"/>
                        <a:buFont typeface="Wingdings" panose="05000000000000000000" pitchFamily="2" charset="2"/>
                        <a:buNone/>
                      </a:pPr>
                      <a:r>
                        <a:rPr lang="en-US" altLang="zh-CN" sz="1400" b="1">
                          <a:latin typeface="宋体" panose="02010600030101010101" pitchFamily="2" charset="-122"/>
                          <a:ea typeface="楷体_GB2312" pitchFamily="49" charset="-122"/>
                        </a:rPr>
                        <a:t>2.</a:t>
                      </a:r>
                      <a:r>
                        <a:rPr lang="zh-CN" altLang="en-US" sz="1400" b="1" dirty="0">
                          <a:latin typeface="宋体" panose="02010600030101010101" pitchFamily="2" charset="-122"/>
                          <a:ea typeface="楷体_GB2312" pitchFamily="49" charset="-122"/>
                        </a:rPr>
                        <a:t>根据借阅日期和当前日期计算该书是否已过期，并输出逾</a:t>
                      </a:r>
                      <a:endParaRPr lang="zh-CN" altLang="en-US" sz="1400" b="1" dirty="0">
                        <a:latin typeface="宋体" panose="02010600030101010101" pitchFamily="2" charset="-122"/>
                        <a:ea typeface="楷体_GB2312" pitchFamily="49" charset="-122"/>
                      </a:endParaRPr>
                    </a:p>
                    <a:p>
                      <a:pPr marL="0" lvl="0" indent="0" eaLnBrk="1" hangingPunct="1">
                        <a:buClr>
                          <a:schemeClr val="hlink"/>
                        </a:buClr>
                        <a:buSzPct val="110000"/>
                        <a:buFont typeface="Wingdings" panose="05000000000000000000" pitchFamily="2" charset="2"/>
                        <a:buNone/>
                      </a:pPr>
                      <a:r>
                        <a:rPr lang="zh-CN" altLang="en-US" sz="1400" b="1" dirty="0">
                          <a:latin typeface="宋体" panose="02010600030101010101" pitchFamily="2" charset="-122"/>
                          <a:ea typeface="楷体_GB2312" pitchFamily="49" charset="-122"/>
                        </a:rPr>
                        <a:t>  期天数。</a:t>
                      </a:r>
                      <a:endParaRPr lang="zh-CN" altLang="en-US" sz="1400" b="1" dirty="0">
                        <a:latin typeface="宋体" panose="02010600030101010101" pitchFamily="2" charset="-122"/>
                        <a:ea typeface="楷体_GB2312" pitchFamily="49" charset="-122"/>
                      </a:endParaRPr>
                    </a:p>
                  </a:txBody>
                  <a:tcPr>
                    <a:lnL w="12700" cap="flat" cmpd="sng">
                      <a:solidFill>
                        <a:schemeClr val="tx1"/>
                      </a:solidFill>
                      <a:prstDash val="solid"/>
                      <a:headEnd type="none" w="sm" len="sm"/>
                      <a:tailEnd type="none" w="sm" len="sm"/>
                    </a:lnL>
                    <a:lnR w="28575"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28575" cap="flat" cmpd="sng">
                      <a:solidFill>
                        <a:schemeClr val="tx1"/>
                      </a:solidFill>
                      <a:prstDash val="solid"/>
                      <a:headEnd type="none" w="sm" len="sm"/>
                      <a:tailEnd type="none" w="sm" len="sm"/>
                    </a:lnB>
                    <a:lnTlToBr>
                      <a:noFill/>
                    </a:lnTlToBr>
                    <a:lnBlToTr>
                      <a:noFill/>
                    </a:lnBlToTr>
                    <a:noFill/>
                  </a:tcPr>
                </a:tc>
                <a:tc hMerge="1">
                  <a:tcPr>
                    <a:lnT w="12700" cap="flat" cmpd="sng">
                      <a:solidFill>
                        <a:schemeClr val="tx1"/>
                      </a:solidFill>
                      <a:prstDash val="solid"/>
                      <a:headEnd type="none" w="sm" len="sm"/>
                      <a:tailEnd type="none" w="sm" len="sm"/>
                    </a:lnT>
                    <a:lnB w="28575" cap="flat" cmpd="sng">
                      <a:solidFill>
                        <a:schemeClr val="tx1"/>
                      </a:solidFill>
                      <a:prstDash val="solid"/>
                      <a:headEnd type="none" w="sm" len="sm"/>
                      <a:tailEnd type="none" w="sm" len="sm"/>
                    </a:lnB>
                  </a:tcPr>
                </a:tc>
                <a:tc hMerge="1">
                  <a:tcPr>
                    <a:lnR w="28575"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28575" cap="flat" cmpd="sng">
                      <a:solidFill>
                        <a:schemeClr val="tx1"/>
                      </a:solidFill>
                      <a:prstDash val="solid"/>
                      <a:headEnd type="none" w="sm" len="sm"/>
                      <a:tailEnd type="none" w="sm" len="sm"/>
                    </a:lnB>
                  </a:tcPr>
                </a:tc>
              </a:tr>
            </a:tbl>
          </a:graphicData>
        </a:graphic>
      </p:graphicFrame>
      <p:graphicFrame>
        <p:nvGraphicFramePr>
          <p:cNvPr id="90138" name="表格 90137"/>
          <p:cNvGraphicFramePr/>
          <p:nvPr/>
        </p:nvGraphicFramePr>
        <p:xfrm>
          <a:off x="1066800" y="4292600"/>
          <a:ext cx="6553200" cy="1004888"/>
        </p:xfrm>
        <a:graphic>
          <a:graphicData uri="http://schemas.openxmlformats.org/drawingml/2006/table">
            <a:tbl>
              <a:tblPr/>
              <a:tblGrid>
                <a:gridCol w="1066800"/>
                <a:gridCol w="1219200"/>
                <a:gridCol w="914400"/>
                <a:gridCol w="3352800"/>
              </a:tblGrid>
              <a:tr h="334963">
                <a:tc>
                  <a:txBody>
                    <a:bodyPr/>
                    <a:lstStyle>
                      <a:lvl1pPr marL="342900" lvl="0" indent="-342900" algn="l" rtl="0" eaLnBrk="0" fontAlgn="base" hangingPunct="0">
                        <a:spcBef>
                          <a:spcPct val="20000"/>
                        </a:spcBef>
                        <a:spcAft>
                          <a:spcPct val="0"/>
                        </a:spcAft>
                        <a:buChar char="•"/>
                        <a:defRPr kumimoji="1" sz="28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kumimoji="1" sz="2400">
                          <a:solidFill>
                            <a:schemeClr val="tx1"/>
                          </a:solidFill>
                          <a:latin typeface="+mn-lt"/>
                          <a:ea typeface="+mn-ea"/>
                        </a:defRPr>
                      </a:lvl2pPr>
                      <a:lvl3pPr marL="1143000" lvl="2" indent="-228600" algn="l" rtl="0" eaLnBrk="0" fontAlgn="base" hangingPunct="0">
                        <a:spcBef>
                          <a:spcPct val="20000"/>
                        </a:spcBef>
                        <a:spcAft>
                          <a:spcPct val="0"/>
                        </a:spcAft>
                        <a:buChar char="•"/>
                        <a:defRPr kumimoji="1" sz="2000">
                          <a:solidFill>
                            <a:schemeClr val="tx1"/>
                          </a:solidFill>
                          <a:latin typeface="+mn-lt"/>
                          <a:ea typeface="+mn-ea"/>
                        </a:defRPr>
                      </a:lvl3pPr>
                      <a:lvl4pPr marL="1600200" lvl="3" indent="-228600" algn="l" rtl="0" eaLnBrk="0" fontAlgn="base" hangingPunct="0">
                        <a:spcBef>
                          <a:spcPct val="20000"/>
                        </a:spcBef>
                        <a:spcAft>
                          <a:spcPct val="0"/>
                        </a:spcAft>
                        <a:buChar char="–"/>
                        <a:defRPr kumimoji="1" sz="1800">
                          <a:solidFill>
                            <a:schemeClr val="tx1"/>
                          </a:solidFill>
                          <a:latin typeface="+mn-lt"/>
                          <a:ea typeface="+mn-ea"/>
                        </a:defRPr>
                      </a:lvl4pPr>
                      <a:lvl5pPr marL="2057400" lvl="4" indent="-228600" algn="l" rtl="0" eaLnBrk="0" fontAlgn="base" hangingPunct="0">
                        <a:spcBef>
                          <a:spcPct val="20000"/>
                        </a:spcBef>
                        <a:spcAft>
                          <a:spcPct val="0"/>
                        </a:spcAft>
                        <a:buChar char="•"/>
                        <a:defRPr kumimoji="1" sz="1800">
                          <a:solidFill>
                            <a:schemeClr val="tx1"/>
                          </a:solidFill>
                          <a:latin typeface="+mn-lt"/>
                          <a:ea typeface="+mn-ea"/>
                        </a:defRPr>
                      </a:lvl5pPr>
                    </a:lstStyle>
                    <a:p>
                      <a:pPr marL="0" lvl="0" indent="0" algn="ctr" eaLnBrk="1" hangingPunct="1">
                        <a:buClr>
                          <a:schemeClr val="hlink"/>
                        </a:buClr>
                        <a:buSzPct val="110000"/>
                        <a:buFont typeface="Wingdings" panose="05000000000000000000" pitchFamily="2" charset="2"/>
                        <a:buNone/>
                      </a:pPr>
                      <a:r>
                        <a:rPr lang="zh-CN" altLang="en-US" sz="1400" b="1" dirty="0">
                          <a:latin typeface="宋体" panose="02010600030101010101" pitchFamily="2" charset="-122"/>
                          <a:ea typeface="楷体_GB2312" pitchFamily="49" charset="-122"/>
                        </a:rPr>
                        <a:t>加工编号</a:t>
                      </a:r>
                      <a:endParaRPr lang="zh-CN" altLang="en-US" sz="1400" b="1" dirty="0">
                        <a:latin typeface="宋体" panose="02010600030101010101" pitchFamily="2" charset="-122"/>
                        <a:ea typeface="楷体_GB2312" pitchFamily="49" charset="-122"/>
                      </a:endParaRPr>
                    </a:p>
                  </a:txBody>
                  <a:tcPr>
                    <a:lnL w="28575"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28575"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a:txBody>
                    <a:bodyPr/>
                    <a:lstStyle>
                      <a:lvl1pPr marL="342900" lvl="0" indent="-342900" algn="l" rtl="0" eaLnBrk="0" fontAlgn="base" hangingPunct="0">
                        <a:spcBef>
                          <a:spcPct val="20000"/>
                        </a:spcBef>
                        <a:spcAft>
                          <a:spcPct val="0"/>
                        </a:spcAft>
                        <a:buChar char="•"/>
                        <a:defRPr kumimoji="1" sz="28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kumimoji="1" sz="2400">
                          <a:solidFill>
                            <a:schemeClr val="tx1"/>
                          </a:solidFill>
                          <a:latin typeface="+mn-lt"/>
                          <a:ea typeface="+mn-ea"/>
                        </a:defRPr>
                      </a:lvl2pPr>
                      <a:lvl3pPr marL="1143000" lvl="2" indent="-228600" algn="l" rtl="0" eaLnBrk="0" fontAlgn="base" hangingPunct="0">
                        <a:spcBef>
                          <a:spcPct val="20000"/>
                        </a:spcBef>
                        <a:spcAft>
                          <a:spcPct val="0"/>
                        </a:spcAft>
                        <a:buChar char="•"/>
                        <a:defRPr kumimoji="1" sz="2000">
                          <a:solidFill>
                            <a:schemeClr val="tx1"/>
                          </a:solidFill>
                          <a:latin typeface="+mn-lt"/>
                          <a:ea typeface="+mn-ea"/>
                        </a:defRPr>
                      </a:lvl3pPr>
                      <a:lvl4pPr marL="1600200" lvl="3" indent="-228600" algn="l" rtl="0" eaLnBrk="0" fontAlgn="base" hangingPunct="0">
                        <a:spcBef>
                          <a:spcPct val="20000"/>
                        </a:spcBef>
                        <a:spcAft>
                          <a:spcPct val="0"/>
                        </a:spcAft>
                        <a:buChar char="–"/>
                        <a:defRPr kumimoji="1" sz="1800">
                          <a:solidFill>
                            <a:schemeClr val="tx1"/>
                          </a:solidFill>
                          <a:latin typeface="+mn-lt"/>
                          <a:ea typeface="+mn-ea"/>
                        </a:defRPr>
                      </a:lvl4pPr>
                      <a:lvl5pPr marL="2057400" lvl="4" indent="-228600" algn="l" rtl="0" eaLnBrk="0" fontAlgn="base" hangingPunct="0">
                        <a:spcBef>
                          <a:spcPct val="20000"/>
                        </a:spcBef>
                        <a:spcAft>
                          <a:spcPct val="0"/>
                        </a:spcAft>
                        <a:buChar char="•"/>
                        <a:defRPr kumimoji="1" sz="1800">
                          <a:solidFill>
                            <a:schemeClr val="tx1"/>
                          </a:solidFill>
                          <a:latin typeface="+mn-lt"/>
                          <a:ea typeface="+mn-ea"/>
                        </a:defRPr>
                      </a:lvl5pPr>
                    </a:lstStyle>
                    <a:p>
                      <a:pPr marL="0" lvl="0" indent="0" eaLnBrk="1" hangingPunct="1">
                        <a:buClr>
                          <a:schemeClr val="hlink"/>
                        </a:buClr>
                        <a:buSzPct val="110000"/>
                        <a:buFont typeface="Wingdings" panose="05000000000000000000" pitchFamily="2" charset="2"/>
                        <a:buNone/>
                      </a:pPr>
                      <a:r>
                        <a:rPr lang="en-US" altLang="zh-CN" sz="1400" b="1">
                          <a:latin typeface="宋体" panose="02010600030101010101" pitchFamily="2" charset="-122"/>
                          <a:ea typeface="楷体_GB2312" pitchFamily="49" charset="-122"/>
                        </a:rPr>
                        <a:t>2.5.2</a:t>
                      </a:r>
                      <a:endParaRPr lang="en-US" altLang="zh-CN" sz="1400" b="1">
                        <a:latin typeface="宋体" panose="02010600030101010101" pitchFamily="2" charset="-122"/>
                        <a:ea typeface="楷体_GB2312" pitchFamily="49" charset="-122"/>
                      </a:endParaRPr>
                    </a:p>
                  </a:txBody>
                  <a:tcP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28575"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a:txBody>
                    <a:bodyPr/>
                    <a:lstStyle>
                      <a:lvl1pPr marL="342900" lvl="0" indent="-342900" algn="l" rtl="0" eaLnBrk="0" fontAlgn="base" hangingPunct="0">
                        <a:spcBef>
                          <a:spcPct val="20000"/>
                        </a:spcBef>
                        <a:spcAft>
                          <a:spcPct val="0"/>
                        </a:spcAft>
                        <a:buChar char="•"/>
                        <a:defRPr kumimoji="1" sz="28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kumimoji="1" sz="2400">
                          <a:solidFill>
                            <a:schemeClr val="tx1"/>
                          </a:solidFill>
                          <a:latin typeface="+mn-lt"/>
                          <a:ea typeface="+mn-ea"/>
                        </a:defRPr>
                      </a:lvl2pPr>
                      <a:lvl3pPr marL="1143000" lvl="2" indent="-228600" algn="l" rtl="0" eaLnBrk="0" fontAlgn="base" hangingPunct="0">
                        <a:spcBef>
                          <a:spcPct val="20000"/>
                        </a:spcBef>
                        <a:spcAft>
                          <a:spcPct val="0"/>
                        </a:spcAft>
                        <a:buChar char="•"/>
                        <a:defRPr kumimoji="1" sz="2000">
                          <a:solidFill>
                            <a:schemeClr val="tx1"/>
                          </a:solidFill>
                          <a:latin typeface="+mn-lt"/>
                          <a:ea typeface="+mn-ea"/>
                        </a:defRPr>
                      </a:lvl3pPr>
                      <a:lvl4pPr marL="1600200" lvl="3" indent="-228600" algn="l" rtl="0" eaLnBrk="0" fontAlgn="base" hangingPunct="0">
                        <a:spcBef>
                          <a:spcPct val="20000"/>
                        </a:spcBef>
                        <a:spcAft>
                          <a:spcPct val="0"/>
                        </a:spcAft>
                        <a:buChar char="–"/>
                        <a:defRPr kumimoji="1" sz="1800">
                          <a:solidFill>
                            <a:schemeClr val="tx1"/>
                          </a:solidFill>
                          <a:latin typeface="+mn-lt"/>
                          <a:ea typeface="+mn-ea"/>
                        </a:defRPr>
                      </a:lvl4pPr>
                      <a:lvl5pPr marL="2057400" lvl="4" indent="-228600" algn="l" rtl="0" eaLnBrk="0" fontAlgn="base" hangingPunct="0">
                        <a:spcBef>
                          <a:spcPct val="20000"/>
                        </a:spcBef>
                        <a:spcAft>
                          <a:spcPct val="0"/>
                        </a:spcAft>
                        <a:buChar char="•"/>
                        <a:defRPr kumimoji="1" sz="1800">
                          <a:solidFill>
                            <a:schemeClr val="tx1"/>
                          </a:solidFill>
                          <a:latin typeface="+mn-lt"/>
                          <a:ea typeface="+mn-ea"/>
                        </a:defRPr>
                      </a:lvl5pPr>
                    </a:lstStyle>
                    <a:p>
                      <a:pPr marL="0" lvl="0" indent="0" algn="ctr" eaLnBrk="1" hangingPunct="1">
                        <a:buClr>
                          <a:schemeClr val="hlink"/>
                        </a:buClr>
                        <a:buSzPct val="110000"/>
                        <a:buFont typeface="Wingdings" panose="05000000000000000000" pitchFamily="2" charset="2"/>
                        <a:buNone/>
                      </a:pPr>
                      <a:r>
                        <a:rPr lang="zh-CN" altLang="en-US" sz="1400" b="1" dirty="0">
                          <a:latin typeface="宋体" panose="02010600030101010101" pitchFamily="2" charset="-122"/>
                          <a:ea typeface="楷体_GB2312" pitchFamily="49" charset="-122"/>
                        </a:rPr>
                        <a:t>输入流</a:t>
                      </a:r>
                      <a:endParaRPr lang="zh-CN" altLang="en-US" sz="1400" b="1" dirty="0">
                        <a:latin typeface="宋体" panose="02010600030101010101" pitchFamily="2" charset="-122"/>
                        <a:ea typeface="楷体_GB2312" pitchFamily="49" charset="-122"/>
                      </a:endParaRPr>
                    </a:p>
                  </a:txBody>
                  <a:tcP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28575"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a:txBody>
                    <a:bodyPr/>
                    <a:lstStyle>
                      <a:lvl1pPr marL="342900" lvl="0" indent="-342900" algn="l" rtl="0" eaLnBrk="0" fontAlgn="base" hangingPunct="0">
                        <a:spcBef>
                          <a:spcPct val="20000"/>
                        </a:spcBef>
                        <a:spcAft>
                          <a:spcPct val="0"/>
                        </a:spcAft>
                        <a:buChar char="•"/>
                        <a:defRPr kumimoji="1" sz="28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kumimoji="1" sz="2400">
                          <a:solidFill>
                            <a:schemeClr val="tx1"/>
                          </a:solidFill>
                          <a:latin typeface="+mn-lt"/>
                          <a:ea typeface="+mn-ea"/>
                        </a:defRPr>
                      </a:lvl2pPr>
                      <a:lvl3pPr marL="1143000" lvl="2" indent="-228600" algn="l" rtl="0" eaLnBrk="0" fontAlgn="base" hangingPunct="0">
                        <a:spcBef>
                          <a:spcPct val="20000"/>
                        </a:spcBef>
                        <a:spcAft>
                          <a:spcPct val="0"/>
                        </a:spcAft>
                        <a:buChar char="•"/>
                        <a:defRPr kumimoji="1" sz="2000">
                          <a:solidFill>
                            <a:schemeClr val="tx1"/>
                          </a:solidFill>
                          <a:latin typeface="+mn-lt"/>
                          <a:ea typeface="+mn-ea"/>
                        </a:defRPr>
                      </a:lvl3pPr>
                      <a:lvl4pPr marL="1600200" lvl="3" indent="-228600" algn="l" rtl="0" eaLnBrk="0" fontAlgn="base" hangingPunct="0">
                        <a:spcBef>
                          <a:spcPct val="20000"/>
                        </a:spcBef>
                        <a:spcAft>
                          <a:spcPct val="0"/>
                        </a:spcAft>
                        <a:buChar char="–"/>
                        <a:defRPr kumimoji="1" sz="1800">
                          <a:solidFill>
                            <a:schemeClr val="tx1"/>
                          </a:solidFill>
                          <a:latin typeface="+mn-lt"/>
                          <a:ea typeface="+mn-ea"/>
                        </a:defRPr>
                      </a:lvl4pPr>
                      <a:lvl5pPr marL="2057400" lvl="4" indent="-228600" algn="l" rtl="0" eaLnBrk="0" fontAlgn="base" hangingPunct="0">
                        <a:spcBef>
                          <a:spcPct val="20000"/>
                        </a:spcBef>
                        <a:spcAft>
                          <a:spcPct val="0"/>
                        </a:spcAft>
                        <a:buChar char="•"/>
                        <a:defRPr kumimoji="1" sz="1800">
                          <a:solidFill>
                            <a:schemeClr val="tx1"/>
                          </a:solidFill>
                          <a:latin typeface="+mn-lt"/>
                          <a:ea typeface="+mn-ea"/>
                        </a:defRPr>
                      </a:lvl5pPr>
                    </a:lstStyle>
                    <a:p>
                      <a:pPr marL="0" lvl="0" indent="0" eaLnBrk="1" hangingPunct="1">
                        <a:buClr>
                          <a:schemeClr val="hlink"/>
                        </a:buClr>
                        <a:buSzPct val="110000"/>
                        <a:buFont typeface="Wingdings" panose="05000000000000000000" pitchFamily="2" charset="2"/>
                        <a:buNone/>
                      </a:pPr>
                      <a:r>
                        <a:rPr lang="zh-CN" altLang="en-US" sz="1400" b="1" dirty="0">
                          <a:latin typeface="宋体" panose="02010600030101010101" pitchFamily="2" charset="-122"/>
                          <a:ea typeface="楷体_GB2312" pitchFamily="49" charset="-122"/>
                        </a:rPr>
                        <a:t>逾期天数</a:t>
                      </a:r>
                      <a:endParaRPr lang="zh-CN" altLang="en-US" sz="1400" b="1" dirty="0">
                        <a:latin typeface="宋体" panose="02010600030101010101" pitchFamily="2" charset="-122"/>
                        <a:ea typeface="楷体_GB2312" pitchFamily="49" charset="-122"/>
                      </a:endParaRPr>
                    </a:p>
                  </a:txBody>
                  <a:tcPr>
                    <a:lnL w="12700" cap="flat" cmpd="sng">
                      <a:solidFill>
                        <a:schemeClr val="tx1"/>
                      </a:solidFill>
                      <a:prstDash val="solid"/>
                      <a:headEnd type="none" w="sm" len="sm"/>
                      <a:tailEnd type="none" w="sm" len="sm"/>
                    </a:lnL>
                    <a:lnR w="28575" cap="flat" cmpd="sng">
                      <a:solidFill>
                        <a:schemeClr val="tx1"/>
                      </a:solidFill>
                      <a:prstDash val="solid"/>
                      <a:headEnd type="none" w="sm" len="sm"/>
                      <a:tailEnd type="none" w="sm" len="sm"/>
                    </a:lnR>
                    <a:lnT w="28575"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r>
              <a:tr h="334962">
                <a:tc>
                  <a:txBody>
                    <a:bodyPr/>
                    <a:lstStyle>
                      <a:lvl1pPr marL="342900" lvl="0" indent="-342900" algn="l" rtl="0" eaLnBrk="0" fontAlgn="base" hangingPunct="0">
                        <a:spcBef>
                          <a:spcPct val="20000"/>
                        </a:spcBef>
                        <a:spcAft>
                          <a:spcPct val="0"/>
                        </a:spcAft>
                        <a:buChar char="•"/>
                        <a:defRPr kumimoji="1" sz="28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kumimoji="1" sz="2400">
                          <a:solidFill>
                            <a:schemeClr val="tx1"/>
                          </a:solidFill>
                          <a:latin typeface="+mn-lt"/>
                          <a:ea typeface="+mn-ea"/>
                        </a:defRPr>
                      </a:lvl2pPr>
                      <a:lvl3pPr marL="1143000" lvl="2" indent="-228600" algn="l" rtl="0" eaLnBrk="0" fontAlgn="base" hangingPunct="0">
                        <a:spcBef>
                          <a:spcPct val="20000"/>
                        </a:spcBef>
                        <a:spcAft>
                          <a:spcPct val="0"/>
                        </a:spcAft>
                        <a:buChar char="•"/>
                        <a:defRPr kumimoji="1" sz="2000">
                          <a:solidFill>
                            <a:schemeClr val="tx1"/>
                          </a:solidFill>
                          <a:latin typeface="+mn-lt"/>
                          <a:ea typeface="+mn-ea"/>
                        </a:defRPr>
                      </a:lvl3pPr>
                      <a:lvl4pPr marL="1600200" lvl="3" indent="-228600" algn="l" rtl="0" eaLnBrk="0" fontAlgn="base" hangingPunct="0">
                        <a:spcBef>
                          <a:spcPct val="20000"/>
                        </a:spcBef>
                        <a:spcAft>
                          <a:spcPct val="0"/>
                        </a:spcAft>
                        <a:buChar char="–"/>
                        <a:defRPr kumimoji="1" sz="1800">
                          <a:solidFill>
                            <a:schemeClr val="tx1"/>
                          </a:solidFill>
                          <a:latin typeface="+mn-lt"/>
                          <a:ea typeface="+mn-ea"/>
                        </a:defRPr>
                      </a:lvl4pPr>
                      <a:lvl5pPr marL="2057400" lvl="4" indent="-228600" algn="l" rtl="0" eaLnBrk="0" fontAlgn="base" hangingPunct="0">
                        <a:spcBef>
                          <a:spcPct val="20000"/>
                        </a:spcBef>
                        <a:spcAft>
                          <a:spcPct val="0"/>
                        </a:spcAft>
                        <a:buChar char="•"/>
                        <a:defRPr kumimoji="1" sz="1800">
                          <a:solidFill>
                            <a:schemeClr val="tx1"/>
                          </a:solidFill>
                          <a:latin typeface="+mn-lt"/>
                          <a:ea typeface="+mn-ea"/>
                        </a:defRPr>
                      </a:lvl5pPr>
                    </a:lstStyle>
                    <a:p>
                      <a:pPr marL="0" lvl="0" indent="0" algn="ctr" eaLnBrk="1" hangingPunct="1">
                        <a:buClr>
                          <a:schemeClr val="hlink"/>
                        </a:buClr>
                        <a:buSzPct val="110000"/>
                        <a:buFont typeface="Wingdings" panose="05000000000000000000" pitchFamily="2" charset="2"/>
                        <a:buNone/>
                      </a:pPr>
                      <a:r>
                        <a:rPr lang="zh-CN" altLang="en-US" sz="1400" b="1" dirty="0">
                          <a:latin typeface="宋体" panose="02010600030101010101" pitchFamily="2" charset="-122"/>
                          <a:ea typeface="楷体_GB2312" pitchFamily="49" charset="-122"/>
                        </a:rPr>
                        <a:t>加 工 名</a:t>
                      </a:r>
                      <a:endParaRPr lang="zh-CN" altLang="en-US" sz="1400" b="1" dirty="0">
                        <a:latin typeface="宋体" panose="02010600030101010101" pitchFamily="2" charset="-122"/>
                        <a:ea typeface="楷体_GB2312" pitchFamily="49" charset="-122"/>
                      </a:endParaRPr>
                    </a:p>
                  </a:txBody>
                  <a:tcPr>
                    <a:lnL w="28575"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a:txBody>
                    <a:bodyPr/>
                    <a:lstStyle>
                      <a:lvl1pPr marL="342900" lvl="0" indent="-342900" algn="l" rtl="0" eaLnBrk="0" fontAlgn="base" hangingPunct="0">
                        <a:spcBef>
                          <a:spcPct val="20000"/>
                        </a:spcBef>
                        <a:spcAft>
                          <a:spcPct val="0"/>
                        </a:spcAft>
                        <a:buChar char="•"/>
                        <a:defRPr kumimoji="1" sz="28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kumimoji="1" sz="2400">
                          <a:solidFill>
                            <a:schemeClr val="tx1"/>
                          </a:solidFill>
                          <a:latin typeface="+mn-lt"/>
                          <a:ea typeface="+mn-ea"/>
                        </a:defRPr>
                      </a:lvl2pPr>
                      <a:lvl3pPr marL="1143000" lvl="2" indent="-228600" algn="l" rtl="0" eaLnBrk="0" fontAlgn="base" hangingPunct="0">
                        <a:spcBef>
                          <a:spcPct val="20000"/>
                        </a:spcBef>
                        <a:spcAft>
                          <a:spcPct val="0"/>
                        </a:spcAft>
                        <a:buChar char="•"/>
                        <a:defRPr kumimoji="1" sz="2000">
                          <a:solidFill>
                            <a:schemeClr val="tx1"/>
                          </a:solidFill>
                          <a:latin typeface="+mn-lt"/>
                          <a:ea typeface="+mn-ea"/>
                        </a:defRPr>
                      </a:lvl3pPr>
                      <a:lvl4pPr marL="1600200" lvl="3" indent="-228600" algn="l" rtl="0" eaLnBrk="0" fontAlgn="base" hangingPunct="0">
                        <a:spcBef>
                          <a:spcPct val="20000"/>
                        </a:spcBef>
                        <a:spcAft>
                          <a:spcPct val="0"/>
                        </a:spcAft>
                        <a:buChar char="–"/>
                        <a:defRPr kumimoji="1" sz="1800">
                          <a:solidFill>
                            <a:schemeClr val="tx1"/>
                          </a:solidFill>
                          <a:latin typeface="+mn-lt"/>
                          <a:ea typeface="+mn-ea"/>
                        </a:defRPr>
                      </a:lvl4pPr>
                      <a:lvl5pPr marL="2057400" lvl="4" indent="-228600" algn="l" rtl="0" eaLnBrk="0" fontAlgn="base" hangingPunct="0">
                        <a:spcBef>
                          <a:spcPct val="20000"/>
                        </a:spcBef>
                        <a:spcAft>
                          <a:spcPct val="0"/>
                        </a:spcAft>
                        <a:buChar char="•"/>
                        <a:defRPr kumimoji="1" sz="1800">
                          <a:solidFill>
                            <a:schemeClr val="tx1"/>
                          </a:solidFill>
                          <a:latin typeface="+mn-lt"/>
                          <a:ea typeface="+mn-ea"/>
                        </a:defRPr>
                      </a:lvl5pPr>
                    </a:lstStyle>
                    <a:p>
                      <a:pPr marL="0" lvl="0" indent="0" eaLnBrk="1" hangingPunct="1">
                        <a:buClr>
                          <a:schemeClr val="hlink"/>
                        </a:buClr>
                        <a:buSzPct val="110000"/>
                        <a:buFont typeface="Wingdings" panose="05000000000000000000" pitchFamily="2" charset="2"/>
                        <a:buNone/>
                      </a:pPr>
                      <a:r>
                        <a:rPr lang="zh-CN" altLang="en-US" sz="1400" b="1" dirty="0">
                          <a:latin typeface="宋体" panose="02010600030101010101" pitchFamily="2" charset="-122"/>
                          <a:ea typeface="楷体_GB2312" pitchFamily="49" charset="-122"/>
                        </a:rPr>
                        <a:t>办理罚款</a:t>
                      </a:r>
                      <a:endParaRPr lang="zh-CN" altLang="en-US" sz="1400" b="1" dirty="0">
                        <a:latin typeface="宋体" panose="02010600030101010101" pitchFamily="2" charset="-122"/>
                        <a:ea typeface="楷体_GB2312" pitchFamily="49" charset="-122"/>
                      </a:endParaRPr>
                    </a:p>
                  </a:txBody>
                  <a:tcP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a:txBody>
                    <a:bodyPr/>
                    <a:lstStyle>
                      <a:lvl1pPr marL="342900" lvl="0" indent="-342900" algn="l" rtl="0" eaLnBrk="0" fontAlgn="base" hangingPunct="0">
                        <a:spcBef>
                          <a:spcPct val="20000"/>
                        </a:spcBef>
                        <a:spcAft>
                          <a:spcPct val="0"/>
                        </a:spcAft>
                        <a:buChar char="•"/>
                        <a:defRPr kumimoji="1" sz="28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kumimoji="1" sz="2400">
                          <a:solidFill>
                            <a:schemeClr val="tx1"/>
                          </a:solidFill>
                          <a:latin typeface="+mn-lt"/>
                          <a:ea typeface="+mn-ea"/>
                        </a:defRPr>
                      </a:lvl2pPr>
                      <a:lvl3pPr marL="1143000" lvl="2" indent="-228600" algn="l" rtl="0" eaLnBrk="0" fontAlgn="base" hangingPunct="0">
                        <a:spcBef>
                          <a:spcPct val="20000"/>
                        </a:spcBef>
                        <a:spcAft>
                          <a:spcPct val="0"/>
                        </a:spcAft>
                        <a:buChar char="•"/>
                        <a:defRPr kumimoji="1" sz="2000">
                          <a:solidFill>
                            <a:schemeClr val="tx1"/>
                          </a:solidFill>
                          <a:latin typeface="+mn-lt"/>
                          <a:ea typeface="+mn-ea"/>
                        </a:defRPr>
                      </a:lvl3pPr>
                      <a:lvl4pPr marL="1600200" lvl="3" indent="-228600" algn="l" rtl="0" eaLnBrk="0" fontAlgn="base" hangingPunct="0">
                        <a:spcBef>
                          <a:spcPct val="20000"/>
                        </a:spcBef>
                        <a:spcAft>
                          <a:spcPct val="0"/>
                        </a:spcAft>
                        <a:buChar char="–"/>
                        <a:defRPr kumimoji="1" sz="1800">
                          <a:solidFill>
                            <a:schemeClr val="tx1"/>
                          </a:solidFill>
                          <a:latin typeface="+mn-lt"/>
                          <a:ea typeface="+mn-ea"/>
                        </a:defRPr>
                      </a:lvl4pPr>
                      <a:lvl5pPr marL="2057400" lvl="4" indent="-228600" algn="l" rtl="0" eaLnBrk="0" fontAlgn="base" hangingPunct="0">
                        <a:spcBef>
                          <a:spcPct val="20000"/>
                        </a:spcBef>
                        <a:spcAft>
                          <a:spcPct val="0"/>
                        </a:spcAft>
                        <a:buChar char="•"/>
                        <a:defRPr kumimoji="1" sz="1800">
                          <a:solidFill>
                            <a:schemeClr val="tx1"/>
                          </a:solidFill>
                          <a:latin typeface="+mn-lt"/>
                          <a:ea typeface="+mn-ea"/>
                        </a:defRPr>
                      </a:lvl5pPr>
                    </a:lstStyle>
                    <a:p>
                      <a:pPr marL="0" lvl="0" indent="0" algn="ctr" eaLnBrk="1" hangingPunct="1">
                        <a:buClr>
                          <a:schemeClr val="hlink"/>
                        </a:buClr>
                        <a:buSzPct val="110000"/>
                        <a:buFont typeface="Wingdings" panose="05000000000000000000" pitchFamily="2" charset="2"/>
                        <a:buNone/>
                      </a:pPr>
                      <a:r>
                        <a:rPr lang="zh-CN" altLang="en-US" sz="1400" b="1" dirty="0">
                          <a:latin typeface="宋体" panose="02010600030101010101" pitchFamily="2" charset="-122"/>
                          <a:ea typeface="楷体_GB2312" pitchFamily="49" charset="-122"/>
                        </a:rPr>
                        <a:t>输出流</a:t>
                      </a:r>
                      <a:endParaRPr lang="zh-CN" altLang="en-US" sz="1400" b="1" dirty="0">
                        <a:latin typeface="宋体" panose="02010600030101010101" pitchFamily="2" charset="-122"/>
                        <a:ea typeface="楷体_GB2312" pitchFamily="49" charset="-122"/>
                      </a:endParaRPr>
                    </a:p>
                  </a:txBody>
                  <a:tcP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a:txBody>
                    <a:bodyPr/>
                    <a:lstStyle>
                      <a:lvl1pPr marL="342900" lvl="0" indent="-342900" algn="l" rtl="0" eaLnBrk="0" fontAlgn="base" hangingPunct="0">
                        <a:spcBef>
                          <a:spcPct val="20000"/>
                        </a:spcBef>
                        <a:spcAft>
                          <a:spcPct val="0"/>
                        </a:spcAft>
                        <a:buChar char="•"/>
                        <a:defRPr kumimoji="1" sz="28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kumimoji="1" sz="2400">
                          <a:solidFill>
                            <a:schemeClr val="tx1"/>
                          </a:solidFill>
                          <a:latin typeface="+mn-lt"/>
                          <a:ea typeface="+mn-ea"/>
                        </a:defRPr>
                      </a:lvl2pPr>
                      <a:lvl3pPr marL="1143000" lvl="2" indent="-228600" algn="l" rtl="0" eaLnBrk="0" fontAlgn="base" hangingPunct="0">
                        <a:spcBef>
                          <a:spcPct val="20000"/>
                        </a:spcBef>
                        <a:spcAft>
                          <a:spcPct val="0"/>
                        </a:spcAft>
                        <a:buChar char="•"/>
                        <a:defRPr kumimoji="1" sz="2000">
                          <a:solidFill>
                            <a:schemeClr val="tx1"/>
                          </a:solidFill>
                          <a:latin typeface="+mn-lt"/>
                          <a:ea typeface="+mn-ea"/>
                        </a:defRPr>
                      </a:lvl3pPr>
                      <a:lvl4pPr marL="1600200" lvl="3" indent="-228600" algn="l" rtl="0" eaLnBrk="0" fontAlgn="base" hangingPunct="0">
                        <a:spcBef>
                          <a:spcPct val="20000"/>
                        </a:spcBef>
                        <a:spcAft>
                          <a:spcPct val="0"/>
                        </a:spcAft>
                        <a:buChar char="–"/>
                        <a:defRPr kumimoji="1" sz="1800">
                          <a:solidFill>
                            <a:schemeClr val="tx1"/>
                          </a:solidFill>
                          <a:latin typeface="+mn-lt"/>
                          <a:ea typeface="+mn-ea"/>
                        </a:defRPr>
                      </a:lvl4pPr>
                      <a:lvl5pPr marL="2057400" lvl="4" indent="-228600" algn="l" rtl="0" eaLnBrk="0" fontAlgn="base" hangingPunct="0">
                        <a:spcBef>
                          <a:spcPct val="20000"/>
                        </a:spcBef>
                        <a:spcAft>
                          <a:spcPct val="0"/>
                        </a:spcAft>
                        <a:buChar char="•"/>
                        <a:defRPr kumimoji="1" sz="1800">
                          <a:solidFill>
                            <a:schemeClr val="tx1"/>
                          </a:solidFill>
                          <a:latin typeface="+mn-lt"/>
                          <a:ea typeface="+mn-ea"/>
                        </a:defRPr>
                      </a:lvl5pPr>
                    </a:lstStyle>
                    <a:p>
                      <a:pPr marL="0" lvl="0" indent="0" eaLnBrk="1" hangingPunct="1">
                        <a:buClr>
                          <a:schemeClr val="hlink"/>
                        </a:buClr>
                        <a:buSzPct val="110000"/>
                        <a:buFont typeface="Wingdings" panose="05000000000000000000" pitchFamily="2" charset="2"/>
                        <a:buNone/>
                      </a:pPr>
                      <a:r>
                        <a:rPr lang="zh-CN" altLang="en-US" sz="1400" b="1" dirty="0">
                          <a:latin typeface="宋体" panose="02010600030101010101" pitchFamily="2" charset="-122"/>
                          <a:ea typeface="楷体_GB2312" pitchFamily="49" charset="-122"/>
                        </a:rPr>
                        <a:t>罚款单</a:t>
                      </a:r>
                      <a:endParaRPr lang="zh-CN" altLang="en-US" sz="1400" b="1" dirty="0">
                        <a:latin typeface="宋体" panose="02010600030101010101" pitchFamily="2" charset="-122"/>
                        <a:ea typeface="楷体_GB2312" pitchFamily="49" charset="-122"/>
                      </a:endParaRPr>
                    </a:p>
                  </a:txBody>
                  <a:tcPr>
                    <a:lnL w="12700" cap="flat" cmpd="sng">
                      <a:solidFill>
                        <a:schemeClr val="tx1"/>
                      </a:solidFill>
                      <a:prstDash val="solid"/>
                      <a:headEnd type="none" w="sm" len="sm"/>
                      <a:tailEnd type="none" w="sm" len="sm"/>
                    </a:lnL>
                    <a:lnR w="28575"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r>
              <a:tr h="334963">
                <a:tc>
                  <a:txBody>
                    <a:bodyPr/>
                    <a:lstStyle>
                      <a:lvl1pPr marL="342900" lvl="0" indent="-342900" algn="l" rtl="0" eaLnBrk="0" fontAlgn="base" hangingPunct="0">
                        <a:spcBef>
                          <a:spcPct val="20000"/>
                        </a:spcBef>
                        <a:spcAft>
                          <a:spcPct val="0"/>
                        </a:spcAft>
                        <a:buChar char="•"/>
                        <a:defRPr kumimoji="1" sz="28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kumimoji="1" sz="2400">
                          <a:solidFill>
                            <a:schemeClr val="tx1"/>
                          </a:solidFill>
                          <a:latin typeface="+mn-lt"/>
                          <a:ea typeface="+mn-ea"/>
                        </a:defRPr>
                      </a:lvl2pPr>
                      <a:lvl3pPr marL="1143000" lvl="2" indent="-228600" algn="l" rtl="0" eaLnBrk="0" fontAlgn="base" hangingPunct="0">
                        <a:spcBef>
                          <a:spcPct val="20000"/>
                        </a:spcBef>
                        <a:spcAft>
                          <a:spcPct val="0"/>
                        </a:spcAft>
                        <a:buChar char="•"/>
                        <a:defRPr kumimoji="1" sz="2000">
                          <a:solidFill>
                            <a:schemeClr val="tx1"/>
                          </a:solidFill>
                          <a:latin typeface="+mn-lt"/>
                          <a:ea typeface="+mn-ea"/>
                        </a:defRPr>
                      </a:lvl3pPr>
                      <a:lvl4pPr marL="1600200" lvl="3" indent="-228600" algn="l" rtl="0" eaLnBrk="0" fontAlgn="base" hangingPunct="0">
                        <a:spcBef>
                          <a:spcPct val="20000"/>
                        </a:spcBef>
                        <a:spcAft>
                          <a:spcPct val="0"/>
                        </a:spcAft>
                        <a:buChar char="–"/>
                        <a:defRPr kumimoji="1" sz="1800">
                          <a:solidFill>
                            <a:schemeClr val="tx1"/>
                          </a:solidFill>
                          <a:latin typeface="+mn-lt"/>
                          <a:ea typeface="+mn-ea"/>
                        </a:defRPr>
                      </a:lvl4pPr>
                      <a:lvl5pPr marL="2057400" lvl="4" indent="-228600" algn="l" rtl="0" eaLnBrk="0" fontAlgn="base" hangingPunct="0">
                        <a:spcBef>
                          <a:spcPct val="20000"/>
                        </a:spcBef>
                        <a:spcAft>
                          <a:spcPct val="0"/>
                        </a:spcAft>
                        <a:buChar char="•"/>
                        <a:defRPr kumimoji="1" sz="1800">
                          <a:solidFill>
                            <a:schemeClr val="tx1"/>
                          </a:solidFill>
                          <a:latin typeface="+mn-lt"/>
                          <a:ea typeface="+mn-ea"/>
                        </a:defRPr>
                      </a:lvl5pPr>
                    </a:lstStyle>
                    <a:p>
                      <a:pPr marL="0" lvl="0" indent="0" algn="ctr" eaLnBrk="1" hangingPunct="1">
                        <a:buClr>
                          <a:schemeClr val="hlink"/>
                        </a:buClr>
                        <a:buSzPct val="110000"/>
                        <a:buFont typeface="Wingdings" panose="05000000000000000000" pitchFamily="2" charset="2"/>
                        <a:buNone/>
                      </a:pPr>
                      <a:r>
                        <a:rPr lang="zh-CN" altLang="en-US" sz="1400" b="1" dirty="0">
                          <a:latin typeface="宋体" panose="02010600030101010101" pitchFamily="2" charset="-122"/>
                          <a:ea typeface="楷体_GB2312" pitchFamily="49" charset="-122"/>
                        </a:rPr>
                        <a:t>加工逻辑</a:t>
                      </a:r>
                      <a:endParaRPr lang="zh-CN" altLang="en-US" sz="1400" b="1" dirty="0">
                        <a:latin typeface="宋体" panose="02010600030101010101" pitchFamily="2" charset="-122"/>
                        <a:ea typeface="楷体_GB2312" pitchFamily="49" charset="-122"/>
                      </a:endParaRPr>
                    </a:p>
                  </a:txBody>
                  <a:tcPr>
                    <a:lnL w="28575"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28575" cap="flat" cmpd="sng">
                      <a:solidFill>
                        <a:schemeClr val="tx1"/>
                      </a:solidFill>
                      <a:prstDash val="solid"/>
                      <a:headEnd type="none" w="sm" len="sm"/>
                      <a:tailEnd type="none" w="sm" len="sm"/>
                    </a:lnB>
                    <a:lnTlToBr>
                      <a:noFill/>
                    </a:lnTlToBr>
                    <a:lnBlToTr>
                      <a:noFill/>
                    </a:lnBlToTr>
                    <a:noFill/>
                  </a:tcPr>
                </a:tc>
                <a:tc gridSpan="3">
                  <a:txBody>
                    <a:bodyPr/>
                    <a:lstStyle>
                      <a:lvl1pPr marL="342900" lvl="0" indent="-342900" algn="l" rtl="0" eaLnBrk="0" fontAlgn="base" hangingPunct="0">
                        <a:spcBef>
                          <a:spcPct val="20000"/>
                        </a:spcBef>
                        <a:spcAft>
                          <a:spcPct val="0"/>
                        </a:spcAft>
                        <a:buChar char="•"/>
                        <a:defRPr kumimoji="1" sz="28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kumimoji="1" sz="2400">
                          <a:solidFill>
                            <a:schemeClr val="tx1"/>
                          </a:solidFill>
                          <a:latin typeface="+mn-lt"/>
                          <a:ea typeface="+mn-ea"/>
                        </a:defRPr>
                      </a:lvl2pPr>
                      <a:lvl3pPr marL="1143000" lvl="2" indent="-228600" algn="l" rtl="0" eaLnBrk="0" fontAlgn="base" hangingPunct="0">
                        <a:spcBef>
                          <a:spcPct val="20000"/>
                        </a:spcBef>
                        <a:spcAft>
                          <a:spcPct val="0"/>
                        </a:spcAft>
                        <a:buChar char="•"/>
                        <a:defRPr kumimoji="1" sz="2000">
                          <a:solidFill>
                            <a:schemeClr val="tx1"/>
                          </a:solidFill>
                          <a:latin typeface="+mn-lt"/>
                          <a:ea typeface="+mn-ea"/>
                        </a:defRPr>
                      </a:lvl3pPr>
                      <a:lvl4pPr marL="1600200" lvl="3" indent="-228600" algn="l" rtl="0" eaLnBrk="0" fontAlgn="base" hangingPunct="0">
                        <a:spcBef>
                          <a:spcPct val="20000"/>
                        </a:spcBef>
                        <a:spcAft>
                          <a:spcPct val="0"/>
                        </a:spcAft>
                        <a:buChar char="–"/>
                        <a:defRPr kumimoji="1" sz="1800">
                          <a:solidFill>
                            <a:schemeClr val="tx1"/>
                          </a:solidFill>
                          <a:latin typeface="+mn-lt"/>
                          <a:ea typeface="+mn-ea"/>
                        </a:defRPr>
                      </a:lvl4pPr>
                      <a:lvl5pPr marL="2057400" lvl="4" indent="-228600" algn="l" rtl="0" eaLnBrk="0" fontAlgn="base" hangingPunct="0">
                        <a:spcBef>
                          <a:spcPct val="20000"/>
                        </a:spcBef>
                        <a:spcAft>
                          <a:spcPct val="0"/>
                        </a:spcAft>
                        <a:buChar char="•"/>
                        <a:defRPr kumimoji="1" sz="1800">
                          <a:solidFill>
                            <a:schemeClr val="tx1"/>
                          </a:solidFill>
                          <a:latin typeface="+mn-lt"/>
                          <a:ea typeface="+mn-ea"/>
                        </a:defRPr>
                      </a:lvl5pPr>
                    </a:lstStyle>
                    <a:p>
                      <a:pPr marL="0" lvl="0" indent="0" eaLnBrk="1" hangingPunct="1">
                        <a:buClr>
                          <a:schemeClr val="hlink"/>
                        </a:buClr>
                        <a:buSzPct val="110000"/>
                        <a:buFont typeface="Wingdings" panose="05000000000000000000" pitchFamily="2" charset="2"/>
                        <a:buNone/>
                      </a:pPr>
                      <a:r>
                        <a:rPr lang="zh-CN" altLang="en-US" sz="1400" b="1" dirty="0">
                          <a:latin typeface="宋体" panose="02010600030101010101" pitchFamily="2" charset="-122"/>
                          <a:ea typeface="楷体_GB2312" pitchFamily="49" charset="-122"/>
                        </a:rPr>
                        <a:t>根据图书过期天数，开具罚款单。</a:t>
                      </a:r>
                      <a:endParaRPr lang="zh-CN" altLang="en-US" sz="1400" b="1" dirty="0">
                        <a:latin typeface="宋体" panose="02010600030101010101" pitchFamily="2" charset="-122"/>
                        <a:ea typeface="楷体_GB2312" pitchFamily="49" charset="-122"/>
                      </a:endParaRPr>
                    </a:p>
                  </a:txBody>
                  <a:tcPr>
                    <a:lnL w="12700" cap="flat" cmpd="sng">
                      <a:solidFill>
                        <a:schemeClr val="tx1"/>
                      </a:solidFill>
                      <a:prstDash val="solid"/>
                      <a:headEnd type="none" w="sm" len="sm"/>
                      <a:tailEnd type="none" w="sm" len="sm"/>
                    </a:lnL>
                    <a:lnR w="28575"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28575" cap="flat" cmpd="sng">
                      <a:solidFill>
                        <a:schemeClr val="tx1"/>
                      </a:solidFill>
                      <a:prstDash val="solid"/>
                      <a:headEnd type="none" w="sm" len="sm"/>
                      <a:tailEnd type="none" w="sm" len="sm"/>
                    </a:lnB>
                    <a:lnTlToBr>
                      <a:noFill/>
                    </a:lnTlToBr>
                    <a:lnBlToTr>
                      <a:noFill/>
                    </a:lnBlToTr>
                    <a:noFill/>
                  </a:tcPr>
                </a:tc>
                <a:tc hMerge="1">
                  <a:tcPr>
                    <a:lnT w="12700" cap="flat" cmpd="sng">
                      <a:solidFill>
                        <a:schemeClr val="tx1"/>
                      </a:solidFill>
                      <a:prstDash val="solid"/>
                      <a:headEnd type="none" w="sm" len="sm"/>
                      <a:tailEnd type="none" w="sm" len="sm"/>
                    </a:lnT>
                    <a:lnB w="28575" cap="flat" cmpd="sng">
                      <a:solidFill>
                        <a:schemeClr val="tx1"/>
                      </a:solidFill>
                      <a:prstDash val="solid"/>
                      <a:headEnd type="none" w="sm" len="sm"/>
                      <a:tailEnd type="none" w="sm" len="sm"/>
                    </a:lnB>
                  </a:tcPr>
                </a:tc>
                <a:tc hMerge="1">
                  <a:tcPr>
                    <a:lnR w="28575"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28575" cap="flat" cmpd="sng">
                      <a:solidFill>
                        <a:schemeClr val="tx1"/>
                      </a:solidFill>
                      <a:prstDash val="solid"/>
                      <a:headEnd type="none" w="sm" len="sm"/>
                      <a:tailEnd type="none" w="sm" len="sm"/>
                    </a:lnB>
                  </a:tcPr>
                </a:tc>
              </a:tr>
            </a:tbl>
          </a:graphicData>
        </a:graphic>
      </p:graphicFrame>
      <p:sp>
        <p:nvSpPr>
          <p:cNvPr id="90158" name="Text Box 44"/>
          <p:cNvSpPr txBox="1"/>
          <p:nvPr/>
        </p:nvSpPr>
        <p:spPr>
          <a:xfrm>
            <a:off x="684213" y="1628775"/>
            <a:ext cx="1463675" cy="396875"/>
          </a:xfrm>
          <a:prstGeom prst="rect">
            <a:avLst/>
          </a:prstGeom>
          <a:noFill/>
          <a:ln w="12700">
            <a:noFill/>
          </a:ln>
        </p:spPr>
        <p:txBody>
          <a:bodyPr wrap="none">
            <a:spAutoFit/>
          </a:bodyPr>
          <a:p>
            <a:pPr lvl="0" eaLnBrk="1" hangingPunct="1"/>
            <a:r>
              <a:rPr lang="en-US" altLang="zh-CN" sz="2000" b="1">
                <a:latin typeface="宋体" panose="02010600030101010101" pitchFamily="2" charset="-122"/>
                <a:ea typeface="宋体" panose="02010600030101010101" pitchFamily="2" charset="-122"/>
              </a:rPr>
              <a:t>3.</a:t>
            </a:r>
            <a:r>
              <a:rPr lang="zh-CN" altLang="en-US" sz="2000" b="1" dirty="0">
                <a:latin typeface="宋体" panose="02010600030101010101" pitchFamily="2" charset="-122"/>
                <a:ea typeface="宋体" panose="02010600030101010101" pitchFamily="2" charset="-122"/>
              </a:rPr>
              <a:t>加工说明</a:t>
            </a:r>
            <a:endParaRPr lang="zh-CN" altLang="en-US" sz="2000" b="1" dirty="0">
              <a:latin typeface="宋体" panose="02010600030101010101" pitchFamily="2" charset="-122"/>
              <a:ea typeface="宋体" panose="02010600030101010101" pitchFamily="2" charset="-122"/>
            </a:endParaRPr>
          </a:p>
        </p:txBody>
      </p:sp>
    </p:spTree>
  </p:cSld>
  <p:clrMapOvr>
    <a:masterClrMapping/>
  </p:clrMapOvr>
  <p:transition spd="slow">
    <p:cover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2098" name="副标题 132097"/>
          <p:cNvSpPr>
            <a:spLocks noGrp="1"/>
          </p:cNvSpPr>
          <p:nvPr/>
        </p:nvSpPr>
        <p:spPr>
          <a:xfrm>
            <a:off x="466725" y="1665923"/>
            <a:ext cx="8382000" cy="4608512"/>
          </a:xfrm>
          <a:prstGeom prst="rect">
            <a:avLst/>
          </a:prstGeom>
          <a:noFill/>
          <a:ln w="9525">
            <a:noFill/>
          </a:ln>
        </p:spPr>
        <p:txBody>
          <a:bodyPr lIns="92075" tIns="46038" rIns="92075" bIns="46038"/>
          <a:lstStyle>
            <a:lvl1pPr marL="0" indent="0" algn="ctr" rtl="0" eaLnBrk="0" fontAlgn="base" hangingPunct="0">
              <a:spcBef>
                <a:spcPct val="20000"/>
              </a:spcBef>
              <a:spcAft>
                <a:spcPct val="0"/>
              </a:spcAft>
              <a:buFontTx/>
              <a:buNone/>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287655" indent="-6350" algn="l" eaLnBrk="0" hangingPunct="0">
              <a:lnSpc>
                <a:spcPct val="110000"/>
              </a:lnSpc>
              <a:spcBef>
                <a:spcPct val="40000"/>
              </a:spcBef>
            </a:pPr>
            <a:r>
              <a:rPr lang="en-US" altLang="zh-CN" sz="2800" b="1">
                <a:latin typeface="楷体_GB2312" pitchFamily="49" charset="-122"/>
                <a:ea typeface="楷体_GB2312" pitchFamily="49" charset="-122"/>
                <a:sym typeface="+mn-ea"/>
              </a:rPr>
              <a:t>(1) </a:t>
            </a:r>
            <a:r>
              <a:rPr lang="zh-CN" altLang="en-US" sz="2800" b="1" dirty="0">
                <a:latin typeface="楷体_GB2312" pitchFamily="49" charset="-122"/>
                <a:ea typeface="楷体_GB2312" pitchFamily="49" charset="-122"/>
                <a:sym typeface="+mn-ea"/>
              </a:rPr>
              <a:t>理解并描述问题的信息域，根据这条准则应该建立</a:t>
            </a:r>
            <a:r>
              <a:rPr lang="zh-CN" altLang="en-US" sz="2800" b="1" dirty="0">
                <a:solidFill>
                  <a:srgbClr val="FF0000"/>
                </a:solidFill>
                <a:latin typeface="楷体_GB2312" pitchFamily="49" charset="-122"/>
                <a:ea typeface="楷体_GB2312" pitchFamily="49" charset="-122"/>
                <a:sym typeface="+mn-ea"/>
              </a:rPr>
              <a:t>数据模型</a:t>
            </a:r>
            <a:r>
              <a:rPr lang="zh-CN" altLang="en-US" sz="2800" b="1" dirty="0">
                <a:latin typeface="楷体_GB2312" pitchFamily="49" charset="-122"/>
                <a:ea typeface="楷体_GB2312" pitchFamily="49" charset="-122"/>
                <a:sym typeface="+mn-ea"/>
              </a:rPr>
              <a:t>。</a:t>
            </a:r>
            <a:endParaRPr lang="zh-CN" altLang="en-US" sz="2800" b="1" dirty="0">
              <a:latin typeface="楷体_GB2312" pitchFamily="49" charset="-122"/>
              <a:ea typeface="楷体_GB2312" pitchFamily="49" charset="-122"/>
            </a:endParaRPr>
          </a:p>
          <a:p>
            <a:pPr marL="287655" indent="-6350" algn="l" eaLnBrk="0" hangingPunct="0">
              <a:lnSpc>
                <a:spcPct val="110000"/>
              </a:lnSpc>
              <a:spcBef>
                <a:spcPct val="40000"/>
              </a:spcBef>
            </a:pPr>
            <a:r>
              <a:rPr lang="en-US" altLang="zh-CN" sz="2800" b="1">
                <a:latin typeface="楷体_GB2312" pitchFamily="49" charset="-122"/>
                <a:ea typeface="楷体_GB2312" pitchFamily="49" charset="-122"/>
                <a:sym typeface="+mn-ea"/>
              </a:rPr>
              <a:t>(2) </a:t>
            </a:r>
            <a:r>
              <a:rPr lang="zh-CN" altLang="en-US" sz="2800" b="1" dirty="0">
                <a:latin typeface="楷体_GB2312" pitchFamily="49" charset="-122"/>
                <a:ea typeface="楷体_GB2312" pitchFamily="49" charset="-122"/>
                <a:sym typeface="+mn-ea"/>
              </a:rPr>
              <a:t>定义软件应完成的功能，这条准则要求建立</a:t>
            </a:r>
            <a:r>
              <a:rPr lang="zh-CN" altLang="en-US" sz="2800" b="1" dirty="0">
                <a:solidFill>
                  <a:srgbClr val="FF0000"/>
                </a:solidFill>
                <a:latin typeface="楷体_GB2312" pitchFamily="49" charset="-122"/>
                <a:ea typeface="楷体_GB2312" pitchFamily="49" charset="-122"/>
                <a:sym typeface="+mn-ea"/>
              </a:rPr>
              <a:t>功能模型</a:t>
            </a:r>
            <a:r>
              <a:rPr lang="zh-CN" altLang="en-US" sz="2800" b="1" dirty="0">
                <a:latin typeface="楷体_GB2312" pitchFamily="49" charset="-122"/>
                <a:ea typeface="楷体_GB2312" pitchFamily="49" charset="-122"/>
                <a:sym typeface="+mn-ea"/>
              </a:rPr>
              <a:t>。</a:t>
            </a:r>
            <a:endParaRPr lang="zh-CN" altLang="en-US" sz="2800" b="1" dirty="0">
              <a:latin typeface="楷体_GB2312" pitchFamily="49" charset="-122"/>
              <a:ea typeface="楷体_GB2312" pitchFamily="49" charset="-122"/>
            </a:endParaRPr>
          </a:p>
          <a:p>
            <a:pPr marL="287655" indent="-6350" algn="l" eaLnBrk="0" hangingPunct="0">
              <a:lnSpc>
                <a:spcPct val="110000"/>
              </a:lnSpc>
              <a:spcBef>
                <a:spcPct val="40000"/>
              </a:spcBef>
            </a:pPr>
            <a:r>
              <a:rPr lang="en-US" altLang="zh-CN" sz="2800" b="1">
                <a:latin typeface="楷体_GB2312" pitchFamily="49" charset="-122"/>
                <a:ea typeface="楷体_GB2312" pitchFamily="49" charset="-122"/>
                <a:sym typeface="+mn-ea"/>
              </a:rPr>
              <a:t>(3) </a:t>
            </a:r>
            <a:r>
              <a:rPr lang="zh-CN" altLang="en-US" sz="2800" b="1" dirty="0">
                <a:latin typeface="楷体_GB2312" pitchFamily="49" charset="-122"/>
                <a:ea typeface="楷体_GB2312" pitchFamily="49" charset="-122"/>
                <a:sym typeface="+mn-ea"/>
              </a:rPr>
              <a:t>描述作为外部事件结果的软件行为，这条准则要求建立</a:t>
            </a:r>
            <a:r>
              <a:rPr lang="zh-CN" altLang="en-US" sz="2800" b="1" dirty="0">
                <a:solidFill>
                  <a:srgbClr val="FF0000"/>
                </a:solidFill>
                <a:latin typeface="楷体_GB2312" pitchFamily="49" charset="-122"/>
                <a:ea typeface="楷体_GB2312" pitchFamily="49" charset="-122"/>
                <a:sym typeface="+mn-ea"/>
              </a:rPr>
              <a:t>行为模型</a:t>
            </a:r>
            <a:r>
              <a:rPr lang="zh-CN" altLang="en-US" sz="2800" b="1" dirty="0">
                <a:latin typeface="楷体_GB2312" pitchFamily="49" charset="-122"/>
                <a:ea typeface="楷体_GB2312" pitchFamily="49" charset="-122"/>
                <a:sym typeface="+mn-ea"/>
              </a:rPr>
              <a:t>。</a:t>
            </a:r>
            <a:endParaRPr lang="zh-CN" altLang="en-US" sz="2800" b="1" dirty="0">
              <a:latin typeface="楷体_GB2312" pitchFamily="49" charset="-122"/>
              <a:ea typeface="楷体_GB2312" pitchFamily="49" charset="-122"/>
            </a:endParaRPr>
          </a:p>
          <a:p>
            <a:pPr marL="287655" indent="-6350" algn="l" eaLnBrk="0" hangingPunct="0">
              <a:lnSpc>
                <a:spcPct val="110000"/>
              </a:lnSpc>
              <a:spcBef>
                <a:spcPct val="40000"/>
              </a:spcBef>
            </a:pPr>
            <a:r>
              <a:rPr lang="en-US" altLang="zh-CN" sz="2800" b="1">
                <a:latin typeface="楷体_GB2312" pitchFamily="49" charset="-122"/>
                <a:ea typeface="楷体_GB2312" pitchFamily="49" charset="-122"/>
                <a:sym typeface="+mn-ea"/>
              </a:rPr>
              <a:t>(4) </a:t>
            </a:r>
            <a:r>
              <a:rPr lang="zh-CN" altLang="en-US" sz="2800" b="1" dirty="0">
                <a:latin typeface="楷体_GB2312" pitchFamily="49" charset="-122"/>
                <a:ea typeface="楷体_GB2312" pitchFamily="49" charset="-122"/>
                <a:sym typeface="+mn-ea"/>
              </a:rPr>
              <a:t>对描述信息、功能和行为的模型进行分解，用层次的方式展示细节。</a:t>
            </a:r>
            <a:endParaRPr kumimoji="1" lang="zh-CN" altLang="en-US" sz="2800" b="1" dirty="0">
              <a:latin typeface="楷体_GB2312" pitchFamily="49" charset="-122"/>
              <a:ea typeface="楷体_GB2312" pitchFamily="49" charset="-122"/>
              <a:cs typeface="+mn-cs"/>
            </a:endParaRPr>
          </a:p>
        </p:txBody>
      </p:sp>
      <p:sp>
        <p:nvSpPr>
          <p:cNvPr id="132099" name="矩形 132098"/>
          <p:cNvSpPr/>
          <p:nvPr/>
        </p:nvSpPr>
        <p:spPr>
          <a:xfrm>
            <a:off x="3508375" y="779463"/>
            <a:ext cx="1784350" cy="641350"/>
          </a:xfrm>
          <a:prstGeom prst="rect">
            <a:avLst/>
          </a:prstGeom>
          <a:noFill/>
          <a:ln w="9525">
            <a:noFill/>
          </a:ln>
        </p:spPr>
        <p:txBody>
          <a:bodyPr wrap="none" anchor="t">
            <a:spAutoFit/>
          </a:bodyPr>
          <a:p>
            <a:pPr lvl="0" eaLnBrk="0" hangingPunct="0">
              <a:spcBef>
                <a:spcPct val="20000"/>
              </a:spcBef>
            </a:pPr>
            <a:r>
              <a:rPr lang="zh-CN" altLang="en-US" sz="3600" i="1" u="sng" dirty="0">
                <a:solidFill>
                  <a:schemeClr val="accent2"/>
                </a:solidFill>
                <a:latin typeface="Times New Roman" panose="02020603050405020304" pitchFamily="18" charset="0"/>
                <a:ea typeface="宋体" panose="02010600030101010101" pitchFamily="2" charset="-122"/>
              </a:rPr>
              <a:t>准  则：</a:t>
            </a:r>
            <a:endParaRPr lang="zh-CN" altLang="en-US" sz="3600" i="1" u="sng" dirty="0">
              <a:solidFill>
                <a:schemeClr val="accent2"/>
              </a:solidFill>
              <a:latin typeface="Times New Roman" panose="02020603050405020304" pitchFamily="18" charset="0"/>
              <a:ea typeface="宋体" panose="02010600030101010101" pitchFamily="2" charset="-122"/>
            </a:endParaRPr>
          </a:p>
        </p:txBody>
      </p:sp>
    </p:spTree>
  </p:cSld>
  <p:clrMapOvr>
    <a:masterClrMapping/>
  </p:clrMapOvr>
  <p:transition>
    <p:rand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灯片编号占位符 5"/>
          <p:cNvSpPr txBox="1">
            <a:spLocks noGrp="1"/>
          </p:cNvSpPr>
          <p:nvPr>
            <p:ph type="sldNum" sz="quarter" idx="12"/>
          </p:nvPr>
        </p:nvSpPr>
        <p:spPr/>
        <p:txBody>
          <a:bodyPr/>
          <a:p>
            <a:pPr algn="r" eaLnBrk="1" hangingPunct="1">
              <a:spcBef>
                <a:spcPct val="50000"/>
              </a:spcBef>
            </a:pPr>
            <a:fld id="{9A0DB2DC-4C9A-4742-B13C-FB6460FD3503}" type="slidenum">
              <a:rPr lang="en-US" altLang="zh-CN" sz="1400"/>
            </a:fld>
            <a:endParaRPr lang="en-US" altLang="zh-CN" sz="1400"/>
          </a:p>
        </p:txBody>
      </p:sp>
      <p:sp>
        <p:nvSpPr>
          <p:cNvPr id="184323" name="Rectangle 3"/>
          <p:cNvSpPr>
            <a:spLocks noGrp="1"/>
          </p:cNvSpPr>
          <p:nvPr>
            <p:ph idx="1"/>
          </p:nvPr>
        </p:nvSpPr>
        <p:spPr>
          <a:xfrm>
            <a:off x="539750" y="1773238"/>
            <a:ext cx="8604250" cy="4824412"/>
          </a:xfrm>
        </p:spPr>
        <p:txBody>
          <a:bodyPr vert="horz" wrap="square" lIns="92075" tIns="46038" rIns="92075" bIns="46038" anchor="t"/>
          <a:p>
            <a:pPr marL="476250" indent="-476250" eaLnBrk="1" hangingPunct="1">
              <a:lnSpc>
                <a:spcPct val="120000"/>
              </a:lnSpc>
              <a:buNone/>
            </a:pPr>
            <a:r>
              <a:rPr lang="en-US" altLang="zh-CN" sz="3600" b="1">
                <a:ea typeface="楷体_GB2312" pitchFamily="49" charset="-122"/>
              </a:rPr>
              <a:t>1</a:t>
            </a:r>
            <a:r>
              <a:rPr lang="zh-CN" altLang="en-US" sz="3600" b="1" dirty="0">
                <a:ea typeface="楷体_GB2312" pitchFamily="49" charset="-122"/>
              </a:rPr>
              <a:t>、确定对系统的综合要求</a:t>
            </a:r>
            <a:endParaRPr lang="zh-CN" altLang="en-US" sz="2800" b="1" dirty="0">
              <a:ea typeface="楷体_GB2312" pitchFamily="49" charset="-122"/>
            </a:endParaRPr>
          </a:p>
          <a:p>
            <a:pPr marL="476250" indent="-476250" eaLnBrk="1" hangingPunct="1">
              <a:lnSpc>
                <a:spcPct val="120000"/>
              </a:lnSpc>
              <a:spcBef>
                <a:spcPct val="50000"/>
              </a:spcBef>
              <a:buNone/>
            </a:pPr>
            <a:r>
              <a:rPr lang="en-US" altLang="zh-CN" sz="2800" b="1">
                <a:solidFill>
                  <a:srgbClr val="FFFF00"/>
                </a:solidFill>
                <a:ea typeface="楷体_GB2312" pitchFamily="49" charset="-122"/>
              </a:rPr>
              <a:t>(1)</a:t>
            </a:r>
            <a:r>
              <a:rPr lang="zh-CN" altLang="en-US" sz="2800" b="1" dirty="0">
                <a:solidFill>
                  <a:srgbClr val="FFFF00"/>
                </a:solidFill>
                <a:ea typeface="楷体_GB2312" pitchFamily="49" charset="-122"/>
              </a:rPr>
              <a:t>功能需求：系统必须完成的功能</a:t>
            </a:r>
            <a:endParaRPr lang="zh-CN" altLang="en-US" sz="2800" b="1" dirty="0">
              <a:solidFill>
                <a:srgbClr val="FFFF00"/>
              </a:solidFill>
              <a:ea typeface="楷体_GB2312" pitchFamily="49" charset="-122"/>
            </a:endParaRPr>
          </a:p>
          <a:p>
            <a:pPr marL="476250" indent="-476250" eaLnBrk="1" hangingPunct="1">
              <a:lnSpc>
                <a:spcPct val="120000"/>
              </a:lnSpc>
              <a:buNone/>
            </a:pPr>
            <a:r>
              <a:rPr lang="en-US" altLang="zh-CN" sz="2800" b="1">
                <a:solidFill>
                  <a:srgbClr val="FFFF00"/>
                </a:solidFill>
                <a:ea typeface="楷体_GB2312" pitchFamily="49" charset="-122"/>
              </a:rPr>
              <a:t>(2)</a:t>
            </a:r>
            <a:r>
              <a:rPr lang="zh-CN" altLang="en-US" sz="2800" b="1" dirty="0">
                <a:solidFill>
                  <a:srgbClr val="FFFF00"/>
                </a:solidFill>
                <a:ea typeface="楷体_GB2312" pitchFamily="49" charset="-122"/>
              </a:rPr>
              <a:t>性能需求：系统的响应能力</a:t>
            </a:r>
            <a:endParaRPr lang="zh-CN" altLang="en-US" sz="2800" b="1" dirty="0">
              <a:solidFill>
                <a:srgbClr val="FFFF00"/>
              </a:solidFill>
              <a:ea typeface="楷体_GB2312" pitchFamily="49" charset="-122"/>
            </a:endParaRPr>
          </a:p>
          <a:p>
            <a:pPr marL="476250" indent="-476250" eaLnBrk="1" hangingPunct="1">
              <a:lnSpc>
                <a:spcPct val="120000"/>
              </a:lnSpc>
              <a:buNone/>
            </a:pPr>
            <a:r>
              <a:rPr lang="en-US" altLang="zh-CN" sz="2800" b="1">
                <a:solidFill>
                  <a:srgbClr val="FFFF00"/>
                </a:solidFill>
                <a:ea typeface="楷体_GB2312" pitchFamily="49" charset="-122"/>
              </a:rPr>
              <a:t>(3)</a:t>
            </a:r>
            <a:r>
              <a:rPr lang="zh-CN" altLang="en-US" sz="2800" b="1" dirty="0">
                <a:solidFill>
                  <a:srgbClr val="FFFF00"/>
                </a:solidFill>
                <a:ea typeface="楷体_GB2312" pitchFamily="49" charset="-122"/>
              </a:rPr>
              <a:t>可靠性和可用性需求：系统的可靠性以及用户可以使用系统的程度。</a:t>
            </a:r>
            <a:endParaRPr lang="zh-CN" altLang="en-US" sz="2800" b="1" dirty="0">
              <a:solidFill>
                <a:srgbClr val="FFFF00"/>
              </a:solidFill>
              <a:ea typeface="楷体_GB2312" pitchFamily="49" charset="-122"/>
            </a:endParaRPr>
          </a:p>
          <a:p>
            <a:pPr marL="476250" indent="-476250" eaLnBrk="1" hangingPunct="1">
              <a:lnSpc>
                <a:spcPct val="120000"/>
              </a:lnSpc>
              <a:buNone/>
            </a:pPr>
            <a:r>
              <a:rPr lang="en-US" altLang="zh-CN" sz="2800" b="1">
                <a:solidFill>
                  <a:srgbClr val="FFFF00"/>
                </a:solidFill>
                <a:ea typeface="楷体_GB2312" pitchFamily="49" charset="-122"/>
              </a:rPr>
              <a:t>(4)</a:t>
            </a:r>
            <a:r>
              <a:rPr lang="zh-CN" altLang="en-US" sz="2800" b="1" dirty="0">
                <a:solidFill>
                  <a:srgbClr val="FFFF00"/>
                </a:solidFill>
                <a:ea typeface="楷体_GB2312" pitchFamily="49" charset="-122"/>
              </a:rPr>
              <a:t>出错处理需求：说明系统对环境错误应该怎样响应。</a:t>
            </a:r>
            <a:endParaRPr lang="zh-CN" altLang="en-US" sz="2800" b="1" dirty="0">
              <a:solidFill>
                <a:srgbClr val="FFFF00"/>
              </a:solidFill>
              <a:ea typeface="楷体_GB2312" pitchFamily="49" charset="-122"/>
            </a:endParaRPr>
          </a:p>
          <a:p>
            <a:pPr marL="476250" indent="-476250" eaLnBrk="1" hangingPunct="1">
              <a:lnSpc>
                <a:spcPct val="250000"/>
              </a:lnSpc>
              <a:buNone/>
            </a:pPr>
            <a:r>
              <a:rPr lang="zh-CN" altLang="en-US" sz="2800" b="1" dirty="0">
                <a:solidFill>
                  <a:srgbClr val="FFFF00"/>
                </a:solidFill>
                <a:ea typeface="楷体_GB2312" pitchFamily="49" charset="-122"/>
              </a:rPr>
              <a:t>   </a:t>
            </a:r>
            <a:r>
              <a:rPr lang="zh-CN" altLang="en-US" sz="2800" b="1" dirty="0">
                <a:solidFill>
                  <a:schemeClr val="accent2"/>
                </a:solidFill>
                <a:ea typeface="楷体_GB2312" pitchFamily="49" charset="-122"/>
              </a:rPr>
              <a:t>还有</a:t>
            </a:r>
            <a:r>
              <a:rPr lang="zh-CN" altLang="en-US" sz="2800" b="1" dirty="0">
                <a:solidFill>
                  <a:schemeClr val="accent2"/>
                </a:solidFill>
                <a:ea typeface="楷体_GB2312" pitchFamily="49" charset="-122"/>
              </a:rPr>
              <a:t>安全性，可修改性等需求</a:t>
            </a:r>
            <a:endParaRPr lang="zh-CN" altLang="en-US" sz="2800" b="1" dirty="0">
              <a:solidFill>
                <a:srgbClr val="FFFF00"/>
              </a:solidFill>
              <a:ea typeface="楷体_GB2312" pitchFamily="49" charset="-122"/>
            </a:endParaRPr>
          </a:p>
          <a:p>
            <a:pPr marL="476250" indent="-476250" eaLnBrk="1" hangingPunct="1">
              <a:lnSpc>
                <a:spcPct val="120000"/>
              </a:lnSpc>
              <a:buNone/>
            </a:pPr>
            <a:endParaRPr lang="zh-CN" altLang="en-US" sz="2800" b="1" dirty="0">
              <a:solidFill>
                <a:srgbClr val="FFFF00"/>
              </a:solidFill>
              <a:ea typeface="楷体_GB2312" pitchFamily="49" charset="-122"/>
            </a:endParaRPr>
          </a:p>
        </p:txBody>
      </p:sp>
      <p:sp>
        <p:nvSpPr>
          <p:cNvPr id="24581" name="Rectangle 4"/>
          <p:cNvSpPr/>
          <p:nvPr/>
        </p:nvSpPr>
        <p:spPr>
          <a:xfrm>
            <a:off x="762000" y="838200"/>
            <a:ext cx="5410200" cy="533400"/>
          </a:xfrm>
          <a:prstGeom prst="rect">
            <a:avLst/>
          </a:prstGeom>
          <a:noFill/>
          <a:ln w="9525">
            <a:noFill/>
          </a:ln>
        </p:spPr>
        <p:txBody>
          <a:bodyPr lIns="92075" tIns="46038" rIns="92075" bIns="46038" anchor="ctr"/>
          <a:p>
            <a:pPr lvl="0" algn="l" eaLnBrk="1" hangingPunct="1"/>
            <a:r>
              <a:rPr lang="en-US" altLang="zh-CN" sz="4000" b="1">
                <a:solidFill>
                  <a:srgbClr val="FF3300"/>
                </a:solidFill>
                <a:latin typeface="Times New Roman" panose="02020603050405020304" pitchFamily="18" charset="0"/>
                <a:ea typeface="楷体_GB2312" pitchFamily="49" charset="-122"/>
              </a:rPr>
              <a:t>§1. </a:t>
            </a:r>
            <a:r>
              <a:rPr lang="zh-CN" altLang="en-US" sz="4000" b="1" dirty="0">
                <a:solidFill>
                  <a:srgbClr val="FF3300"/>
                </a:solidFill>
                <a:latin typeface="Times New Roman" panose="02020603050405020304" pitchFamily="18" charset="0"/>
                <a:ea typeface="楷体_GB2312" pitchFamily="49" charset="-122"/>
              </a:rPr>
              <a:t>需求分析的任务</a:t>
            </a:r>
            <a:endParaRPr lang="zh-CN" altLang="en-US" sz="4000" b="1" dirty="0">
              <a:solidFill>
                <a:srgbClr val="FF3300"/>
              </a:solidFill>
              <a:latin typeface="Times New Roman" panose="02020603050405020304" pitchFamily="18" charset="0"/>
              <a:ea typeface="楷体_GB2312" pitchFamily="49" charset="-122"/>
            </a:endParaRPr>
          </a:p>
        </p:txBody>
      </p:sp>
    </p:spTree>
  </p:cSld>
  <p:clrMapOvr>
    <a:masterClrMapping/>
  </p:clrMapOvr>
  <p:transition>
    <p:rand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4100"/>
          <p:cNvSpPr/>
          <p:nvPr/>
        </p:nvSpPr>
        <p:spPr>
          <a:xfrm>
            <a:off x="107950" y="908050"/>
            <a:ext cx="8686800" cy="583565"/>
          </a:xfrm>
          <a:prstGeom prst="rect">
            <a:avLst/>
          </a:prstGeom>
          <a:noFill/>
          <a:ln w="9525">
            <a:noFill/>
          </a:ln>
        </p:spPr>
        <p:txBody>
          <a:bodyPr anchor="t">
            <a:spAutoFit/>
          </a:bodyPr>
          <a:p>
            <a:pPr algn="l">
              <a:spcBef>
                <a:spcPct val="50000"/>
              </a:spcBef>
            </a:pPr>
            <a:r>
              <a:rPr lang="en-US" altLang="zh-CN" sz="3200" b="1" dirty="0">
                <a:solidFill>
                  <a:srgbClr val="FFFF00"/>
                </a:solidFill>
                <a:latin typeface="黑体" panose="02010609060101010101" pitchFamily="2" charset="-122"/>
                <a:ea typeface="黑体" panose="02010609060101010101" pitchFamily="2" charset="-122"/>
              </a:rPr>
              <a:t>◇ </a:t>
            </a:r>
            <a:r>
              <a:rPr lang="zh-CN" altLang="en-US" sz="3200" b="1" dirty="0">
                <a:solidFill>
                  <a:srgbClr val="FFFF00"/>
                </a:solidFill>
                <a:latin typeface="黑体" panose="02010609060101010101" pitchFamily="2" charset="-122"/>
                <a:ea typeface="黑体" panose="02010609060101010101" pitchFamily="2" charset="-122"/>
              </a:rPr>
              <a:t>性能（</a:t>
            </a:r>
            <a:r>
              <a:rPr lang="en-US" altLang="zh-CN" sz="3200" b="1" dirty="0">
                <a:solidFill>
                  <a:srgbClr val="FFFF00"/>
                </a:solidFill>
                <a:latin typeface="黑体" panose="02010609060101010101" pitchFamily="2" charset="-122"/>
                <a:ea typeface="黑体" panose="02010609060101010101" pitchFamily="2" charset="-122"/>
              </a:rPr>
              <a:t>1</a:t>
            </a:r>
            <a:r>
              <a:rPr lang="zh-CN" altLang="en-US" sz="3200" b="1" dirty="0">
                <a:solidFill>
                  <a:srgbClr val="FFFF00"/>
                </a:solidFill>
                <a:latin typeface="黑体" panose="02010609060101010101" pitchFamily="2" charset="-122"/>
                <a:ea typeface="黑体" panose="02010609060101010101" pitchFamily="2" charset="-122"/>
              </a:rPr>
              <a:t>）</a:t>
            </a:r>
            <a:r>
              <a:rPr lang="zh-CN" altLang="en-US" sz="2800" b="1" dirty="0">
                <a:solidFill>
                  <a:schemeClr val="tx1"/>
                </a:solidFill>
                <a:latin typeface="黑体" panose="02010609060101010101" pitchFamily="2" charset="-122"/>
                <a:ea typeface="黑体" panose="02010609060101010101" pitchFamily="2" charset="-122"/>
              </a:rPr>
              <a:t> </a:t>
            </a:r>
            <a:endParaRPr lang="zh-CN" altLang="en-US" sz="2800" b="1" dirty="0">
              <a:solidFill>
                <a:schemeClr val="tx1"/>
              </a:solidFill>
              <a:latin typeface="黑体" panose="02010609060101010101" pitchFamily="2" charset="-122"/>
              <a:ea typeface="黑体" panose="02010609060101010101" pitchFamily="2" charset="-122"/>
            </a:endParaRPr>
          </a:p>
        </p:txBody>
      </p:sp>
      <p:sp>
        <p:nvSpPr>
          <p:cNvPr id="5" name="矩形 4101"/>
          <p:cNvSpPr/>
          <p:nvPr/>
        </p:nvSpPr>
        <p:spPr>
          <a:xfrm>
            <a:off x="595313" y="1844675"/>
            <a:ext cx="8064500" cy="3935413"/>
          </a:xfrm>
          <a:prstGeom prst="rect">
            <a:avLst/>
          </a:prstGeom>
          <a:noFill/>
          <a:ln w="9525">
            <a:noFill/>
          </a:ln>
        </p:spPr>
        <p:txBody>
          <a:bodyPr anchor="t">
            <a:spAutoFit/>
          </a:bodyPr>
          <a:p>
            <a:pPr algn="just"/>
            <a:r>
              <a:rPr lang="en-US" altLang="zh-CN" sz="2400" b="1" dirty="0">
                <a:solidFill>
                  <a:schemeClr val="bg1"/>
                </a:solidFill>
                <a:latin typeface="黑体" panose="02010609060101010101" pitchFamily="2" charset="-122"/>
                <a:ea typeface="黑体" panose="02010609060101010101" pitchFamily="2" charset="-122"/>
              </a:rPr>
              <a:t> </a:t>
            </a:r>
            <a:r>
              <a:rPr lang="en-US" altLang="zh-CN" sz="2400" b="1" dirty="0">
                <a:solidFill>
                  <a:schemeClr val="tx1"/>
                </a:solidFill>
                <a:latin typeface="黑体" panose="02010609060101010101" pitchFamily="2" charset="-122"/>
                <a:ea typeface="黑体" panose="02010609060101010101" pitchFamily="2" charset="-122"/>
              </a:rPr>
              <a:t> </a:t>
            </a:r>
            <a:r>
              <a:rPr lang="zh-CN" altLang="en-US" sz="2800" b="1" dirty="0">
                <a:solidFill>
                  <a:schemeClr val="tx1"/>
                </a:solidFill>
                <a:latin typeface="黑体" panose="02010609060101010101" pitchFamily="2" charset="-122"/>
                <a:ea typeface="黑体" panose="02010609060101010101" pitchFamily="2" charset="-122"/>
              </a:rPr>
              <a:t>性能是指</a:t>
            </a:r>
            <a:r>
              <a:rPr lang="zh-CN" altLang="en-US" sz="2800" b="1" dirty="0">
                <a:solidFill>
                  <a:schemeClr val="accent2"/>
                </a:solidFill>
                <a:latin typeface="黑体" panose="02010609060101010101" pitchFamily="2" charset="-122"/>
                <a:ea typeface="黑体" panose="02010609060101010101" pitchFamily="2" charset="-122"/>
              </a:rPr>
              <a:t>系统的响应能力</a:t>
            </a:r>
            <a:r>
              <a:rPr lang="zh-CN" altLang="en-US" sz="2800" b="1" dirty="0">
                <a:solidFill>
                  <a:schemeClr val="tx1"/>
                </a:solidFill>
                <a:latin typeface="黑体" panose="02010609060101010101" pitchFamily="2" charset="-122"/>
                <a:ea typeface="黑体" panose="02010609060101010101" pitchFamily="2" charset="-122"/>
              </a:rPr>
              <a:t>，即要经过多长时间才能对某个事件做出响应，或者在某段时间内系统所能处理的事件的个数。</a:t>
            </a:r>
            <a:endParaRPr lang="zh-CN" altLang="en-US" sz="2800" b="1" dirty="0">
              <a:solidFill>
                <a:schemeClr val="tx1"/>
              </a:solidFill>
              <a:latin typeface="黑体" panose="02010609060101010101" pitchFamily="2" charset="-122"/>
              <a:ea typeface="黑体" panose="02010609060101010101" pitchFamily="2" charset="-122"/>
            </a:endParaRPr>
          </a:p>
          <a:p>
            <a:pPr algn="just"/>
            <a:endParaRPr lang="zh-CN" altLang="en-US" sz="2800" b="1" dirty="0">
              <a:solidFill>
                <a:schemeClr val="tx1"/>
              </a:solidFill>
              <a:latin typeface="黑体" panose="02010609060101010101" pitchFamily="2" charset="-122"/>
              <a:ea typeface="黑体" panose="02010609060101010101" pitchFamily="2" charset="-122"/>
            </a:endParaRPr>
          </a:p>
          <a:p>
            <a:pPr algn="just"/>
            <a:r>
              <a:rPr lang="zh-CN" altLang="en-US" sz="2800" b="1" dirty="0">
                <a:solidFill>
                  <a:schemeClr val="tx1"/>
                </a:solidFill>
                <a:latin typeface="黑体" panose="02010609060101010101" pitchFamily="2" charset="-122"/>
                <a:ea typeface="黑体" panose="02010609060101010101" pitchFamily="2" charset="-122"/>
              </a:rPr>
              <a:t>  经常用单位时间内所处理事务的数量或系统完成某个事务处理所需的时间来对性能进行定量的表示。</a:t>
            </a:r>
            <a:endParaRPr lang="zh-CN" altLang="en-US" sz="2800" b="1" dirty="0">
              <a:solidFill>
                <a:schemeClr val="tx1"/>
              </a:solidFill>
              <a:latin typeface="黑体" panose="02010609060101010101" pitchFamily="2" charset="-122"/>
              <a:ea typeface="黑体" panose="02010609060101010101" pitchFamily="2" charset="-122"/>
            </a:endParaRPr>
          </a:p>
          <a:p>
            <a:pPr algn="just"/>
            <a:endParaRPr lang="zh-CN" altLang="en-US" sz="2800" b="1" dirty="0">
              <a:solidFill>
                <a:schemeClr val="tx1"/>
              </a:solidFill>
              <a:latin typeface="黑体" panose="02010609060101010101" pitchFamily="2" charset="-122"/>
              <a:ea typeface="黑体" panose="02010609060101010101" pitchFamily="2" charset="-122"/>
            </a:endParaRPr>
          </a:p>
          <a:p>
            <a:pPr algn="just"/>
            <a:r>
              <a:rPr lang="zh-CN" altLang="en-US" sz="2800" b="1" dirty="0">
                <a:solidFill>
                  <a:schemeClr val="tx1"/>
                </a:solidFill>
                <a:latin typeface="黑体" panose="02010609060101010101" pitchFamily="2" charset="-122"/>
                <a:ea typeface="黑体" panose="02010609060101010101" pitchFamily="2" charset="-122"/>
              </a:rPr>
              <a:t>  性能测试经常要使用基准测试程序（用以测量性能指标的特定事务集或工作量环境）。 </a:t>
            </a:r>
            <a:endParaRPr lang="zh-CN" altLang="en-US" sz="2800" b="1" dirty="0">
              <a:solidFill>
                <a:schemeClr val="tx1"/>
              </a:solidFill>
              <a:latin typeface="黑体" panose="02010609060101010101" pitchFamily="2" charset="-122"/>
              <a:ea typeface="黑体" panose="02010609060101010101" pitchFamily="2" charset="-122"/>
            </a:endParaRPr>
          </a:p>
        </p:txBody>
      </p:sp>
    </p:spTree>
  </p:cSld>
  <p:clrMapOvr>
    <a:masterClrMapping/>
  </p:clrMapOvr>
  <p:transition>
    <p:rand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4101"/>
          <p:cNvSpPr/>
          <p:nvPr/>
        </p:nvSpPr>
        <p:spPr>
          <a:xfrm>
            <a:off x="595313" y="1844675"/>
            <a:ext cx="8064500" cy="2676525"/>
          </a:xfrm>
          <a:prstGeom prst="rect">
            <a:avLst/>
          </a:prstGeom>
          <a:noFill/>
          <a:ln w="9525">
            <a:noFill/>
          </a:ln>
        </p:spPr>
        <p:txBody>
          <a:bodyPr anchor="t">
            <a:spAutoFit/>
          </a:bodyPr>
          <a:p>
            <a:pPr algn="just"/>
            <a:r>
              <a:rPr lang="en-US" altLang="zh-CN" sz="2400" b="1" dirty="0">
                <a:solidFill>
                  <a:schemeClr val="bg1"/>
                </a:solidFill>
                <a:latin typeface="黑体" panose="02010609060101010101" pitchFamily="2" charset="-122"/>
                <a:ea typeface="黑体" panose="02010609060101010101" pitchFamily="2" charset="-122"/>
              </a:rPr>
              <a:t> </a:t>
            </a:r>
            <a:r>
              <a:rPr lang="en-US" altLang="zh-CN" sz="2400" b="1" dirty="0">
                <a:solidFill>
                  <a:schemeClr val="tx1"/>
                </a:solidFill>
                <a:latin typeface="黑体" panose="02010609060101010101" pitchFamily="2" charset="-122"/>
                <a:ea typeface="黑体" panose="02010609060101010101" pitchFamily="2" charset="-122"/>
              </a:rPr>
              <a:t> </a:t>
            </a:r>
            <a:r>
              <a:rPr lang="zh-CN" altLang="en-US" sz="2800" b="1" dirty="0">
                <a:solidFill>
                  <a:schemeClr val="tx1"/>
                </a:solidFill>
                <a:latin typeface="黑体" panose="02010609060101010101" pitchFamily="2" charset="-122"/>
                <a:ea typeface="黑体" panose="02010609060101010101" pitchFamily="2" charset="-122"/>
              </a:rPr>
              <a:t>性能需要系统处于正常的工作状态（环境、负载等）下进行衡量。 </a:t>
            </a:r>
            <a:endParaRPr lang="zh-CN" altLang="en-US" sz="2800" b="1" dirty="0">
              <a:solidFill>
                <a:schemeClr val="tx1"/>
              </a:solidFill>
              <a:latin typeface="黑体" panose="02010609060101010101" pitchFamily="2" charset="-122"/>
              <a:ea typeface="黑体" panose="02010609060101010101" pitchFamily="2" charset="-122"/>
            </a:endParaRPr>
          </a:p>
          <a:p>
            <a:pPr algn="just"/>
            <a:endParaRPr lang="zh-CN" altLang="en-US" sz="2800" b="1" dirty="0">
              <a:solidFill>
                <a:schemeClr val="tx1"/>
              </a:solidFill>
              <a:latin typeface="黑体" panose="02010609060101010101" pitchFamily="2" charset="-122"/>
              <a:ea typeface="黑体" panose="02010609060101010101" pitchFamily="2" charset="-122"/>
            </a:endParaRPr>
          </a:p>
          <a:p>
            <a:pPr algn="just"/>
            <a:r>
              <a:rPr lang="zh-CN" altLang="en-US" sz="2800" b="1" dirty="0">
                <a:solidFill>
                  <a:schemeClr val="tx1"/>
                </a:solidFill>
                <a:latin typeface="黑体" panose="02010609060101010101" pitchFamily="2" charset="-122"/>
                <a:ea typeface="黑体" panose="02010609060101010101" pitchFamily="2" charset="-122"/>
              </a:rPr>
              <a:t>  准确地说，需明确系统在多大的负载条件下，并且各个外部系统处于正常工作的状态，系统对某个具体请求类型的响应时间。</a:t>
            </a:r>
            <a:endParaRPr lang="zh-CN" altLang="en-US" sz="2800" b="1" dirty="0">
              <a:solidFill>
                <a:schemeClr val="tx1"/>
              </a:solidFill>
              <a:latin typeface="黑体" panose="02010609060101010101" pitchFamily="2" charset="-122"/>
              <a:ea typeface="黑体" panose="02010609060101010101" pitchFamily="2" charset="-122"/>
            </a:endParaRPr>
          </a:p>
        </p:txBody>
      </p:sp>
      <p:sp>
        <p:nvSpPr>
          <p:cNvPr id="5" name="矩形 4100"/>
          <p:cNvSpPr/>
          <p:nvPr/>
        </p:nvSpPr>
        <p:spPr>
          <a:xfrm>
            <a:off x="107950" y="908050"/>
            <a:ext cx="8686800" cy="583565"/>
          </a:xfrm>
          <a:prstGeom prst="rect">
            <a:avLst/>
          </a:prstGeom>
          <a:noFill/>
          <a:ln w="9525">
            <a:noFill/>
          </a:ln>
        </p:spPr>
        <p:txBody>
          <a:bodyPr anchor="t">
            <a:spAutoFit/>
          </a:bodyPr>
          <a:p>
            <a:pPr algn="l">
              <a:spcBef>
                <a:spcPct val="50000"/>
              </a:spcBef>
            </a:pPr>
            <a:r>
              <a:rPr lang="en-US" altLang="zh-CN" sz="3200" b="1" dirty="0">
                <a:solidFill>
                  <a:srgbClr val="FFFF00"/>
                </a:solidFill>
                <a:latin typeface="黑体" panose="02010609060101010101" pitchFamily="2" charset="-122"/>
                <a:ea typeface="黑体" panose="02010609060101010101" pitchFamily="2" charset="-122"/>
              </a:rPr>
              <a:t>◇ </a:t>
            </a:r>
            <a:r>
              <a:rPr lang="zh-CN" altLang="en-US" sz="3200" b="1" dirty="0">
                <a:solidFill>
                  <a:srgbClr val="FFFF00"/>
                </a:solidFill>
                <a:latin typeface="黑体" panose="02010609060101010101" pitchFamily="2" charset="-122"/>
                <a:ea typeface="黑体" panose="02010609060101010101" pitchFamily="2" charset="-122"/>
              </a:rPr>
              <a:t>性能（</a:t>
            </a:r>
            <a:r>
              <a:rPr lang="en-US" altLang="zh-CN" sz="3200" b="1" dirty="0">
                <a:solidFill>
                  <a:srgbClr val="FFFF00"/>
                </a:solidFill>
                <a:latin typeface="黑体" panose="02010609060101010101" pitchFamily="2" charset="-122"/>
                <a:ea typeface="黑体" panose="02010609060101010101" pitchFamily="2" charset="-122"/>
              </a:rPr>
              <a:t>2</a:t>
            </a:r>
            <a:r>
              <a:rPr lang="zh-CN" altLang="en-US" sz="3200" b="1" dirty="0">
                <a:solidFill>
                  <a:srgbClr val="FFFF00"/>
                </a:solidFill>
                <a:latin typeface="黑体" panose="02010609060101010101" pitchFamily="2" charset="-122"/>
                <a:ea typeface="黑体" panose="02010609060101010101" pitchFamily="2" charset="-122"/>
              </a:rPr>
              <a:t>）</a:t>
            </a:r>
            <a:r>
              <a:rPr lang="zh-CN" altLang="en-US" sz="2800" b="1" dirty="0">
                <a:solidFill>
                  <a:schemeClr val="tx1"/>
                </a:solidFill>
                <a:latin typeface="黑体" panose="02010609060101010101" pitchFamily="2" charset="-122"/>
                <a:ea typeface="黑体" panose="02010609060101010101" pitchFamily="2" charset="-122"/>
              </a:rPr>
              <a:t> </a:t>
            </a:r>
            <a:endParaRPr lang="zh-CN" altLang="en-US" sz="2800" b="1" dirty="0">
              <a:solidFill>
                <a:schemeClr val="tx1"/>
              </a:solidFill>
              <a:latin typeface="黑体" panose="02010609060101010101" pitchFamily="2" charset="-122"/>
              <a:ea typeface="黑体" panose="02010609060101010101" pitchFamily="2" charset="-122"/>
            </a:endParaRPr>
          </a:p>
        </p:txBody>
      </p:sp>
    </p:spTree>
  </p:cSld>
  <p:clrMapOvr>
    <a:masterClrMapping/>
  </p:clrMapOvr>
  <p:transition>
    <p:rand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515620" y="1645920"/>
            <a:ext cx="8279130" cy="4114800"/>
          </a:xfrm>
        </p:spPr>
        <p:txBody>
          <a:bodyPr/>
          <a:p>
            <a:pPr latinLnBrk="0">
              <a:lnSpc>
                <a:spcPct val="120000"/>
              </a:lnSpc>
              <a:spcBef>
                <a:spcPts val="0"/>
              </a:spcBef>
            </a:pPr>
            <a:r>
              <a:rPr lang="zh-CN" altLang="en-US" sz="2800" b="1" dirty="0">
                <a:solidFill>
                  <a:schemeClr val="tx1"/>
                </a:solidFill>
                <a:latin typeface="黑体" panose="02010609060101010101" pitchFamily="2" charset="-122"/>
                <a:ea typeface="黑体" panose="02010609060101010101" pitchFamily="2" charset="-122"/>
                <a:sym typeface="+mn-ea"/>
              </a:rPr>
              <a:t>例如，非节假日期间，</a:t>
            </a:r>
            <a:r>
              <a:rPr lang="en-US" altLang="zh-CN" sz="2800" b="1" dirty="0">
                <a:solidFill>
                  <a:schemeClr val="tx1"/>
                </a:solidFill>
                <a:latin typeface="黑体" panose="02010609060101010101" pitchFamily="2" charset="-122"/>
                <a:ea typeface="黑体" panose="02010609060101010101" pitchFamily="2" charset="-122"/>
                <a:sym typeface="+mn-ea"/>
              </a:rPr>
              <a:t>12306</a:t>
            </a:r>
            <a:r>
              <a:rPr lang="zh-CN" altLang="en-US" sz="2800" b="1" dirty="0">
                <a:solidFill>
                  <a:schemeClr val="tx1"/>
                </a:solidFill>
                <a:latin typeface="黑体" panose="02010609060101010101" pitchFamily="2" charset="-122"/>
                <a:ea typeface="黑体" panose="02010609060101010101" pitchFamily="2" charset="-122"/>
                <a:sym typeface="+mn-ea"/>
              </a:rPr>
              <a:t>网站的访问性能可以控制在</a:t>
            </a:r>
            <a:r>
              <a:rPr lang="en-US" altLang="zh-CN" sz="2800" b="1" dirty="0">
                <a:solidFill>
                  <a:schemeClr val="tx1"/>
                </a:solidFill>
                <a:latin typeface="黑体" panose="02010609060101010101" pitchFamily="2" charset="-122"/>
                <a:ea typeface="黑体" panose="02010609060101010101" pitchFamily="2" charset="-122"/>
                <a:sym typeface="+mn-ea"/>
              </a:rPr>
              <a:t>2-3</a:t>
            </a:r>
            <a:r>
              <a:rPr lang="zh-CN" altLang="en-US" sz="2800" b="1" dirty="0">
                <a:solidFill>
                  <a:schemeClr val="tx1"/>
                </a:solidFill>
                <a:latin typeface="黑体" panose="02010609060101010101" pitchFamily="2" charset="-122"/>
                <a:ea typeface="黑体" panose="02010609060101010101" pitchFamily="2" charset="-122"/>
                <a:sym typeface="+mn-ea"/>
              </a:rPr>
              <a:t>秒内，然而在春节或国庆等节假日前夕，</a:t>
            </a:r>
            <a:r>
              <a:rPr lang="en-US" altLang="zh-CN" sz="2800" b="1" dirty="0">
                <a:solidFill>
                  <a:schemeClr val="tx1"/>
                </a:solidFill>
                <a:latin typeface="黑体" panose="02010609060101010101" pitchFamily="2" charset="-122"/>
                <a:ea typeface="黑体" panose="02010609060101010101" pitchFamily="2" charset="-122"/>
                <a:sym typeface="+mn-ea"/>
              </a:rPr>
              <a:t>12306</a:t>
            </a:r>
            <a:r>
              <a:rPr lang="zh-CN" altLang="en-US" sz="2800" b="1" dirty="0">
                <a:solidFill>
                  <a:schemeClr val="tx1"/>
                </a:solidFill>
                <a:latin typeface="黑体" panose="02010609060101010101" pitchFamily="2" charset="-122"/>
                <a:ea typeface="黑体" panose="02010609060101010101" pitchFamily="2" charset="-122"/>
                <a:sym typeface="+mn-ea"/>
              </a:rPr>
              <a:t>网站几乎难以得到正常的响应。因此，单独描述</a:t>
            </a:r>
            <a:r>
              <a:rPr lang="en-US" altLang="zh-CN" sz="2800" b="1" dirty="0">
                <a:solidFill>
                  <a:schemeClr val="tx1"/>
                </a:solidFill>
                <a:latin typeface="黑体" panose="02010609060101010101" pitchFamily="2" charset="-122"/>
                <a:ea typeface="黑体" panose="02010609060101010101" pitchFamily="2" charset="-122"/>
                <a:sym typeface="+mn-ea"/>
              </a:rPr>
              <a:t>12306</a:t>
            </a:r>
            <a:r>
              <a:rPr lang="zh-CN" altLang="en-US" sz="2800" b="1" dirty="0">
                <a:solidFill>
                  <a:schemeClr val="tx1"/>
                </a:solidFill>
                <a:latin typeface="黑体" panose="02010609060101010101" pitchFamily="2" charset="-122"/>
                <a:ea typeface="黑体" panose="02010609060101010101" pitchFamily="2" charset="-122"/>
                <a:sym typeface="+mn-ea"/>
              </a:rPr>
              <a:t>网站的性能，需要增加一个访问量的限制。同时，在高峰期访问</a:t>
            </a:r>
            <a:r>
              <a:rPr lang="en-US" altLang="zh-CN" sz="2800" b="1" dirty="0">
                <a:solidFill>
                  <a:schemeClr val="tx1"/>
                </a:solidFill>
                <a:latin typeface="黑体" panose="02010609060101010101" pitchFamily="2" charset="-122"/>
                <a:ea typeface="黑体" panose="02010609060101010101" pitchFamily="2" charset="-122"/>
                <a:sym typeface="+mn-ea"/>
              </a:rPr>
              <a:t>12306</a:t>
            </a:r>
            <a:r>
              <a:rPr lang="zh-CN" altLang="en-US" sz="2800" b="1" dirty="0">
                <a:solidFill>
                  <a:schemeClr val="tx1"/>
                </a:solidFill>
                <a:latin typeface="黑体" panose="02010609060101010101" pitchFamily="2" charset="-122"/>
                <a:ea typeface="黑体" panose="02010609060101010101" pitchFamily="2" charset="-122"/>
                <a:sym typeface="+mn-ea"/>
              </a:rPr>
              <a:t>也需要分访问请求，对于车次查询等相对静态的数据查询，</a:t>
            </a:r>
            <a:r>
              <a:rPr lang="en-US" altLang="zh-CN" sz="2800" b="1" dirty="0">
                <a:solidFill>
                  <a:schemeClr val="tx1"/>
                </a:solidFill>
                <a:latin typeface="黑体" panose="02010609060101010101" pitchFamily="2" charset="-122"/>
                <a:ea typeface="黑体" panose="02010609060101010101" pitchFamily="2" charset="-122"/>
                <a:sym typeface="+mn-ea"/>
              </a:rPr>
              <a:t>12306</a:t>
            </a:r>
            <a:r>
              <a:rPr lang="zh-CN" altLang="en-US" sz="2800" b="1" dirty="0">
                <a:solidFill>
                  <a:schemeClr val="tx1"/>
                </a:solidFill>
                <a:latin typeface="黑体" panose="02010609060101010101" pitchFamily="2" charset="-122"/>
                <a:ea typeface="黑体" panose="02010609060101010101" pitchFamily="2" charset="-122"/>
                <a:sym typeface="+mn-ea"/>
              </a:rPr>
              <a:t>仍可以较快速度进行响应，然而对订票等复杂、动态的请求，</a:t>
            </a:r>
            <a:r>
              <a:rPr lang="en-US" altLang="zh-CN" sz="2800" b="1" dirty="0">
                <a:solidFill>
                  <a:schemeClr val="tx1"/>
                </a:solidFill>
                <a:latin typeface="黑体" panose="02010609060101010101" pitchFamily="2" charset="-122"/>
                <a:ea typeface="黑体" panose="02010609060101010101" pitchFamily="2" charset="-122"/>
                <a:sym typeface="+mn-ea"/>
              </a:rPr>
              <a:t>12306</a:t>
            </a:r>
            <a:r>
              <a:rPr lang="zh-CN" altLang="en-US" sz="2800" b="1" dirty="0">
                <a:solidFill>
                  <a:schemeClr val="tx1"/>
                </a:solidFill>
                <a:latin typeface="黑体" panose="02010609060101010101" pitchFamily="2" charset="-122"/>
                <a:ea typeface="黑体" panose="02010609060101010101" pitchFamily="2" charset="-122"/>
                <a:sym typeface="+mn-ea"/>
              </a:rPr>
              <a:t>响应很慢。因此，一般在描述性能时，还需要区分不同的请求类型。</a:t>
            </a:r>
            <a:endParaRPr lang="zh-CN" altLang="en-US" sz="2800" b="1" dirty="0">
              <a:solidFill>
                <a:schemeClr val="tx1"/>
              </a:solidFill>
              <a:latin typeface="黑体" panose="02010609060101010101" pitchFamily="2" charset="-122"/>
              <a:ea typeface="黑体" panose="02010609060101010101" pitchFamily="2" charset="-122"/>
            </a:endParaRPr>
          </a:p>
          <a:p>
            <a:pPr latinLnBrk="0">
              <a:lnSpc>
                <a:spcPct val="120000"/>
              </a:lnSpc>
              <a:spcBef>
                <a:spcPts val="0"/>
              </a:spcBef>
            </a:pPr>
            <a:endParaRPr lang="zh-CN" altLang="en-US" sz="2800" b="1" dirty="0">
              <a:solidFill>
                <a:schemeClr val="tx1"/>
              </a:solidFill>
              <a:latin typeface="黑体" panose="02010609060101010101" pitchFamily="2" charset="-122"/>
              <a:ea typeface="黑体" panose="02010609060101010101" pitchFamily="2" charset="-122"/>
            </a:endParaRPr>
          </a:p>
        </p:txBody>
      </p:sp>
      <p:sp>
        <p:nvSpPr>
          <p:cNvPr id="5" name="矩形 4100"/>
          <p:cNvSpPr/>
          <p:nvPr/>
        </p:nvSpPr>
        <p:spPr>
          <a:xfrm>
            <a:off x="107950" y="908050"/>
            <a:ext cx="8686800" cy="583565"/>
          </a:xfrm>
          <a:prstGeom prst="rect">
            <a:avLst/>
          </a:prstGeom>
          <a:noFill/>
          <a:ln w="9525">
            <a:noFill/>
          </a:ln>
        </p:spPr>
        <p:txBody>
          <a:bodyPr anchor="t">
            <a:spAutoFit/>
          </a:bodyPr>
          <a:p>
            <a:pPr algn="l">
              <a:spcBef>
                <a:spcPct val="50000"/>
              </a:spcBef>
            </a:pPr>
            <a:r>
              <a:rPr lang="en-US" altLang="zh-CN" sz="3200" b="1" dirty="0">
                <a:solidFill>
                  <a:srgbClr val="FFFF00"/>
                </a:solidFill>
                <a:latin typeface="黑体" panose="02010609060101010101" pitchFamily="2" charset="-122"/>
                <a:ea typeface="黑体" panose="02010609060101010101" pitchFamily="2" charset="-122"/>
              </a:rPr>
              <a:t>◇ </a:t>
            </a:r>
            <a:r>
              <a:rPr lang="zh-CN" altLang="en-US" sz="3200" b="1" dirty="0">
                <a:solidFill>
                  <a:srgbClr val="FFFF00"/>
                </a:solidFill>
                <a:latin typeface="黑体" panose="02010609060101010101" pitchFamily="2" charset="-122"/>
                <a:ea typeface="黑体" panose="02010609060101010101" pitchFamily="2" charset="-122"/>
              </a:rPr>
              <a:t>性能（</a:t>
            </a:r>
            <a:r>
              <a:rPr lang="en-US" altLang="zh-CN" sz="3200" b="1" dirty="0">
                <a:solidFill>
                  <a:srgbClr val="FFFF00"/>
                </a:solidFill>
                <a:latin typeface="黑体" panose="02010609060101010101" pitchFamily="2" charset="-122"/>
                <a:ea typeface="黑体" panose="02010609060101010101" pitchFamily="2" charset="-122"/>
              </a:rPr>
              <a:t>3</a:t>
            </a:r>
            <a:r>
              <a:rPr lang="zh-CN" altLang="en-US" sz="3200" b="1" dirty="0">
                <a:solidFill>
                  <a:srgbClr val="FFFF00"/>
                </a:solidFill>
                <a:latin typeface="黑体" panose="02010609060101010101" pitchFamily="2" charset="-122"/>
                <a:ea typeface="黑体" panose="02010609060101010101" pitchFamily="2" charset="-122"/>
              </a:rPr>
              <a:t>）</a:t>
            </a:r>
            <a:r>
              <a:rPr lang="zh-CN" altLang="en-US" sz="2800" b="1" dirty="0">
                <a:solidFill>
                  <a:schemeClr val="tx1"/>
                </a:solidFill>
                <a:latin typeface="黑体" panose="02010609060101010101" pitchFamily="2" charset="-122"/>
                <a:ea typeface="黑体" panose="02010609060101010101" pitchFamily="2" charset="-122"/>
              </a:rPr>
              <a:t> </a:t>
            </a:r>
            <a:endParaRPr lang="zh-CN" altLang="en-US" sz="2800" b="1" dirty="0">
              <a:solidFill>
                <a:schemeClr val="tx1"/>
              </a:solidFill>
              <a:latin typeface="黑体" panose="02010609060101010101" pitchFamily="2" charset="-122"/>
              <a:ea typeface="黑体" panose="02010609060101010101" pitchFamily="2" charset="-122"/>
            </a:endParaRPr>
          </a:p>
        </p:txBody>
      </p:sp>
    </p:spTree>
  </p:cSld>
  <p:clrMapOvr>
    <a:masterClrMapping/>
  </p:clrMapOvr>
  <p:transition>
    <p:rand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矩形 5122"/>
          <p:cNvSpPr/>
          <p:nvPr/>
        </p:nvSpPr>
        <p:spPr>
          <a:xfrm>
            <a:off x="107950" y="908050"/>
            <a:ext cx="8686800" cy="583565"/>
          </a:xfrm>
          <a:prstGeom prst="rect">
            <a:avLst/>
          </a:prstGeom>
          <a:noFill/>
          <a:ln w="9525">
            <a:noFill/>
          </a:ln>
        </p:spPr>
        <p:txBody>
          <a:bodyPr anchor="t">
            <a:spAutoFit/>
          </a:bodyPr>
          <a:p>
            <a:pPr algn="l">
              <a:spcBef>
                <a:spcPct val="50000"/>
              </a:spcBef>
            </a:pPr>
            <a:r>
              <a:rPr lang="en-US" altLang="zh-CN" sz="3200" b="1" dirty="0">
                <a:solidFill>
                  <a:srgbClr val="FFFF00"/>
                </a:solidFill>
                <a:latin typeface="黑体" panose="02010609060101010101" pitchFamily="2" charset="-122"/>
                <a:ea typeface="黑体" panose="02010609060101010101" pitchFamily="2" charset="-122"/>
              </a:rPr>
              <a:t>◇ </a:t>
            </a:r>
            <a:r>
              <a:rPr lang="zh-CN" altLang="en-US" sz="3200" b="1" dirty="0">
                <a:solidFill>
                  <a:srgbClr val="FFFF00"/>
                </a:solidFill>
                <a:latin typeface="黑体" panose="02010609060101010101" pitchFamily="2" charset="-122"/>
                <a:ea typeface="黑体" panose="02010609060101010101" pitchFamily="2" charset="-122"/>
              </a:rPr>
              <a:t>可靠性</a:t>
            </a:r>
            <a:r>
              <a:rPr lang="zh-CN" altLang="en-US" sz="3200" b="1">
                <a:solidFill>
                  <a:srgbClr val="FFFF00"/>
                </a:solidFill>
                <a:latin typeface="黑体" panose="02010609060101010101" pitchFamily="2" charset="-122"/>
                <a:ea typeface="黑体" panose="02010609060101010101" pitchFamily="2" charset="-122"/>
              </a:rPr>
              <a:t>和可用性</a:t>
            </a:r>
            <a:r>
              <a:rPr lang="en-US" altLang="zh-CN" sz="2800" b="1">
                <a:solidFill>
                  <a:srgbClr val="FFFF00"/>
                </a:solidFill>
                <a:latin typeface="黑体" panose="02010609060101010101" pitchFamily="2" charset="-122"/>
                <a:ea typeface="黑体" panose="02010609060101010101" pitchFamily="2" charset="-122"/>
              </a:rPr>
              <a:t> </a:t>
            </a:r>
            <a:endParaRPr lang="en-US" altLang="zh-CN" sz="2800" b="1">
              <a:solidFill>
                <a:srgbClr val="FFFF00"/>
              </a:solidFill>
              <a:latin typeface="黑体" panose="02010609060101010101" pitchFamily="2" charset="-122"/>
              <a:ea typeface="黑体" panose="02010609060101010101" pitchFamily="2" charset="-122"/>
            </a:endParaRPr>
          </a:p>
        </p:txBody>
      </p:sp>
      <p:sp>
        <p:nvSpPr>
          <p:cNvPr id="28675" name="矩形 5123"/>
          <p:cNvSpPr/>
          <p:nvPr/>
        </p:nvSpPr>
        <p:spPr>
          <a:xfrm>
            <a:off x="791210" y="2017395"/>
            <a:ext cx="7561263" cy="3107690"/>
          </a:xfrm>
          <a:prstGeom prst="rect">
            <a:avLst/>
          </a:prstGeom>
          <a:noFill/>
          <a:ln w="9525">
            <a:noFill/>
          </a:ln>
        </p:spPr>
        <p:txBody>
          <a:bodyPr anchor="t">
            <a:spAutoFit/>
          </a:bodyPr>
          <a:p>
            <a:pPr algn="just"/>
            <a:r>
              <a:rPr lang="en-US" altLang="zh-CN" sz="2000" b="1" dirty="0">
                <a:solidFill>
                  <a:schemeClr val="bg1"/>
                </a:solidFill>
                <a:latin typeface="黑体" panose="02010609060101010101" pitchFamily="2" charset="-122"/>
                <a:ea typeface="黑体" panose="02010609060101010101" pitchFamily="2" charset="-122"/>
              </a:rPr>
              <a:t>   </a:t>
            </a:r>
            <a:r>
              <a:rPr lang="zh-CN" altLang="en-US" sz="2800" b="1" dirty="0">
                <a:solidFill>
                  <a:schemeClr val="tx1"/>
                </a:solidFill>
                <a:latin typeface="黑体" panose="02010609060101010101" pitchFamily="2" charset="-122"/>
                <a:ea typeface="黑体" panose="02010609060101010101" pitchFamily="2" charset="-122"/>
              </a:rPr>
              <a:t>可靠性是软件系统在应用或系统错误面前，在意外或错误使用的情况下维持软件系统的功能特性的基本能力。</a:t>
            </a:r>
            <a:endParaRPr lang="zh-CN" altLang="en-US" sz="2800" b="1" dirty="0">
              <a:solidFill>
                <a:schemeClr val="tx1"/>
              </a:solidFill>
              <a:latin typeface="黑体" panose="02010609060101010101" pitchFamily="2" charset="-122"/>
              <a:ea typeface="黑体" panose="02010609060101010101" pitchFamily="2" charset="-122"/>
            </a:endParaRPr>
          </a:p>
          <a:p>
            <a:pPr algn="just"/>
            <a:endParaRPr lang="zh-CN" altLang="en-US" sz="2800" b="1" dirty="0">
              <a:solidFill>
                <a:schemeClr val="tx1"/>
              </a:solidFill>
              <a:latin typeface="黑体" panose="02010609060101010101" pitchFamily="2" charset="-122"/>
              <a:ea typeface="黑体" panose="02010609060101010101" pitchFamily="2" charset="-122"/>
            </a:endParaRPr>
          </a:p>
          <a:p>
            <a:pPr algn="just"/>
            <a:r>
              <a:rPr lang="zh-CN" altLang="en-US" sz="2800" b="1" dirty="0">
                <a:solidFill>
                  <a:schemeClr val="tx1"/>
                </a:solidFill>
                <a:latin typeface="黑体" panose="02010609060101010101" pitchFamily="2" charset="-122"/>
                <a:ea typeface="黑体" panose="02010609060101010101" pitchFamily="2" charset="-122"/>
              </a:rPr>
              <a:t>  </a:t>
            </a:r>
            <a:r>
              <a:rPr lang="zh-CN" altLang="en-US" sz="2800" b="1" dirty="0">
                <a:solidFill>
                  <a:schemeClr val="tx1"/>
                </a:solidFill>
                <a:latin typeface="黑体" panose="02010609060101010101" pitchFamily="2" charset="-122"/>
                <a:ea typeface="黑体" panose="02010609060101010101" pitchFamily="2" charset="-122"/>
                <a:sym typeface="+mn-ea"/>
              </a:rPr>
              <a:t>可用性是系统能够正常运行的时间比例。经常用两次故障之间的时间长度或在出现故障时系统能够恢复正常的速度来表示。 </a:t>
            </a:r>
            <a:endParaRPr lang="zh-CN" altLang="en-US" sz="2800" b="1" dirty="0">
              <a:solidFill>
                <a:schemeClr val="tx1"/>
              </a:solidFill>
              <a:latin typeface="黑体" panose="02010609060101010101" pitchFamily="2" charset="-122"/>
              <a:ea typeface="黑体" panose="02010609060101010101" pitchFamily="2" charset="-122"/>
              <a:sym typeface="+mn-ea"/>
            </a:endParaRPr>
          </a:p>
        </p:txBody>
      </p:sp>
    </p:spTree>
  </p:cSld>
  <p:clrMapOvr>
    <a:masterClrMapping/>
  </p:clrMapOvr>
  <p:transition>
    <p:rand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矩形 5122"/>
          <p:cNvSpPr/>
          <p:nvPr/>
        </p:nvSpPr>
        <p:spPr>
          <a:xfrm>
            <a:off x="107950" y="908050"/>
            <a:ext cx="8686800" cy="583565"/>
          </a:xfrm>
          <a:prstGeom prst="rect">
            <a:avLst/>
          </a:prstGeom>
          <a:noFill/>
          <a:ln w="9525">
            <a:noFill/>
          </a:ln>
        </p:spPr>
        <p:txBody>
          <a:bodyPr anchor="t">
            <a:spAutoFit/>
          </a:bodyPr>
          <a:p>
            <a:pPr algn="l">
              <a:spcBef>
                <a:spcPct val="50000"/>
              </a:spcBef>
            </a:pPr>
            <a:r>
              <a:rPr lang="en-US" altLang="zh-CN" sz="3200" b="1" dirty="0">
                <a:solidFill>
                  <a:srgbClr val="FFFF00"/>
                </a:solidFill>
                <a:latin typeface="黑体" panose="02010609060101010101" pitchFamily="2" charset="-122"/>
                <a:ea typeface="黑体" panose="02010609060101010101" pitchFamily="2" charset="-122"/>
              </a:rPr>
              <a:t>◇ </a:t>
            </a:r>
            <a:r>
              <a:rPr lang="zh-CN" altLang="en-US" sz="3200" b="1" dirty="0">
                <a:solidFill>
                  <a:srgbClr val="FFFF00"/>
                </a:solidFill>
                <a:latin typeface="黑体" panose="02010609060101010101" pitchFamily="2" charset="-122"/>
                <a:ea typeface="黑体" panose="02010609060101010101" pitchFamily="2" charset="-122"/>
              </a:rPr>
              <a:t>可靠性</a:t>
            </a:r>
            <a:r>
              <a:rPr lang="en-US" altLang="zh-CN" sz="2800" b="1">
                <a:solidFill>
                  <a:srgbClr val="FFFF00"/>
                </a:solidFill>
                <a:latin typeface="黑体" panose="02010609060101010101" pitchFamily="2" charset="-122"/>
                <a:ea typeface="黑体" panose="02010609060101010101" pitchFamily="2" charset="-122"/>
              </a:rPr>
              <a:t> </a:t>
            </a:r>
            <a:endParaRPr lang="en-US" altLang="zh-CN" sz="2800" b="1">
              <a:solidFill>
                <a:srgbClr val="FFFF00"/>
              </a:solidFill>
              <a:latin typeface="黑体" panose="02010609060101010101" pitchFamily="2" charset="-122"/>
              <a:ea typeface="黑体" panose="02010609060101010101" pitchFamily="2" charset="-122"/>
            </a:endParaRPr>
          </a:p>
        </p:txBody>
      </p:sp>
      <p:sp>
        <p:nvSpPr>
          <p:cNvPr id="29699" name="矩形 6147"/>
          <p:cNvSpPr/>
          <p:nvPr/>
        </p:nvSpPr>
        <p:spPr>
          <a:xfrm>
            <a:off x="925513" y="1704023"/>
            <a:ext cx="7416800" cy="4578350"/>
          </a:xfrm>
          <a:prstGeom prst="rect">
            <a:avLst/>
          </a:prstGeom>
          <a:noFill/>
          <a:ln w="9525">
            <a:noFill/>
          </a:ln>
        </p:spPr>
        <p:txBody>
          <a:bodyPr anchor="t">
            <a:spAutoFit/>
          </a:bodyPr>
          <a:p>
            <a:pPr algn="just">
              <a:lnSpc>
                <a:spcPct val="110000"/>
              </a:lnSpc>
              <a:spcBef>
                <a:spcPct val="30000"/>
              </a:spcBef>
            </a:pPr>
            <a:r>
              <a:rPr lang="zh-CN" altLang="en-US" sz="2800" b="1" dirty="0">
                <a:solidFill>
                  <a:schemeClr val="tx1"/>
                </a:solidFill>
                <a:latin typeface="黑体" panose="02010609060101010101" pitchFamily="2" charset="-122"/>
                <a:ea typeface="黑体" panose="02010609060101010101" pitchFamily="2" charset="-122"/>
              </a:rPr>
              <a:t>可靠性可以分为两个方面：</a:t>
            </a:r>
            <a:endParaRPr lang="zh-CN" altLang="en-US" sz="2800" b="1" dirty="0">
              <a:solidFill>
                <a:schemeClr val="tx1"/>
              </a:solidFill>
              <a:latin typeface="黑体" panose="02010609060101010101" pitchFamily="2" charset="-122"/>
              <a:ea typeface="黑体" panose="02010609060101010101" pitchFamily="2" charset="-122"/>
            </a:endParaRPr>
          </a:p>
          <a:p>
            <a:pPr algn="just">
              <a:lnSpc>
                <a:spcPct val="110000"/>
              </a:lnSpc>
              <a:spcBef>
                <a:spcPct val="30000"/>
              </a:spcBef>
            </a:pPr>
            <a:r>
              <a:rPr lang="en-US" altLang="zh-CN" sz="2800" b="1" dirty="0">
                <a:solidFill>
                  <a:schemeClr val="tx1"/>
                </a:solidFill>
                <a:latin typeface="黑体" panose="02010609060101010101" pitchFamily="2" charset="-122"/>
                <a:ea typeface="黑体" panose="02010609060101010101" pitchFamily="2" charset="-122"/>
              </a:rPr>
              <a:t>◎ </a:t>
            </a:r>
            <a:r>
              <a:rPr lang="zh-CN" altLang="en-US" sz="2800" b="1" dirty="0">
                <a:solidFill>
                  <a:srgbClr val="FFFF00"/>
                </a:solidFill>
                <a:latin typeface="黑体" panose="02010609060101010101" pitchFamily="2" charset="-122"/>
                <a:ea typeface="黑体" panose="02010609060101010101" pitchFamily="2" charset="-122"/>
              </a:rPr>
              <a:t>容错</a:t>
            </a:r>
            <a:r>
              <a:rPr lang="zh-CN" altLang="en-US" sz="2800" b="1" dirty="0">
                <a:solidFill>
                  <a:schemeClr val="tx1"/>
                </a:solidFill>
                <a:latin typeface="黑体" panose="02010609060101010101" pitchFamily="2" charset="-122"/>
                <a:ea typeface="黑体" panose="02010609060101010101" pitchFamily="2" charset="-122"/>
              </a:rPr>
              <a:t>。其目的是在错误发生时确保系统正确的行为，并进行内部“修复”。</a:t>
            </a:r>
            <a:endParaRPr lang="zh-CN" altLang="en-US" sz="2800" b="1">
              <a:solidFill>
                <a:schemeClr val="tx1"/>
              </a:solidFill>
              <a:latin typeface="黑体" panose="02010609060101010101" pitchFamily="2" charset="-122"/>
              <a:ea typeface="黑体" panose="02010609060101010101" pitchFamily="2" charset="-122"/>
            </a:endParaRPr>
          </a:p>
          <a:p>
            <a:pPr algn="just">
              <a:lnSpc>
                <a:spcPct val="110000"/>
              </a:lnSpc>
              <a:spcBef>
                <a:spcPct val="30000"/>
              </a:spcBef>
            </a:pPr>
            <a:r>
              <a:rPr lang="en-US" altLang="zh-CN" sz="2800" b="1" dirty="0">
                <a:solidFill>
                  <a:schemeClr val="tx1"/>
                </a:solidFill>
                <a:latin typeface="黑体" panose="02010609060101010101" pitchFamily="2" charset="-122"/>
                <a:ea typeface="黑体" panose="02010609060101010101" pitchFamily="2" charset="-122"/>
              </a:rPr>
              <a:t>◎ </a:t>
            </a:r>
            <a:r>
              <a:rPr lang="zh-CN" altLang="en-US" sz="2800" b="1" dirty="0">
                <a:solidFill>
                  <a:srgbClr val="FFFF00"/>
                </a:solidFill>
                <a:latin typeface="黑体" panose="02010609060101010101" pitchFamily="2" charset="-122"/>
                <a:ea typeface="黑体" panose="02010609060101010101" pitchFamily="2" charset="-122"/>
              </a:rPr>
              <a:t>健壮性</a:t>
            </a:r>
            <a:r>
              <a:rPr lang="zh-CN" altLang="en-US" sz="2800" b="1" dirty="0">
                <a:solidFill>
                  <a:schemeClr val="tx1"/>
                </a:solidFill>
                <a:latin typeface="黑体" panose="02010609060101010101" pitchFamily="2" charset="-122"/>
                <a:ea typeface="黑体" panose="02010609060101010101" pitchFamily="2" charset="-122"/>
              </a:rPr>
              <a:t>。是保护应用程序不受错误使用和错误输入的影响，在遇到意外错误事件时确保应用系统处于已经定义好的状态。和容错相比，健壮性并不是在错误发生时软件可以继续运行，它只能保证软件按照某种已经定义好的方式终止执行。</a:t>
            </a:r>
            <a:endParaRPr lang="zh-CN" altLang="en-US" sz="2800" b="1" dirty="0">
              <a:solidFill>
                <a:schemeClr val="tx1"/>
              </a:solidFill>
              <a:latin typeface="黑体" panose="02010609060101010101" pitchFamily="2" charset="-122"/>
              <a:ea typeface="黑体" panose="02010609060101010101" pitchFamily="2" charset="-122"/>
            </a:endParaRPr>
          </a:p>
        </p:txBody>
      </p:sp>
    </p:spTree>
  </p:cSld>
  <p:clrMapOvr>
    <a:masterClrMapping/>
  </p:clrMapOvr>
  <p:transition>
    <p:rand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1074" name="灯片编号占位符 5"/>
          <p:cNvSpPr txBox="1">
            <a:spLocks noGrp="1"/>
          </p:cNvSpPr>
          <p:nvPr/>
        </p:nvSpPr>
        <p:spPr>
          <a:xfrm>
            <a:off x="6553200" y="6248400"/>
            <a:ext cx="1905000" cy="457200"/>
          </a:xfrm>
          <a:prstGeom prst="rect">
            <a:avLst/>
          </a:prstGeom>
          <a:noFill/>
          <a:ln w="12700">
            <a:noFill/>
          </a:ln>
        </p:spPr>
        <p:txBody>
          <a:bodyPr/>
          <a:p>
            <a:pPr lvl="0" algn="r" eaLnBrk="1" hangingPunct="1">
              <a:spcBef>
                <a:spcPct val="50000"/>
              </a:spcBef>
            </a:pPr>
            <a:fld id="{9A0DB2DC-4C9A-4742-B13C-FB6460FD3503}" type="slidenum">
              <a:rPr lang="en-US" altLang="zh-CN" sz="1400">
                <a:latin typeface="Times New Roman" panose="02020603050405020304" pitchFamily="18" charset="0"/>
                <a:ea typeface="宋体" panose="02010600030101010101" pitchFamily="2" charset="-122"/>
              </a:rPr>
            </a:fld>
            <a:endParaRPr lang="en-US" altLang="zh-CN" sz="1400">
              <a:latin typeface="Times New Roman" panose="02020603050405020304" pitchFamily="18" charset="0"/>
              <a:ea typeface="宋体" panose="02010600030101010101" pitchFamily="2" charset="-122"/>
            </a:endParaRPr>
          </a:p>
        </p:txBody>
      </p:sp>
      <p:sp>
        <p:nvSpPr>
          <p:cNvPr id="184323" name="Rectangle 3"/>
          <p:cNvSpPr>
            <a:spLocks noGrp="1"/>
          </p:cNvSpPr>
          <p:nvPr>
            <p:ph type="body"/>
          </p:nvPr>
        </p:nvSpPr>
        <p:spPr>
          <a:xfrm>
            <a:off x="539750" y="1628775"/>
            <a:ext cx="8443913" cy="5068888"/>
          </a:xfrm>
        </p:spPr>
        <p:txBody>
          <a:bodyPr vert="horz" wrap="square" lIns="92075" tIns="46038" rIns="92075" bIns="46038" anchor="t"/>
          <a:p>
            <a:pPr marL="476250" lvl="0" indent="-476250" eaLnBrk="1" hangingPunct="1">
              <a:lnSpc>
                <a:spcPct val="120000"/>
              </a:lnSpc>
              <a:buNone/>
            </a:pPr>
            <a:r>
              <a:rPr lang="en-US" altLang="zh-CN" sz="2800" b="1">
                <a:solidFill>
                  <a:srgbClr val="FFFF00"/>
                </a:solidFill>
                <a:ea typeface="楷体_GB2312" pitchFamily="49" charset="-122"/>
              </a:rPr>
              <a:t>(5)</a:t>
            </a:r>
            <a:r>
              <a:rPr lang="zh-CN" altLang="en-US" sz="2800" b="1" dirty="0">
                <a:solidFill>
                  <a:srgbClr val="FFFF00"/>
                </a:solidFill>
                <a:ea typeface="楷体_GB2312" pitchFamily="49" charset="-122"/>
              </a:rPr>
              <a:t>接口需求：描述应用系统与它的环境通信的格式。如：用户接口需求，硬件接口需求，软件接口需求，通信接口需求。</a:t>
            </a:r>
            <a:endParaRPr lang="zh-CN" altLang="en-US" sz="2800" b="1" dirty="0">
              <a:solidFill>
                <a:srgbClr val="FFFF00"/>
              </a:solidFill>
              <a:ea typeface="楷体_GB2312" pitchFamily="49" charset="-122"/>
            </a:endParaRPr>
          </a:p>
          <a:p>
            <a:pPr marL="476250" lvl="0" indent="-476250" eaLnBrk="1" hangingPunct="1">
              <a:lnSpc>
                <a:spcPct val="120000"/>
              </a:lnSpc>
              <a:buNone/>
            </a:pPr>
            <a:r>
              <a:rPr lang="en-US" altLang="zh-CN" sz="2800" b="1">
                <a:solidFill>
                  <a:srgbClr val="FFFF00"/>
                </a:solidFill>
                <a:ea typeface="楷体_GB2312" pitchFamily="49" charset="-122"/>
              </a:rPr>
              <a:t>(6)</a:t>
            </a:r>
            <a:r>
              <a:rPr lang="zh-CN" altLang="en-US" sz="2800" b="1" dirty="0">
                <a:solidFill>
                  <a:srgbClr val="FFFF00"/>
                </a:solidFill>
                <a:ea typeface="楷体_GB2312" pitchFamily="49" charset="-122"/>
              </a:rPr>
              <a:t>约束：描述设计或实现应用系统时应遵守的限制条件。</a:t>
            </a:r>
            <a:endParaRPr lang="zh-CN" altLang="en-US" sz="2800" b="1" dirty="0">
              <a:solidFill>
                <a:srgbClr val="FFFF00"/>
              </a:solidFill>
              <a:ea typeface="楷体_GB2312" pitchFamily="49" charset="-122"/>
            </a:endParaRPr>
          </a:p>
          <a:p>
            <a:pPr marL="476250" lvl="0" indent="-476250" eaLnBrk="1" hangingPunct="1">
              <a:lnSpc>
                <a:spcPct val="120000"/>
              </a:lnSpc>
              <a:buNone/>
            </a:pPr>
            <a:r>
              <a:rPr lang="en-US" altLang="zh-CN" sz="2800" b="1">
                <a:solidFill>
                  <a:srgbClr val="FFFF00"/>
                </a:solidFill>
                <a:ea typeface="楷体_GB2312" pitchFamily="49" charset="-122"/>
              </a:rPr>
              <a:t>(7)</a:t>
            </a:r>
            <a:r>
              <a:rPr lang="zh-CN" altLang="en-US" sz="2800" b="1" dirty="0">
                <a:solidFill>
                  <a:srgbClr val="FFFF00"/>
                </a:solidFill>
                <a:ea typeface="楷体_GB2312" pitchFamily="49" charset="-122"/>
              </a:rPr>
              <a:t>逆向需求：说明软件系统不应该做什么。</a:t>
            </a:r>
            <a:endParaRPr lang="zh-CN" altLang="en-US" sz="2800" b="1" dirty="0">
              <a:solidFill>
                <a:srgbClr val="FFFF00"/>
              </a:solidFill>
              <a:ea typeface="楷体_GB2312" pitchFamily="49" charset="-122"/>
            </a:endParaRPr>
          </a:p>
          <a:p>
            <a:pPr marL="476250" lvl="0" indent="-476250" eaLnBrk="1" hangingPunct="1">
              <a:lnSpc>
                <a:spcPct val="120000"/>
              </a:lnSpc>
              <a:buNone/>
            </a:pPr>
            <a:r>
              <a:rPr lang="en-US" altLang="zh-CN" sz="2800" b="1">
                <a:solidFill>
                  <a:srgbClr val="FFFF00"/>
                </a:solidFill>
                <a:ea typeface="楷体_GB2312" pitchFamily="49" charset="-122"/>
              </a:rPr>
              <a:t>(8)</a:t>
            </a:r>
            <a:r>
              <a:rPr lang="zh-CN" altLang="en-US" sz="2800" b="1" dirty="0">
                <a:solidFill>
                  <a:srgbClr val="FFFF00"/>
                </a:solidFill>
                <a:ea typeface="楷体_GB2312" pitchFamily="49" charset="-122"/>
              </a:rPr>
              <a:t>将来可能提出的要求：列出根据分析得到的将来可能会提出的要求，易于后期进行扩充和修改。</a:t>
            </a:r>
            <a:endParaRPr lang="zh-CN" altLang="en-US" sz="2800" b="1" dirty="0">
              <a:solidFill>
                <a:srgbClr val="FFFF00"/>
              </a:solidFill>
              <a:ea typeface="楷体_GB2312" pitchFamily="49" charset="-122"/>
            </a:endParaRPr>
          </a:p>
        </p:txBody>
      </p:sp>
      <p:sp>
        <p:nvSpPr>
          <p:cNvPr id="131077" name="Rectangle 4"/>
          <p:cNvSpPr/>
          <p:nvPr/>
        </p:nvSpPr>
        <p:spPr>
          <a:xfrm>
            <a:off x="762000" y="838200"/>
            <a:ext cx="5410200" cy="533400"/>
          </a:xfrm>
          <a:prstGeom prst="rect">
            <a:avLst/>
          </a:prstGeom>
          <a:noFill/>
          <a:ln w="9525">
            <a:noFill/>
          </a:ln>
        </p:spPr>
        <p:txBody>
          <a:bodyPr lIns="92075" tIns="46038" rIns="92075" bIns="46038" anchor="ctr"/>
          <a:p>
            <a:pPr lvl="0" algn="l" eaLnBrk="1" hangingPunct="1"/>
            <a:r>
              <a:rPr lang="en-US" altLang="zh-CN" sz="4000" b="1">
                <a:solidFill>
                  <a:srgbClr val="FF3300"/>
                </a:solidFill>
                <a:latin typeface="Times New Roman" panose="02020603050405020304" pitchFamily="18" charset="0"/>
                <a:ea typeface="楷体_GB2312" pitchFamily="49" charset="-122"/>
              </a:rPr>
              <a:t>§1. </a:t>
            </a:r>
            <a:r>
              <a:rPr lang="zh-CN" altLang="en-US" sz="4000" b="1" dirty="0">
                <a:solidFill>
                  <a:srgbClr val="FF3300"/>
                </a:solidFill>
                <a:latin typeface="Times New Roman" panose="02020603050405020304" pitchFamily="18" charset="0"/>
                <a:ea typeface="楷体_GB2312" pitchFamily="49" charset="-122"/>
              </a:rPr>
              <a:t>需求分析的任务</a:t>
            </a:r>
            <a:endParaRPr lang="zh-CN" altLang="en-US" sz="4000" b="1" dirty="0">
              <a:solidFill>
                <a:srgbClr val="FF3300"/>
              </a:solidFill>
              <a:latin typeface="Times New Roman" panose="02020603050405020304" pitchFamily="18" charset="0"/>
              <a:ea typeface="楷体_GB2312" pitchFamily="49" charset="-122"/>
            </a:endParaRPr>
          </a:p>
        </p:txBody>
      </p:sp>
      <p:sp>
        <p:nvSpPr>
          <p:cNvPr id="2" name="日期占位符 1"/>
          <p:cNvSpPr/>
          <p:nvPr>
            <p:ph type="dt" sz="half" idx="10"/>
          </p:nvPr>
        </p:nvSpPr>
        <p:spPr/>
        <p:txBody>
          <a:bodyPr/>
          <a:p>
            <a:pPr marL="0" marR="0" lvl="0" indent="0" algn="l" defTabSz="914400" rtl="0" eaLnBrk="1" fontAlgn="base" latinLnBrk="0" hangingPunct="1">
              <a:lnSpc>
                <a:spcPct val="100000"/>
              </a:lnSpc>
              <a:spcBef>
                <a:spcPct val="50000"/>
              </a:spcBef>
              <a:spcAft>
                <a:spcPct val="0"/>
              </a:spcAft>
              <a:buClrTx/>
              <a:buSzTx/>
              <a:buFontTx/>
              <a:buNone/>
              <a:defRPr/>
            </a:pPr>
            <a:fld id="{E7AFF273-8F88-4B83-AF9D-7EB9BD031607}" type="datetime1">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p:random/>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4148" name="矩形 134147"/>
          <p:cNvSpPr/>
          <p:nvPr/>
        </p:nvSpPr>
        <p:spPr>
          <a:xfrm>
            <a:off x="560705" y="1750695"/>
            <a:ext cx="8021638" cy="4175125"/>
          </a:xfrm>
          <a:prstGeom prst="rect">
            <a:avLst/>
          </a:prstGeom>
          <a:noFill/>
          <a:ln w="9525">
            <a:noFill/>
          </a:ln>
        </p:spPr>
        <p:txBody>
          <a:bodyPr/>
          <a:lstStyle>
            <a:lvl1pPr marL="0" lvl="0" indent="0" algn="ctr" rtl="0" eaLnBrk="0" fontAlgn="base" hangingPunct="0">
              <a:spcBef>
                <a:spcPct val="20000"/>
              </a:spcBef>
              <a:spcAft>
                <a:spcPct val="0"/>
              </a:spcAft>
              <a:buNone/>
              <a:defRPr kumimoji="1" sz="3200">
                <a:solidFill>
                  <a:schemeClr val="tx1"/>
                </a:solidFill>
                <a:latin typeface="+mn-lt"/>
                <a:ea typeface="+mn-ea"/>
                <a:cs typeface="+mn-cs"/>
              </a:defRPr>
            </a:lvl1pPr>
            <a:lvl2pPr marL="457200" lvl="1" indent="0" algn="ctr" rtl="0" eaLnBrk="0" fontAlgn="base" hangingPunct="0">
              <a:spcBef>
                <a:spcPct val="20000"/>
              </a:spcBef>
              <a:spcAft>
                <a:spcPct val="0"/>
              </a:spcAft>
              <a:buNone/>
              <a:defRPr kumimoji="1" sz="2800">
                <a:solidFill>
                  <a:schemeClr val="tx1"/>
                </a:solidFill>
                <a:latin typeface="+mn-lt"/>
                <a:ea typeface="+mn-ea"/>
              </a:defRPr>
            </a:lvl2pPr>
            <a:lvl3pPr marL="914400" lvl="2" indent="0" algn="ctr" rtl="0" eaLnBrk="0" fontAlgn="base" hangingPunct="0">
              <a:spcBef>
                <a:spcPct val="20000"/>
              </a:spcBef>
              <a:spcAft>
                <a:spcPct val="0"/>
              </a:spcAft>
              <a:buNone/>
              <a:defRPr kumimoji="1" sz="2400">
                <a:solidFill>
                  <a:schemeClr val="tx1"/>
                </a:solidFill>
                <a:latin typeface="+mn-lt"/>
                <a:ea typeface="+mn-ea"/>
              </a:defRPr>
            </a:lvl3pPr>
            <a:lvl4pPr marL="1371600" lvl="3" indent="0" algn="ctr" rtl="0" eaLnBrk="0" fontAlgn="base" hangingPunct="0">
              <a:spcBef>
                <a:spcPct val="20000"/>
              </a:spcBef>
              <a:spcAft>
                <a:spcPct val="0"/>
              </a:spcAft>
              <a:buNone/>
              <a:defRPr kumimoji="1" sz="2000">
                <a:solidFill>
                  <a:schemeClr val="tx1"/>
                </a:solidFill>
                <a:latin typeface="+mn-lt"/>
                <a:ea typeface="+mn-ea"/>
              </a:defRPr>
            </a:lvl4pPr>
            <a:lvl5pPr marL="1828800" lvl="4" indent="0" algn="ctr" rtl="0" eaLnBrk="0" fontAlgn="base" hangingPunct="0">
              <a:spcBef>
                <a:spcPct val="20000"/>
              </a:spcBef>
              <a:spcAft>
                <a:spcPct val="0"/>
              </a:spcAft>
              <a:buNone/>
              <a:defRPr kumimoji="1" sz="2000">
                <a:solidFill>
                  <a:schemeClr val="tx1"/>
                </a:solidFill>
                <a:latin typeface="+mn-lt"/>
                <a:ea typeface="+mn-ea"/>
              </a:defRPr>
            </a:lvl5pPr>
          </a:lstStyle>
          <a:p>
            <a:pPr marL="287655" lvl="0" indent="-6350" algn="l">
              <a:lnSpc>
                <a:spcPct val="120000"/>
              </a:lnSpc>
            </a:pPr>
            <a:r>
              <a:rPr lang="zh-CN" altLang="en-US" b="1" dirty="0">
                <a:latin typeface="楷体_GB2312" pitchFamily="49" charset="-122"/>
                <a:ea typeface="楷体_GB2312" pitchFamily="49" charset="-122"/>
              </a:rPr>
              <a:t>    任何一个软件系统本质上都是</a:t>
            </a:r>
            <a:r>
              <a:rPr lang="zh-CN" altLang="en-US" b="1" dirty="0">
                <a:solidFill>
                  <a:schemeClr val="accent2"/>
                </a:solidFill>
                <a:latin typeface="楷体_GB2312" pitchFamily="49" charset="-122"/>
                <a:ea typeface="楷体_GB2312" pitchFamily="49" charset="-122"/>
              </a:rPr>
              <a:t>信息处理系统</a:t>
            </a:r>
            <a:r>
              <a:rPr lang="zh-CN" altLang="en-US" b="1" dirty="0">
                <a:latin typeface="楷体_GB2312" pitchFamily="49" charset="-122"/>
                <a:ea typeface="楷体_GB2312" pitchFamily="49" charset="-122"/>
              </a:rPr>
              <a:t>，系统必须</a:t>
            </a:r>
            <a:r>
              <a:rPr lang="zh-CN" altLang="en-US" b="1" dirty="0">
                <a:solidFill>
                  <a:schemeClr val="accent2"/>
                </a:solidFill>
                <a:latin typeface="楷体_GB2312" pitchFamily="49" charset="-122"/>
                <a:ea typeface="楷体_GB2312" pitchFamily="49" charset="-122"/>
              </a:rPr>
              <a:t>处理的信息</a:t>
            </a:r>
            <a:r>
              <a:rPr lang="zh-CN" altLang="en-US" b="1" dirty="0">
                <a:latin typeface="楷体_GB2312" pitchFamily="49" charset="-122"/>
                <a:ea typeface="楷体_GB2312" pitchFamily="49" charset="-122"/>
              </a:rPr>
              <a:t>和系统应该</a:t>
            </a:r>
            <a:r>
              <a:rPr lang="zh-CN" altLang="en-US" b="1" dirty="0">
                <a:solidFill>
                  <a:schemeClr val="accent2"/>
                </a:solidFill>
                <a:latin typeface="楷体_GB2312" pitchFamily="49" charset="-122"/>
                <a:ea typeface="楷体_GB2312" pitchFamily="49" charset="-122"/>
              </a:rPr>
              <a:t>产生的信息</a:t>
            </a:r>
            <a:r>
              <a:rPr lang="zh-CN" altLang="en-US" b="1" dirty="0">
                <a:latin typeface="楷体_GB2312" pitchFamily="49" charset="-122"/>
                <a:ea typeface="楷体_GB2312" pitchFamily="49" charset="-122"/>
              </a:rPr>
              <a:t>在很大程度上决定了系统的面貌，对软件设计有深远影响，因此，必须分析系统的数据要求，这是软件需求分析的一个重要任务。分析系统的数据要求通常采用</a:t>
            </a:r>
            <a:r>
              <a:rPr lang="zh-CN" altLang="en-US" b="1" dirty="0">
                <a:solidFill>
                  <a:schemeClr val="accent2"/>
                </a:solidFill>
                <a:latin typeface="楷体_GB2312" pitchFamily="49" charset="-122"/>
                <a:ea typeface="楷体_GB2312" pitchFamily="49" charset="-122"/>
              </a:rPr>
              <a:t>建立数据模型</a:t>
            </a:r>
            <a:r>
              <a:rPr lang="zh-CN" altLang="en-US" b="1" dirty="0">
                <a:solidFill>
                  <a:schemeClr val="accent2"/>
                </a:solidFill>
                <a:latin typeface="楷体_GB2312" pitchFamily="49" charset="-122"/>
                <a:ea typeface="楷体_GB2312" pitchFamily="49" charset="-122"/>
                <a:sym typeface="+mn-ea"/>
              </a:rPr>
              <a:t>（</a:t>
            </a:r>
            <a:r>
              <a:rPr lang="en-US" altLang="zh-CN" b="1" dirty="0">
                <a:solidFill>
                  <a:schemeClr val="accent2"/>
                </a:solidFill>
                <a:latin typeface="楷体_GB2312" pitchFamily="49" charset="-122"/>
                <a:ea typeface="楷体_GB2312" pitchFamily="49" charset="-122"/>
                <a:sym typeface="+mn-ea"/>
              </a:rPr>
              <a:t>ER</a:t>
            </a:r>
            <a:r>
              <a:rPr lang="zh-CN" altLang="en-US" b="1" dirty="0">
                <a:solidFill>
                  <a:schemeClr val="accent2"/>
                </a:solidFill>
                <a:latin typeface="楷体_GB2312" pitchFamily="49" charset="-122"/>
                <a:ea typeface="楷体_GB2312" pitchFamily="49" charset="-122"/>
                <a:sym typeface="+mn-ea"/>
              </a:rPr>
              <a:t>图）</a:t>
            </a:r>
            <a:r>
              <a:rPr lang="zh-CN" altLang="en-US" b="1" dirty="0">
                <a:latin typeface="楷体_GB2312" pitchFamily="49" charset="-122"/>
                <a:ea typeface="楷体_GB2312" pitchFamily="49" charset="-122"/>
              </a:rPr>
              <a:t>的方法</a:t>
            </a:r>
            <a:r>
              <a:rPr lang="en-US" altLang="zh-CN" b="1">
                <a:latin typeface="楷体_GB2312" pitchFamily="49" charset="-122"/>
                <a:ea typeface="楷体_GB2312" pitchFamily="49" charset="-122"/>
              </a:rPr>
              <a:t>(</a:t>
            </a:r>
            <a:r>
              <a:rPr lang="zh-CN" altLang="en-US" b="1" dirty="0">
                <a:latin typeface="楷体_GB2312" pitchFamily="49" charset="-122"/>
                <a:ea typeface="楷体_GB2312" pitchFamily="49" charset="-122"/>
              </a:rPr>
              <a:t>见</a:t>
            </a:r>
            <a:r>
              <a:rPr lang="en-US" altLang="zh-CN" b="1">
                <a:latin typeface="楷体_GB2312" pitchFamily="49" charset="-122"/>
                <a:ea typeface="楷体_GB2312" pitchFamily="49" charset="-122"/>
              </a:rPr>
              <a:t>3.4</a:t>
            </a:r>
            <a:r>
              <a:rPr lang="zh-CN" altLang="en-US" b="1" dirty="0">
                <a:latin typeface="楷体_GB2312" pitchFamily="49" charset="-122"/>
                <a:ea typeface="楷体_GB2312" pitchFamily="49" charset="-122"/>
              </a:rPr>
              <a:t>节</a:t>
            </a:r>
            <a:r>
              <a:rPr lang="en-US" altLang="zh-CN" b="1">
                <a:latin typeface="楷体_GB2312" pitchFamily="49" charset="-122"/>
                <a:ea typeface="楷体_GB2312" pitchFamily="49" charset="-122"/>
              </a:rPr>
              <a:t>)</a:t>
            </a:r>
            <a:r>
              <a:rPr lang="zh-CN" altLang="en-US" b="1" dirty="0">
                <a:latin typeface="楷体_GB2312" pitchFamily="49" charset="-122"/>
                <a:ea typeface="楷体_GB2312" pitchFamily="49" charset="-122"/>
              </a:rPr>
              <a:t>。</a:t>
            </a:r>
            <a:endParaRPr lang="zh-CN" altLang="en-US" b="1" dirty="0">
              <a:latin typeface="楷体_GB2312" pitchFamily="49" charset="-122"/>
              <a:ea typeface="楷体_GB2312" pitchFamily="49" charset="-122"/>
            </a:endParaRPr>
          </a:p>
        </p:txBody>
      </p:sp>
      <p:sp>
        <p:nvSpPr>
          <p:cNvPr id="134149" name="矩形 134148"/>
          <p:cNvSpPr/>
          <p:nvPr/>
        </p:nvSpPr>
        <p:spPr>
          <a:xfrm>
            <a:off x="755650" y="765175"/>
            <a:ext cx="6840538" cy="685800"/>
          </a:xfrm>
          <a:prstGeom prst="rect">
            <a:avLst/>
          </a:prstGeom>
          <a:noFill/>
          <a:ln w="9525">
            <a:noFill/>
          </a:ln>
        </p:spPr>
        <p:txBody>
          <a:bodyPr anchor="ctr"/>
          <a:lstStyle>
            <a:lvl1pPr lvl="0"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2pPr>
            <a:lvl3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3pPr>
            <a:lvl4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4pPr>
            <a:lvl5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5pPr>
          </a:lstStyle>
          <a:p>
            <a:pPr lvl="0" algn="l">
              <a:lnSpc>
                <a:spcPct val="150000"/>
              </a:lnSpc>
              <a:spcBef>
                <a:spcPct val="50000"/>
              </a:spcBef>
            </a:pPr>
            <a:r>
              <a:rPr lang="en-US" altLang="zh-CN" sz="3200" b="1">
                <a:solidFill>
                  <a:schemeClr val="tx1"/>
                </a:solidFill>
                <a:ea typeface="楷体_GB2312" pitchFamily="49" charset="-122"/>
              </a:rPr>
              <a:t>2</a:t>
            </a:r>
            <a:r>
              <a:rPr lang="zh-CN" altLang="en-US" sz="3200" b="1" dirty="0">
                <a:solidFill>
                  <a:schemeClr val="tx1"/>
                </a:solidFill>
                <a:ea typeface="楷体_GB2312" pitchFamily="49" charset="-122"/>
              </a:rPr>
              <a:t>、分析系统的数据要求</a:t>
            </a:r>
            <a:endParaRPr lang="zh-CN" altLang="en-US" sz="3200" b="1" dirty="0">
              <a:solidFill>
                <a:schemeClr val="tx1"/>
              </a:solidFill>
              <a:ea typeface="楷体_GB2312" pitchFamily="49" charset="-122"/>
            </a:endParaRPr>
          </a:p>
        </p:txBody>
      </p:sp>
    </p:spTree>
  </p:cSld>
  <p:clrMapOvr>
    <a:masterClrMapping/>
  </p:clrMapOvr>
  <p:transition>
    <p:rand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Rectangle 2"/>
          <p:cNvSpPr>
            <a:spLocks noGrp="1" noChangeArrowheads="1"/>
          </p:cNvSpPr>
          <p:nvPr>
            <p:ph type="title"/>
          </p:nvPr>
        </p:nvSpPr>
        <p:spPr/>
        <p:txBody>
          <a:bodyPr vert="horz" wrap="square" lIns="92075" tIns="46038" rIns="92075" bIns="46038" numCol="1" anchor="ctr" anchorCtr="0" compatLnSpc="1"/>
          <a:lstStyle/>
          <a:p>
            <a:pPr marL="0" marR="0" lvl="0" indent="0" algn="ctr" defTabSz="914400" rtl="0" eaLnBrk="1" fontAlgn="auto" latinLnBrk="0" hangingPunct="1">
              <a:lnSpc>
                <a:spcPct val="100000"/>
              </a:lnSpc>
              <a:spcBef>
                <a:spcPct val="0"/>
              </a:spcBef>
              <a:spcAft>
                <a:spcPts val="0"/>
              </a:spcAft>
              <a:buClrTx/>
              <a:buSzTx/>
              <a:buFontTx/>
              <a:buNone/>
              <a:defRPr/>
            </a:pPr>
            <a:r>
              <a:rPr kumimoji="1" lang="zh-CN" altLang="en-US" sz="4400" b="1" i="0" u="none" strike="noStrike" kern="0" cap="none" spc="0" normalizeH="0" baseline="0" noProof="0" dirty="0" smtClean="0">
                <a:ln>
                  <a:noFill/>
                </a:ln>
                <a:solidFill>
                  <a:schemeClr val="accent6">
                    <a:lumMod val="40000"/>
                    <a:lumOff val="60000"/>
                  </a:schemeClr>
                </a:solidFill>
                <a:effectLst/>
                <a:uLnTx/>
                <a:uFillTx/>
                <a:latin typeface="+mj-lt"/>
                <a:ea typeface="+mj-ea"/>
                <a:cs typeface="+mj-cs"/>
              </a:rPr>
              <a:t>软件需求分析：“做什么？”</a:t>
            </a:r>
            <a:endParaRPr kumimoji="1" lang="zh-CN" altLang="en-US" sz="4400" b="1" i="0" u="none" strike="noStrike" kern="0" cap="none" spc="0" normalizeH="0" baseline="0" noProof="0" dirty="0" smtClean="0">
              <a:ln>
                <a:noFill/>
              </a:ln>
              <a:solidFill>
                <a:schemeClr val="accent6">
                  <a:lumMod val="40000"/>
                  <a:lumOff val="60000"/>
                </a:schemeClr>
              </a:solidFill>
              <a:effectLst/>
              <a:uLnTx/>
              <a:uFillTx/>
              <a:latin typeface="+mj-lt"/>
              <a:ea typeface="+mj-ea"/>
              <a:cs typeface="+mj-cs"/>
            </a:endParaRPr>
          </a:p>
        </p:txBody>
      </p:sp>
      <p:sp>
        <p:nvSpPr>
          <p:cNvPr id="8195" name="Text Box 3"/>
          <p:cNvSpPr txBox="1"/>
          <p:nvPr/>
        </p:nvSpPr>
        <p:spPr>
          <a:xfrm>
            <a:off x="827088" y="1700213"/>
            <a:ext cx="7561262" cy="4521835"/>
          </a:xfrm>
          <a:prstGeom prst="rect">
            <a:avLst/>
          </a:prstGeom>
          <a:noFill/>
          <a:ln w="12700">
            <a:noFill/>
          </a:ln>
        </p:spPr>
        <p:txBody>
          <a:bodyPr>
            <a:spAutoFit/>
          </a:bodyPr>
          <a:p>
            <a:pPr lvl="0" algn="l" eaLnBrk="1" hangingPunct="1">
              <a:lnSpc>
                <a:spcPct val="140000"/>
              </a:lnSpc>
              <a:spcBef>
                <a:spcPct val="30000"/>
              </a:spcBef>
              <a:buClrTx/>
            </a:pPr>
            <a:r>
              <a:rPr lang="zh-CN" altLang="en-US" b="1" dirty="0">
                <a:latin typeface="Times New Roman" panose="02020603050405020304" pitchFamily="18" charset="0"/>
                <a:ea typeface="宋体" panose="02010600030101010101" pitchFamily="2" charset="-122"/>
              </a:rPr>
              <a:t>   </a:t>
            </a:r>
            <a:r>
              <a:rPr lang="zh-CN" altLang="zh-CN" b="1" dirty="0">
                <a:latin typeface="Times New Roman" panose="02020603050405020304" pitchFamily="18" charset="0"/>
                <a:ea typeface="宋体" panose="02010600030101010101" pitchFamily="2" charset="-122"/>
              </a:rPr>
              <a:t>◆</a:t>
            </a:r>
            <a:r>
              <a:rPr lang="zh-CN" altLang="en-US" sz="3200" b="1" dirty="0">
                <a:latin typeface="楷体_GB2312" pitchFamily="49" charset="-122"/>
                <a:ea typeface="楷体_GB2312" pitchFamily="49" charset="-122"/>
              </a:rPr>
              <a:t>基本任务：</a:t>
            </a:r>
            <a:r>
              <a:rPr lang="zh-CN" altLang="en-US" sz="3200" b="1" dirty="0">
                <a:solidFill>
                  <a:srgbClr val="FF3300"/>
                </a:solidFill>
                <a:latin typeface="楷体_GB2312" pitchFamily="49" charset="-122"/>
                <a:ea typeface="楷体_GB2312" pitchFamily="49" charset="-122"/>
              </a:rPr>
              <a:t>系统必须做什么</a:t>
            </a:r>
            <a:r>
              <a:rPr lang="en-US" altLang="zh-CN" sz="3200" b="1">
                <a:solidFill>
                  <a:srgbClr val="FF3300"/>
                </a:solidFill>
                <a:latin typeface="楷体_GB2312" pitchFamily="49" charset="-122"/>
                <a:ea typeface="楷体_GB2312" pitchFamily="49" charset="-122"/>
              </a:rPr>
              <a:t>?</a:t>
            </a:r>
            <a:endParaRPr lang="en-US" altLang="zh-CN" sz="3200" b="1">
              <a:solidFill>
                <a:srgbClr val="FF3300"/>
              </a:solidFill>
              <a:latin typeface="楷体_GB2312" pitchFamily="49" charset="-122"/>
              <a:ea typeface="楷体_GB2312" pitchFamily="49" charset="-122"/>
            </a:endParaRPr>
          </a:p>
          <a:p>
            <a:pPr lvl="0" algn="l" eaLnBrk="1" hangingPunct="1">
              <a:lnSpc>
                <a:spcPct val="140000"/>
              </a:lnSpc>
              <a:spcBef>
                <a:spcPct val="30000"/>
              </a:spcBef>
              <a:buClrTx/>
            </a:pPr>
            <a:r>
              <a:rPr lang="zh-CN" altLang="en-US" sz="3200" b="1" dirty="0">
                <a:latin typeface="楷体_GB2312" pitchFamily="49" charset="-122"/>
                <a:ea typeface="楷体_GB2312" pitchFamily="49" charset="-122"/>
              </a:rPr>
              <a:t> </a:t>
            </a:r>
            <a:r>
              <a:rPr lang="zh-CN" altLang="zh-CN" b="1" dirty="0">
                <a:latin typeface="Times New Roman" panose="02020603050405020304" pitchFamily="18" charset="0"/>
                <a:ea typeface="宋体" panose="02010600030101010101" pitchFamily="2" charset="-122"/>
              </a:rPr>
              <a:t>◆</a:t>
            </a:r>
            <a:r>
              <a:rPr lang="zh-CN" altLang="en-US" sz="3200" b="1" dirty="0">
                <a:latin typeface="楷体_GB2312" pitchFamily="49" charset="-122"/>
                <a:ea typeface="楷体_GB2312" pitchFamily="49" charset="-122"/>
              </a:rPr>
              <a:t>确定系统必须完成哪些工作，也就是对目标系统尽可能提出完整、准确、清晰、具体的要求。</a:t>
            </a:r>
            <a:endParaRPr lang="zh-CN" altLang="en-US" sz="3200" b="1" dirty="0">
              <a:latin typeface="楷体_GB2312" pitchFamily="49" charset="-122"/>
              <a:ea typeface="楷体_GB2312" pitchFamily="49" charset="-122"/>
            </a:endParaRPr>
          </a:p>
          <a:p>
            <a:pPr lvl="0" algn="l" eaLnBrk="1" hangingPunct="1">
              <a:lnSpc>
                <a:spcPct val="140000"/>
              </a:lnSpc>
              <a:spcBef>
                <a:spcPct val="30000"/>
              </a:spcBef>
              <a:buClrTx/>
            </a:pPr>
            <a:r>
              <a:rPr lang="zh-CN" altLang="en-US" sz="3200" b="1" dirty="0">
                <a:latin typeface="楷体_GB2312" pitchFamily="49" charset="-122"/>
                <a:ea typeface="楷体_GB2312" pitchFamily="49" charset="-122"/>
              </a:rPr>
              <a:t> </a:t>
            </a:r>
            <a:r>
              <a:rPr lang="zh-CN" altLang="zh-CN" b="1" dirty="0">
                <a:latin typeface="Times New Roman" panose="02020603050405020304" pitchFamily="18" charset="0"/>
                <a:ea typeface="宋体" panose="02010600030101010101" pitchFamily="2" charset="-122"/>
              </a:rPr>
              <a:t>◆</a:t>
            </a:r>
            <a:r>
              <a:rPr lang="zh-CN" altLang="en-US" sz="3200" b="1" dirty="0">
                <a:latin typeface="楷体_GB2312" pitchFamily="49" charset="-122"/>
                <a:ea typeface="楷体_GB2312" pitchFamily="49" charset="-122"/>
              </a:rPr>
              <a:t>写软件需求规格说明书，以书面形式准确地描述软件需求。</a:t>
            </a:r>
            <a:endParaRPr lang="zh-CN" altLang="en-US" sz="3200" b="1" dirty="0">
              <a:latin typeface="楷体_GB2312" pitchFamily="49" charset="-122"/>
              <a:ea typeface="楷体_GB2312" pitchFamily="49" charset="-122"/>
            </a:endParaRPr>
          </a:p>
        </p:txBody>
      </p:sp>
    </p:spTree>
  </p:cSld>
  <p:clrMapOvr>
    <a:masterClrMapping/>
  </p:clrMapOvr>
  <p:transition spd="med" advClick="0">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6194" name="副标题 136193"/>
          <p:cNvSpPr>
            <a:spLocks noGrp="1"/>
          </p:cNvSpPr>
          <p:nvPr>
            <p:ph type="subTitle" idx="1"/>
          </p:nvPr>
        </p:nvSpPr>
        <p:spPr>
          <a:xfrm>
            <a:off x="314960" y="1021715"/>
            <a:ext cx="8382000" cy="5991225"/>
          </a:xfrm>
        </p:spPr>
        <p:txBody>
          <a:bodyPr lIns="92075" tIns="46038" rIns="92075" bIns="46038"/>
          <a:p>
            <a:pPr marL="287655" indent="-6350" algn="l">
              <a:lnSpc>
                <a:spcPct val="105000"/>
              </a:lnSpc>
              <a:spcBef>
                <a:spcPct val="40000"/>
              </a:spcBef>
            </a:pPr>
            <a:r>
              <a:rPr kumimoji="1" lang="zh-CN" altLang="en-US" sz="2800" b="1" dirty="0">
                <a:latin typeface="楷体_GB2312" pitchFamily="49" charset="-122"/>
                <a:ea typeface="楷体_GB2312" pitchFamily="49" charset="-122"/>
                <a:cs typeface="+mn-cs"/>
              </a:rPr>
              <a:t>    复杂的数据由许多基本的</a:t>
            </a:r>
            <a:r>
              <a:rPr kumimoji="1" lang="zh-CN" altLang="en-US" sz="2800" b="1" dirty="0">
                <a:solidFill>
                  <a:schemeClr val="accent2"/>
                </a:solidFill>
                <a:latin typeface="楷体_GB2312" pitchFamily="49" charset="-122"/>
                <a:ea typeface="楷体_GB2312" pitchFamily="49" charset="-122"/>
                <a:cs typeface="+mn-cs"/>
              </a:rPr>
              <a:t>数据元素</a:t>
            </a:r>
            <a:r>
              <a:rPr kumimoji="1" lang="zh-CN" altLang="en-US" sz="2800" b="1" dirty="0">
                <a:latin typeface="楷体_GB2312" pitchFamily="49" charset="-122"/>
                <a:ea typeface="楷体_GB2312" pitchFamily="49" charset="-122"/>
                <a:cs typeface="+mn-cs"/>
              </a:rPr>
              <a:t>组成，</a:t>
            </a:r>
            <a:r>
              <a:rPr kumimoji="1" lang="zh-CN" altLang="en-US" sz="2800" b="1" dirty="0">
                <a:solidFill>
                  <a:schemeClr val="accent2"/>
                </a:solidFill>
                <a:latin typeface="楷体_GB2312" pitchFamily="49" charset="-122"/>
                <a:ea typeface="楷体_GB2312" pitchFamily="49" charset="-122"/>
                <a:cs typeface="+mn-cs"/>
              </a:rPr>
              <a:t>数据结构</a:t>
            </a:r>
            <a:r>
              <a:rPr kumimoji="1" lang="zh-CN" altLang="en-US" sz="2800" b="1" dirty="0">
                <a:latin typeface="楷体_GB2312" pitchFamily="49" charset="-122"/>
                <a:ea typeface="楷体_GB2312" pitchFamily="49" charset="-122"/>
                <a:cs typeface="+mn-cs"/>
              </a:rPr>
              <a:t>表示数据元素之间的逻辑关系。利用</a:t>
            </a:r>
            <a:r>
              <a:rPr kumimoji="1" lang="zh-CN" altLang="en-US" sz="2800" b="1" dirty="0">
                <a:solidFill>
                  <a:schemeClr val="accent2"/>
                </a:solidFill>
                <a:latin typeface="楷体_GB2312" pitchFamily="49" charset="-122"/>
                <a:ea typeface="楷体_GB2312" pitchFamily="49" charset="-122"/>
                <a:cs typeface="+mn-cs"/>
              </a:rPr>
              <a:t>数据字典</a:t>
            </a:r>
            <a:r>
              <a:rPr kumimoji="1" lang="zh-CN" altLang="en-US" sz="2800" b="1" dirty="0">
                <a:latin typeface="楷体_GB2312" pitchFamily="49" charset="-122"/>
                <a:ea typeface="楷体_GB2312" pitchFamily="49" charset="-122"/>
                <a:cs typeface="+mn-cs"/>
              </a:rPr>
              <a:t>可以全面准确地定义数据，但是数据字典的缺点是不够形象直观。为了提高可理解性，常常利用</a:t>
            </a:r>
            <a:r>
              <a:rPr kumimoji="1" lang="zh-CN" altLang="en-US" sz="2800" b="1" dirty="0">
                <a:solidFill>
                  <a:schemeClr val="accent2"/>
                </a:solidFill>
                <a:latin typeface="楷体_GB2312" pitchFamily="49" charset="-122"/>
                <a:ea typeface="楷体_GB2312" pitchFamily="49" charset="-122"/>
                <a:cs typeface="+mn-cs"/>
              </a:rPr>
              <a:t>图形工具</a:t>
            </a:r>
            <a:r>
              <a:rPr kumimoji="1" lang="zh-CN" altLang="en-US" sz="2800" b="1" dirty="0">
                <a:latin typeface="楷体_GB2312" pitchFamily="49" charset="-122"/>
                <a:ea typeface="楷体_GB2312" pitchFamily="49" charset="-122"/>
                <a:cs typeface="+mn-cs"/>
              </a:rPr>
              <a:t>辅助描绘数据结构。常用的图形工具有</a:t>
            </a:r>
            <a:r>
              <a:rPr kumimoji="1" lang="zh-CN" altLang="en-US" sz="2800" b="1" dirty="0">
                <a:solidFill>
                  <a:schemeClr val="accent2"/>
                </a:solidFill>
                <a:latin typeface="楷体_GB2312" pitchFamily="49" charset="-122"/>
                <a:ea typeface="楷体_GB2312" pitchFamily="49" charset="-122"/>
                <a:cs typeface="+mn-cs"/>
              </a:rPr>
              <a:t>层次方框图</a:t>
            </a:r>
            <a:r>
              <a:rPr kumimoji="1" lang="zh-CN" altLang="en-US" sz="2800" b="1" dirty="0">
                <a:latin typeface="楷体_GB2312" pitchFamily="49" charset="-122"/>
                <a:ea typeface="楷体_GB2312" pitchFamily="49" charset="-122"/>
                <a:cs typeface="+mn-cs"/>
              </a:rPr>
              <a:t>和</a:t>
            </a:r>
            <a:r>
              <a:rPr kumimoji="1" lang="en-US" altLang="zh-CN" sz="2800" b="1" err="1">
                <a:solidFill>
                  <a:schemeClr val="accent2"/>
                </a:solidFill>
                <a:latin typeface="楷体_GB2312" pitchFamily="49" charset="-122"/>
                <a:ea typeface="楷体_GB2312" pitchFamily="49" charset="-122"/>
                <a:cs typeface="+mn-cs"/>
              </a:rPr>
              <a:t>Warnier</a:t>
            </a:r>
            <a:r>
              <a:rPr kumimoji="1" lang="zh-CN" altLang="en-US" sz="2800" b="1" dirty="0">
                <a:solidFill>
                  <a:schemeClr val="accent2"/>
                </a:solidFill>
                <a:latin typeface="楷体_GB2312" pitchFamily="49" charset="-122"/>
                <a:ea typeface="楷体_GB2312" pitchFamily="49" charset="-122"/>
                <a:cs typeface="+mn-cs"/>
              </a:rPr>
              <a:t>图</a:t>
            </a:r>
            <a:r>
              <a:rPr kumimoji="1" lang="zh-CN" altLang="en-US" sz="2800" b="1" dirty="0">
                <a:latin typeface="楷体_GB2312" pitchFamily="49" charset="-122"/>
                <a:ea typeface="楷体_GB2312" pitchFamily="49" charset="-122"/>
                <a:cs typeface="+mn-cs"/>
              </a:rPr>
              <a:t>，在本章第</a:t>
            </a:r>
            <a:r>
              <a:rPr kumimoji="1" lang="en-US" altLang="zh-CN" sz="2800" b="1">
                <a:latin typeface="楷体_GB2312" pitchFamily="49" charset="-122"/>
                <a:ea typeface="楷体_GB2312" pitchFamily="49" charset="-122"/>
                <a:cs typeface="+mn-cs"/>
              </a:rPr>
              <a:t>3.7</a:t>
            </a:r>
            <a:r>
              <a:rPr kumimoji="1" lang="zh-CN" altLang="en-US" sz="2800" b="1" dirty="0">
                <a:latin typeface="楷体_GB2312" pitchFamily="49" charset="-122"/>
                <a:ea typeface="楷体_GB2312" pitchFamily="49" charset="-122"/>
                <a:cs typeface="+mn-cs"/>
              </a:rPr>
              <a:t>节中将简要地介绍这两种图形工具。</a:t>
            </a:r>
            <a:endParaRPr kumimoji="1" lang="zh-CN" altLang="en-US" sz="2800" b="1" dirty="0">
              <a:latin typeface="楷体_GB2312" pitchFamily="49" charset="-122"/>
              <a:ea typeface="楷体_GB2312" pitchFamily="49" charset="-122"/>
              <a:cs typeface="+mn-cs"/>
            </a:endParaRPr>
          </a:p>
          <a:p>
            <a:pPr marL="287655" indent="-6350" algn="l">
              <a:lnSpc>
                <a:spcPct val="105000"/>
              </a:lnSpc>
              <a:spcBef>
                <a:spcPct val="40000"/>
              </a:spcBef>
            </a:pPr>
            <a:r>
              <a:rPr kumimoji="1" lang="zh-CN" altLang="en-US" sz="2800" b="1" dirty="0">
                <a:latin typeface="楷体_GB2312" pitchFamily="49" charset="-122"/>
                <a:ea typeface="楷体_GB2312" pitchFamily="49" charset="-122"/>
                <a:cs typeface="+mn-cs"/>
              </a:rPr>
              <a:t>    软件系统经常使用各种长期保存的信息，这些信息通常以一定方式组织并存储在</a:t>
            </a:r>
            <a:r>
              <a:rPr kumimoji="1" lang="zh-CN" altLang="en-US" sz="2800" b="1" dirty="0">
                <a:solidFill>
                  <a:schemeClr val="accent2"/>
                </a:solidFill>
                <a:latin typeface="楷体_GB2312" pitchFamily="49" charset="-122"/>
                <a:ea typeface="楷体_GB2312" pitchFamily="49" charset="-122"/>
                <a:cs typeface="+mn-cs"/>
              </a:rPr>
              <a:t>数据库</a:t>
            </a:r>
            <a:r>
              <a:rPr kumimoji="1" lang="zh-CN" altLang="en-US" sz="2800" b="1" dirty="0">
                <a:latin typeface="楷体_GB2312" pitchFamily="49" charset="-122"/>
                <a:ea typeface="楷体_GB2312" pitchFamily="49" charset="-122"/>
                <a:cs typeface="+mn-cs"/>
              </a:rPr>
              <a:t>或文件中，为减少数据冗余，避免出现插入异常或删除异常，简化修改数据的过程，通常需要把</a:t>
            </a:r>
            <a:r>
              <a:rPr kumimoji="1" lang="zh-CN" altLang="en-US" sz="2800" b="1" dirty="0">
                <a:solidFill>
                  <a:schemeClr val="accent2"/>
                </a:solidFill>
                <a:latin typeface="楷体_GB2312" pitchFamily="49" charset="-122"/>
                <a:ea typeface="楷体_GB2312" pitchFamily="49" charset="-122"/>
                <a:cs typeface="+mn-cs"/>
              </a:rPr>
              <a:t>数据结构规范化</a:t>
            </a:r>
            <a:r>
              <a:rPr kumimoji="1" lang="en-US" altLang="zh-CN" sz="2800" b="1">
                <a:latin typeface="楷体_GB2312" pitchFamily="49" charset="-122"/>
                <a:ea typeface="楷体_GB2312" pitchFamily="49" charset="-122"/>
                <a:cs typeface="+mn-cs"/>
              </a:rPr>
              <a:t>(</a:t>
            </a:r>
            <a:r>
              <a:rPr kumimoji="1" lang="zh-CN" altLang="en-US" sz="2800" b="1" dirty="0">
                <a:latin typeface="楷体_GB2312" pitchFamily="49" charset="-122"/>
                <a:ea typeface="楷体_GB2312" pitchFamily="49" charset="-122"/>
                <a:cs typeface="+mn-cs"/>
              </a:rPr>
              <a:t>见</a:t>
            </a:r>
            <a:r>
              <a:rPr kumimoji="1" lang="en-US" altLang="zh-CN" sz="2800" b="1">
                <a:latin typeface="楷体_GB2312" pitchFamily="49" charset="-122"/>
                <a:ea typeface="楷体_GB2312" pitchFamily="49" charset="-122"/>
                <a:cs typeface="+mn-cs"/>
              </a:rPr>
              <a:t>3.5</a:t>
            </a:r>
            <a:r>
              <a:rPr kumimoji="1" lang="zh-CN" altLang="en-US" sz="2800" b="1" dirty="0">
                <a:latin typeface="楷体_GB2312" pitchFamily="49" charset="-122"/>
                <a:ea typeface="楷体_GB2312" pitchFamily="49" charset="-122"/>
                <a:cs typeface="+mn-cs"/>
              </a:rPr>
              <a:t>节</a:t>
            </a:r>
            <a:r>
              <a:rPr kumimoji="1" lang="en-US" altLang="zh-CN" sz="2800" b="1">
                <a:latin typeface="楷体_GB2312" pitchFamily="49" charset="-122"/>
                <a:ea typeface="楷体_GB2312" pitchFamily="49" charset="-122"/>
                <a:cs typeface="+mn-cs"/>
              </a:rPr>
              <a:t>)</a:t>
            </a:r>
            <a:r>
              <a:rPr kumimoji="1" lang="zh-CN" altLang="en-US" sz="2800" b="1" dirty="0">
                <a:latin typeface="楷体_GB2312" pitchFamily="49" charset="-122"/>
                <a:ea typeface="楷体_GB2312" pitchFamily="49" charset="-122"/>
                <a:cs typeface="+mn-cs"/>
              </a:rPr>
              <a:t>。</a:t>
            </a:r>
            <a:endParaRPr kumimoji="1" lang="zh-CN" altLang="en-US" sz="2800" b="1" dirty="0">
              <a:latin typeface="楷体_GB2312" pitchFamily="49" charset="-122"/>
              <a:ea typeface="楷体_GB2312" pitchFamily="49" charset="-122"/>
              <a:cs typeface="+mn-cs"/>
            </a:endParaRPr>
          </a:p>
        </p:txBody>
      </p:sp>
    </p:spTree>
  </p:cSld>
  <p:clrMapOvr>
    <a:masterClrMapping/>
  </p:clrMapOvr>
  <p:transition>
    <p:random/>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5173" name="矩形 135172"/>
          <p:cNvSpPr/>
          <p:nvPr/>
        </p:nvSpPr>
        <p:spPr>
          <a:xfrm>
            <a:off x="395288" y="2060575"/>
            <a:ext cx="8382000" cy="3671888"/>
          </a:xfrm>
          <a:prstGeom prst="rect">
            <a:avLst/>
          </a:prstGeom>
          <a:noFill/>
          <a:ln w="9525">
            <a:noFill/>
          </a:ln>
        </p:spPr>
        <p:txBody>
          <a:bodyPr/>
          <a:lstStyle>
            <a:lvl1pPr marL="0" lvl="0" indent="0" algn="ctr" rtl="0" eaLnBrk="0" fontAlgn="base" hangingPunct="0">
              <a:spcBef>
                <a:spcPct val="20000"/>
              </a:spcBef>
              <a:spcAft>
                <a:spcPct val="0"/>
              </a:spcAft>
              <a:buNone/>
              <a:defRPr kumimoji="1" sz="3200">
                <a:solidFill>
                  <a:schemeClr val="tx1"/>
                </a:solidFill>
                <a:latin typeface="+mn-lt"/>
                <a:ea typeface="+mn-ea"/>
                <a:cs typeface="+mn-cs"/>
              </a:defRPr>
            </a:lvl1pPr>
            <a:lvl2pPr marL="457200" lvl="1" indent="0" algn="ctr" rtl="0" eaLnBrk="0" fontAlgn="base" hangingPunct="0">
              <a:spcBef>
                <a:spcPct val="20000"/>
              </a:spcBef>
              <a:spcAft>
                <a:spcPct val="0"/>
              </a:spcAft>
              <a:buNone/>
              <a:defRPr kumimoji="1" sz="2800">
                <a:solidFill>
                  <a:schemeClr val="tx1"/>
                </a:solidFill>
                <a:latin typeface="+mn-lt"/>
                <a:ea typeface="+mn-ea"/>
              </a:defRPr>
            </a:lvl2pPr>
            <a:lvl3pPr marL="914400" lvl="2" indent="0" algn="ctr" rtl="0" eaLnBrk="0" fontAlgn="base" hangingPunct="0">
              <a:spcBef>
                <a:spcPct val="20000"/>
              </a:spcBef>
              <a:spcAft>
                <a:spcPct val="0"/>
              </a:spcAft>
              <a:buNone/>
              <a:defRPr kumimoji="1" sz="2400">
                <a:solidFill>
                  <a:schemeClr val="tx1"/>
                </a:solidFill>
                <a:latin typeface="+mn-lt"/>
                <a:ea typeface="+mn-ea"/>
              </a:defRPr>
            </a:lvl3pPr>
            <a:lvl4pPr marL="1371600" lvl="3" indent="0" algn="ctr" rtl="0" eaLnBrk="0" fontAlgn="base" hangingPunct="0">
              <a:spcBef>
                <a:spcPct val="20000"/>
              </a:spcBef>
              <a:spcAft>
                <a:spcPct val="0"/>
              </a:spcAft>
              <a:buNone/>
              <a:defRPr kumimoji="1" sz="2000">
                <a:solidFill>
                  <a:schemeClr val="tx1"/>
                </a:solidFill>
                <a:latin typeface="+mn-lt"/>
                <a:ea typeface="+mn-ea"/>
              </a:defRPr>
            </a:lvl4pPr>
            <a:lvl5pPr marL="1828800" lvl="4" indent="0" algn="ctr" rtl="0" eaLnBrk="0" fontAlgn="base" hangingPunct="0">
              <a:spcBef>
                <a:spcPct val="20000"/>
              </a:spcBef>
              <a:spcAft>
                <a:spcPct val="0"/>
              </a:spcAft>
              <a:buNone/>
              <a:defRPr kumimoji="1" sz="2000">
                <a:solidFill>
                  <a:schemeClr val="tx1"/>
                </a:solidFill>
                <a:latin typeface="+mn-lt"/>
                <a:ea typeface="+mn-ea"/>
              </a:defRPr>
            </a:lvl5pPr>
          </a:lstStyle>
          <a:p>
            <a:pPr marL="287655" lvl="0" indent="-6350" algn="l">
              <a:lnSpc>
                <a:spcPct val="145000"/>
              </a:lnSpc>
            </a:pPr>
            <a:r>
              <a:rPr lang="zh-CN" altLang="en-US" b="1" dirty="0">
                <a:latin typeface="楷体_GB2312" pitchFamily="49" charset="-122"/>
                <a:ea typeface="楷体_GB2312" pitchFamily="49" charset="-122"/>
              </a:rPr>
              <a:t>    综合上述两项分析的结果可以导出系统的</a:t>
            </a:r>
            <a:r>
              <a:rPr lang="zh-CN" altLang="en-US" b="1" dirty="0">
                <a:solidFill>
                  <a:srgbClr val="FF0000"/>
                </a:solidFill>
                <a:latin typeface="楷体_GB2312" pitchFamily="49" charset="-122"/>
                <a:ea typeface="楷体_GB2312" pitchFamily="49" charset="-122"/>
              </a:rPr>
              <a:t>详细的逻辑模型</a:t>
            </a:r>
            <a:r>
              <a:rPr lang="zh-CN" altLang="en-US" b="1" dirty="0">
                <a:latin typeface="楷体_GB2312" pitchFamily="49" charset="-122"/>
                <a:ea typeface="楷体_GB2312" pitchFamily="49" charset="-122"/>
              </a:rPr>
              <a:t>，通常用</a:t>
            </a:r>
            <a:r>
              <a:rPr lang="zh-CN" altLang="en-US" b="1" dirty="0">
                <a:solidFill>
                  <a:schemeClr val="accent2"/>
                </a:solidFill>
                <a:latin typeface="楷体_GB2312" pitchFamily="49" charset="-122"/>
                <a:ea typeface="楷体_GB2312" pitchFamily="49" charset="-122"/>
              </a:rPr>
              <a:t>数据流图</a:t>
            </a:r>
            <a:r>
              <a:rPr lang="zh-CN" altLang="en-US" b="1" dirty="0">
                <a:latin typeface="楷体_GB2312" pitchFamily="49" charset="-122"/>
                <a:ea typeface="楷体_GB2312" pitchFamily="49" charset="-122"/>
              </a:rPr>
              <a:t>、</a:t>
            </a:r>
            <a:r>
              <a:rPr lang="zh-CN" altLang="en-US" b="1" dirty="0">
                <a:solidFill>
                  <a:schemeClr val="accent2"/>
                </a:solidFill>
                <a:latin typeface="楷体_GB2312" pitchFamily="49" charset="-122"/>
                <a:ea typeface="楷体_GB2312" pitchFamily="49" charset="-122"/>
              </a:rPr>
              <a:t>实体</a:t>
            </a:r>
            <a:r>
              <a:rPr lang="en-US" altLang="zh-CN" b="1">
                <a:solidFill>
                  <a:schemeClr val="accent2"/>
                </a:solidFill>
                <a:latin typeface="楷体_GB2312" pitchFamily="49" charset="-122"/>
                <a:ea typeface="楷体_GB2312" pitchFamily="49" charset="-122"/>
              </a:rPr>
              <a:t>-</a:t>
            </a:r>
            <a:r>
              <a:rPr lang="zh-CN" altLang="en-US" b="1" dirty="0">
                <a:solidFill>
                  <a:schemeClr val="accent2"/>
                </a:solidFill>
                <a:latin typeface="楷体_GB2312" pitchFamily="49" charset="-122"/>
                <a:ea typeface="楷体_GB2312" pitchFamily="49" charset="-122"/>
              </a:rPr>
              <a:t>联系图</a:t>
            </a:r>
            <a:r>
              <a:rPr lang="zh-CN" altLang="en-US" b="1" dirty="0">
                <a:latin typeface="楷体_GB2312" pitchFamily="49" charset="-122"/>
                <a:ea typeface="楷体_GB2312" pitchFamily="49" charset="-122"/>
              </a:rPr>
              <a:t>、</a:t>
            </a:r>
            <a:r>
              <a:rPr lang="zh-CN" altLang="en-US" b="1" dirty="0">
                <a:solidFill>
                  <a:schemeClr val="accent2"/>
                </a:solidFill>
                <a:latin typeface="楷体_GB2312" pitchFamily="49" charset="-122"/>
                <a:ea typeface="楷体_GB2312" pitchFamily="49" charset="-122"/>
              </a:rPr>
              <a:t>状态转换图</a:t>
            </a:r>
            <a:r>
              <a:rPr lang="zh-CN" altLang="en-US" b="1" dirty="0">
                <a:latin typeface="楷体_GB2312" pitchFamily="49" charset="-122"/>
                <a:ea typeface="楷体_GB2312" pitchFamily="49" charset="-122"/>
              </a:rPr>
              <a:t>、</a:t>
            </a:r>
            <a:r>
              <a:rPr lang="zh-CN" altLang="en-US" b="1" dirty="0">
                <a:solidFill>
                  <a:schemeClr val="accent2"/>
                </a:solidFill>
                <a:latin typeface="楷体_GB2312" pitchFamily="49" charset="-122"/>
                <a:ea typeface="楷体_GB2312" pitchFamily="49" charset="-122"/>
              </a:rPr>
              <a:t>数据字典</a:t>
            </a:r>
            <a:r>
              <a:rPr lang="zh-CN" altLang="en-US" b="1" dirty="0">
                <a:latin typeface="楷体_GB2312" pitchFamily="49" charset="-122"/>
                <a:ea typeface="楷体_GB2312" pitchFamily="49" charset="-122"/>
              </a:rPr>
              <a:t>和</a:t>
            </a:r>
            <a:r>
              <a:rPr lang="zh-CN" altLang="en-US" b="1" dirty="0">
                <a:solidFill>
                  <a:schemeClr val="accent2"/>
                </a:solidFill>
                <a:latin typeface="楷体_GB2312" pitchFamily="49" charset="-122"/>
                <a:ea typeface="楷体_GB2312" pitchFamily="49" charset="-122"/>
              </a:rPr>
              <a:t>主要的处理算法</a:t>
            </a:r>
            <a:r>
              <a:rPr lang="zh-CN" altLang="en-US" b="1" dirty="0">
                <a:latin typeface="楷体_GB2312" pitchFamily="49" charset="-122"/>
                <a:ea typeface="楷体_GB2312" pitchFamily="49" charset="-122"/>
              </a:rPr>
              <a:t>描述这个逻辑模型。</a:t>
            </a:r>
            <a:endParaRPr lang="zh-CN" altLang="en-US" b="1" dirty="0">
              <a:latin typeface="楷体_GB2312" pitchFamily="49" charset="-122"/>
              <a:ea typeface="楷体_GB2312" pitchFamily="49" charset="-122"/>
            </a:endParaRPr>
          </a:p>
        </p:txBody>
      </p:sp>
      <p:sp>
        <p:nvSpPr>
          <p:cNvPr id="135174" name="矩形 135173"/>
          <p:cNvSpPr/>
          <p:nvPr/>
        </p:nvSpPr>
        <p:spPr>
          <a:xfrm>
            <a:off x="755650" y="765175"/>
            <a:ext cx="6840538" cy="685800"/>
          </a:xfrm>
          <a:prstGeom prst="rect">
            <a:avLst/>
          </a:prstGeom>
          <a:noFill/>
          <a:ln w="9525">
            <a:noFill/>
          </a:ln>
        </p:spPr>
        <p:txBody>
          <a:bodyPr anchor="ctr"/>
          <a:lstStyle>
            <a:lvl1pPr lvl="0"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2pPr>
            <a:lvl3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3pPr>
            <a:lvl4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4pPr>
            <a:lvl5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5pPr>
          </a:lstStyle>
          <a:p>
            <a:pPr lvl="0" algn="l">
              <a:lnSpc>
                <a:spcPct val="150000"/>
              </a:lnSpc>
              <a:spcBef>
                <a:spcPct val="50000"/>
              </a:spcBef>
            </a:pPr>
            <a:r>
              <a:rPr lang="en-US" altLang="zh-CN" sz="3200" b="1">
                <a:solidFill>
                  <a:schemeClr val="tx1"/>
                </a:solidFill>
                <a:ea typeface="楷体_GB2312" pitchFamily="49" charset="-122"/>
              </a:rPr>
              <a:t>3</a:t>
            </a:r>
            <a:r>
              <a:rPr lang="zh-CN" altLang="en-US" sz="3200" b="1" dirty="0">
                <a:solidFill>
                  <a:schemeClr val="tx1"/>
                </a:solidFill>
                <a:ea typeface="楷体_GB2312" pitchFamily="49" charset="-122"/>
              </a:rPr>
              <a:t>、导出系统的逻辑模型</a:t>
            </a:r>
            <a:endParaRPr lang="zh-CN" altLang="en-US" sz="3200" b="1" dirty="0">
              <a:solidFill>
                <a:schemeClr val="tx1"/>
              </a:solidFill>
              <a:ea typeface="楷体_GB2312" pitchFamily="49" charset="-122"/>
            </a:endParaRPr>
          </a:p>
        </p:txBody>
      </p:sp>
      <p:sp>
        <p:nvSpPr>
          <p:cNvPr id="2" name="日期占位符 1"/>
          <p:cNvSpPr/>
          <p:nvPr>
            <p:ph type="dt" sz="half" idx="10"/>
          </p:nvPr>
        </p:nvSpPr>
        <p:spPr/>
        <p:txBody>
          <a:bodyPr/>
          <a:p>
            <a:pPr marL="0" marR="0" lvl="0" indent="0" algn="l" defTabSz="914400" rtl="0" eaLnBrk="1" fontAlgn="base" latinLnBrk="0" hangingPunct="1">
              <a:lnSpc>
                <a:spcPct val="100000"/>
              </a:lnSpc>
              <a:spcBef>
                <a:spcPct val="50000"/>
              </a:spcBef>
              <a:spcAft>
                <a:spcPct val="0"/>
              </a:spcAft>
              <a:buClrTx/>
              <a:buSzTx/>
              <a:buFontTx/>
              <a:buNone/>
              <a:defRPr/>
            </a:pPr>
            <a:fld id="{E7AFF273-8F88-4B83-AF9D-7EB9BD031607}" type="datetime1">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p:random/>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8242" name="矩形 138241"/>
          <p:cNvSpPr/>
          <p:nvPr/>
        </p:nvSpPr>
        <p:spPr>
          <a:xfrm>
            <a:off x="395288" y="2060575"/>
            <a:ext cx="8382000" cy="3671888"/>
          </a:xfrm>
          <a:prstGeom prst="rect">
            <a:avLst/>
          </a:prstGeom>
          <a:noFill/>
          <a:ln w="9525">
            <a:noFill/>
          </a:ln>
        </p:spPr>
        <p:txBody>
          <a:bodyPr/>
          <a:lstStyle>
            <a:lvl1pPr marL="0" lvl="0" indent="0" algn="ctr" rtl="0" eaLnBrk="0" fontAlgn="base" hangingPunct="0">
              <a:spcBef>
                <a:spcPct val="20000"/>
              </a:spcBef>
              <a:spcAft>
                <a:spcPct val="0"/>
              </a:spcAft>
              <a:buNone/>
              <a:defRPr kumimoji="1" sz="3200">
                <a:solidFill>
                  <a:schemeClr val="tx1"/>
                </a:solidFill>
                <a:latin typeface="+mn-lt"/>
                <a:ea typeface="+mn-ea"/>
                <a:cs typeface="+mn-cs"/>
              </a:defRPr>
            </a:lvl1pPr>
            <a:lvl2pPr marL="457200" lvl="1" indent="0" algn="ctr" rtl="0" eaLnBrk="0" fontAlgn="base" hangingPunct="0">
              <a:spcBef>
                <a:spcPct val="20000"/>
              </a:spcBef>
              <a:spcAft>
                <a:spcPct val="0"/>
              </a:spcAft>
              <a:buNone/>
              <a:defRPr kumimoji="1" sz="2800">
                <a:solidFill>
                  <a:schemeClr val="tx1"/>
                </a:solidFill>
                <a:latin typeface="+mn-lt"/>
                <a:ea typeface="+mn-ea"/>
              </a:defRPr>
            </a:lvl2pPr>
            <a:lvl3pPr marL="914400" lvl="2" indent="0" algn="ctr" rtl="0" eaLnBrk="0" fontAlgn="base" hangingPunct="0">
              <a:spcBef>
                <a:spcPct val="20000"/>
              </a:spcBef>
              <a:spcAft>
                <a:spcPct val="0"/>
              </a:spcAft>
              <a:buNone/>
              <a:defRPr kumimoji="1" sz="2400">
                <a:solidFill>
                  <a:schemeClr val="tx1"/>
                </a:solidFill>
                <a:latin typeface="+mn-lt"/>
                <a:ea typeface="+mn-ea"/>
              </a:defRPr>
            </a:lvl3pPr>
            <a:lvl4pPr marL="1371600" lvl="3" indent="0" algn="ctr" rtl="0" eaLnBrk="0" fontAlgn="base" hangingPunct="0">
              <a:spcBef>
                <a:spcPct val="20000"/>
              </a:spcBef>
              <a:spcAft>
                <a:spcPct val="0"/>
              </a:spcAft>
              <a:buNone/>
              <a:defRPr kumimoji="1" sz="2000">
                <a:solidFill>
                  <a:schemeClr val="tx1"/>
                </a:solidFill>
                <a:latin typeface="+mn-lt"/>
                <a:ea typeface="+mn-ea"/>
              </a:defRPr>
            </a:lvl4pPr>
            <a:lvl5pPr marL="1828800" lvl="4" indent="0" algn="ctr" rtl="0" eaLnBrk="0" fontAlgn="base" hangingPunct="0">
              <a:spcBef>
                <a:spcPct val="20000"/>
              </a:spcBef>
              <a:spcAft>
                <a:spcPct val="0"/>
              </a:spcAft>
              <a:buNone/>
              <a:defRPr kumimoji="1" sz="2000">
                <a:solidFill>
                  <a:schemeClr val="tx1"/>
                </a:solidFill>
                <a:latin typeface="+mn-lt"/>
                <a:ea typeface="+mn-ea"/>
              </a:defRPr>
            </a:lvl5pPr>
          </a:lstStyle>
          <a:p>
            <a:pPr marL="287655" lvl="0" indent="-6350" algn="l">
              <a:lnSpc>
                <a:spcPct val="145000"/>
              </a:lnSpc>
            </a:pPr>
            <a:r>
              <a:rPr lang="zh-CN" altLang="en-US" b="1" dirty="0">
                <a:ea typeface="楷体_GB2312" pitchFamily="49" charset="-122"/>
              </a:rPr>
              <a:t>         根据在分析过程中获得的对系统的更深入更具体的了解，可以比较准确地估计系统的成本和进度，修正以前制定的开发计划。</a:t>
            </a:r>
            <a:endParaRPr lang="zh-CN" altLang="en-US" b="1" dirty="0">
              <a:ea typeface="楷体_GB2312" pitchFamily="49" charset="-122"/>
            </a:endParaRPr>
          </a:p>
        </p:txBody>
      </p:sp>
      <p:sp>
        <p:nvSpPr>
          <p:cNvPr id="138243" name="矩形 138242"/>
          <p:cNvSpPr/>
          <p:nvPr/>
        </p:nvSpPr>
        <p:spPr>
          <a:xfrm>
            <a:off x="755650" y="765175"/>
            <a:ext cx="6840538" cy="685800"/>
          </a:xfrm>
          <a:prstGeom prst="rect">
            <a:avLst/>
          </a:prstGeom>
          <a:noFill/>
          <a:ln w="9525">
            <a:noFill/>
          </a:ln>
        </p:spPr>
        <p:txBody>
          <a:bodyPr anchor="ctr"/>
          <a:lstStyle>
            <a:lvl1pPr lvl="0"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2pPr>
            <a:lvl3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3pPr>
            <a:lvl4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4pPr>
            <a:lvl5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5pPr>
          </a:lstStyle>
          <a:p>
            <a:pPr lvl="0" algn="l">
              <a:lnSpc>
                <a:spcPct val="150000"/>
              </a:lnSpc>
              <a:spcBef>
                <a:spcPct val="50000"/>
              </a:spcBef>
            </a:pPr>
            <a:r>
              <a:rPr lang="en-US" altLang="zh-CN" sz="3200" b="1">
                <a:solidFill>
                  <a:schemeClr val="tx1"/>
                </a:solidFill>
                <a:ea typeface="楷体_GB2312" pitchFamily="49" charset="-122"/>
              </a:rPr>
              <a:t>4</a:t>
            </a:r>
            <a:r>
              <a:rPr lang="zh-CN" altLang="en-US" sz="3200" b="1" dirty="0">
                <a:solidFill>
                  <a:schemeClr val="tx1"/>
                </a:solidFill>
                <a:ea typeface="楷体_GB2312" pitchFamily="49" charset="-122"/>
              </a:rPr>
              <a:t>、修正系统开发计划</a:t>
            </a:r>
            <a:endParaRPr lang="zh-CN" altLang="en-US" sz="3200" b="1" dirty="0">
              <a:solidFill>
                <a:schemeClr val="tx1"/>
              </a:solidFill>
              <a:ea typeface="楷体_GB2312" pitchFamily="49" charset="-122"/>
            </a:endParaRPr>
          </a:p>
        </p:txBody>
      </p:sp>
      <p:sp>
        <p:nvSpPr>
          <p:cNvPr id="2" name="日期占位符 1"/>
          <p:cNvSpPr/>
          <p:nvPr>
            <p:ph type="dt" sz="half" idx="10"/>
          </p:nvPr>
        </p:nvSpPr>
        <p:spPr/>
        <p:txBody>
          <a:bodyPr/>
          <a:p>
            <a:pPr marL="0" marR="0" lvl="0" indent="0" algn="l" defTabSz="914400" rtl="0" eaLnBrk="1" fontAlgn="base" latinLnBrk="0" hangingPunct="1">
              <a:lnSpc>
                <a:spcPct val="100000"/>
              </a:lnSpc>
              <a:spcBef>
                <a:spcPct val="50000"/>
              </a:spcBef>
              <a:spcAft>
                <a:spcPct val="0"/>
              </a:spcAft>
              <a:buClrTx/>
              <a:buSzTx/>
              <a:buFontTx/>
              <a:buNone/>
              <a:defRPr/>
            </a:pPr>
            <a:fld id="{E7AFF273-8F88-4B83-AF9D-7EB9BD031607}" type="datetime1">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p:random/>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8913" name="图片 1"/>
          <p:cNvPicPr>
            <a:picLocks noChangeAspect="1"/>
          </p:cNvPicPr>
          <p:nvPr/>
        </p:nvPicPr>
        <p:blipFill>
          <a:blip r:embed="rId1"/>
          <a:stretch>
            <a:fillRect/>
          </a:stretch>
        </p:blipFill>
        <p:spPr>
          <a:xfrm>
            <a:off x="755650" y="1735138"/>
            <a:ext cx="7940675" cy="4464050"/>
          </a:xfrm>
          <a:prstGeom prst="rect">
            <a:avLst/>
          </a:prstGeom>
          <a:noFill/>
          <a:ln w="9525">
            <a:noFill/>
          </a:ln>
        </p:spPr>
      </p:pic>
      <p:sp>
        <p:nvSpPr>
          <p:cNvPr id="38914" name="矩形 138242"/>
          <p:cNvSpPr/>
          <p:nvPr/>
        </p:nvSpPr>
        <p:spPr>
          <a:xfrm>
            <a:off x="755650" y="765175"/>
            <a:ext cx="6840538" cy="685800"/>
          </a:xfrm>
          <a:prstGeom prst="rect">
            <a:avLst/>
          </a:prstGeom>
          <a:noFill/>
          <a:ln w="9525">
            <a:noFill/>
          </a:ln>
        </p:spPr>
        <p:txBody>
          <a:bodyPr anchor="ctr"/>
          <a:p>
            <a:pPr eaLnBrk="0" hangingPunct="0">
              <a:lnSpc>
                <a:spcPct val="150000"/>
              </a:lnSpc>
              <a:spcBef>
                <a:spcPct val="50000"/>
              </a:spcBef>
            </a:pPr>
            <a:r>
              <a:rPr lang="zh-CN" altLang="zh-CN" sz="3200" b="1" dirty="0">
                <a:latin typeface="Times New Roman" panose="02020603050405020304" pitchFamily="18" charset="0"/>
                <a:ea typeface="楷体_GB2312" pitchFamily="49" charset="-122"/>
              </a:rPr>
              <a:t>获取需求的方法</a:t>
            </a:r>
            <a:endParaRPr lang="zh-CN" altLang="zh-CN" sz="3200" b="1" dirty="0">
              <a:latin typeface="Times New Roman" panose="02020603050405020304" pitchFamily="18" charset="0"/>
              <a:ea typeface="楷体_GB2312" pitchFamily="49" charset="-122"/>
            </a:endParaRPr>
          </a:p>
        </p:txBody>
      </p:sp>
    </p:spTree>
  </p:cSld>
  <p:clrMapOvr>
    <a:masterClrMapping/>
  </p:clrMapOvr>
  <p:transition>
    <p:random/>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1" name="Rectangle 2"/>
          <p:cNvSpPr/>
          <p:nvPr/>
        </p:nvSpPr>
        <p:spPr>
          <a:xfrm>
            <a:off x="900113" y="908050"/>
            <a:ext cx="6629400" cy="533400"/>
          </a:xfrm>
          <a:prstGeom prst="rect">
            <a:avLst/>
          </a:prstGeom>
          <a:noFill/>
          <a:ln w="9525">
            <a:noFill/>
          </a:ln>
        </p:spPr>
        <p:txBody>
          <a:bodyPr lIns="92075" tIns="46038" rIns="92075" bIns="46038" anchor="ctr"/>
          <a:p>
            <a:pPr lvl="0" algn="l" eaLnBrk="1" hangingPunct="1"/>
            <a:r>
              <a:rPr lang="en-US" altLang="zh-CN" sz="4000" b="1">
                <a:solidFill>
                  <a:srgbClr val="FF3300"/>
                </a:solidFill>
                <a:latin typeface="隶书" panose="02010509060101010101" pitchFamily="49" charset="-122"/>
                <a:ea typeface="隶书" panose="02010509060101010101" pitchFamily="49" charset="-122"/>
              </a:rPr>
              <a:t>§</a:t>
            </a:r>
            <a:r>
              <a:rPr lang="en-US" altLang="zh-CN">
                <a:latin typeface="Times New Roman" panose="02020603050405020304" pitchFamily="18" charset="0"/>
                <a:ea typeface="宋体" panose="02010600030101010101" pitchFamily="2" charset="-122"/>
              </a:rPr>
              <a:t> </a:t>
            </a:r>
            <a:r>
              <a:rPr lang="en-US" altLang="zh-CN" sz="4000" b="1">
                <a:solidFill>
                  <a:srgbClr val="FF3300"/>
                </a:solidFill>
                <a:latin typeface="隶书" panose="02010509060101010101" pitchFamily="49" charset="-122"/>
                <a:ea typeface="隶书" panose="02010509060101010101" pitchFamily="49" charset="-122"/>
              </a:rPr>
              <a:t>2  </a:t>
            </a:r>
            <a:r>
              <a:rPr lang="zh-CN" altLang="en-US" sz="4000" b="1" dirty="0">
                <a:solidFill>
                  <a:srgbClr val="FF3300"/>
                </a:solidFill>
                <a:latin typeface="隶书" panose="02010509060101010101" pitchFamily="49" charset="-122"/>
                <a:ea typeface="隶书" panose="02010509060101010101" pitchFamily="49" charset="-122"/>
              </a:rPr>
              <a:t>与用户沟通的方法</a:t>
            </a:r>
            <a:endParaRPr lang="zh-CN" altLang="en-US" sz="4000" b="1" dirty="0">
              <a:solidFill>
                <a:srgbClr val="FF3300"/>
              </a:solidFill>
              <a:latin typeface="隶书" panose="02010509060101010101" pitchFamily="49" charset="-122"/>
              <a:ea typeface="隶书" panose="02010509060101010101" pitchFamily="49" charset="-122"/>
            </a:endParaRPr>
          </a:p>
        </p:txBody>
      </p:sp>
      <p:sp>
        <p:nvSpPr>
          <p:cNvPr id="290819" name="Rectangle 3"/>
          <p:cNvSpPr/>
          <p:nvPr/>
        </p:nvSpPr>
        <p:spPr>
          <a:xfrm>
            <a:off x="827088" y="1700213"/>
            <a:ext cx="7704137" cy="4808537"/>
          </a:xfrm>
          <a:prstGeom prst="rect">
            <a:avLst/>
          </a:prstGeom>
          <a:noFill/>
          <a:ln w="12700">
            <a:noFill/>
          </a:ln>
        </p:spPr>
        <p:txBody>
          <a:bodyPr>
            <a:spAutoFit/>
          </a:bodyPr>
          <a:p>
            <a:pPr lvl="0" algn="l" eaLnBrk="1" hangingPunct="1"/>
            <a:r>
              <a:rPr lang="en-US" altLang="zh-CN" sz="3200" b="1">
                <a:latin typeface="Times New Roman" panose="02020603050405020304" pitchFamily="18" charset="0"/>
                <a:ea typeface="楷体_GB2312" pitchFamily="49" charset="-122"/>
              </a:rPr>
              <a:t>1.</a:t>
            </a:r>
            <a:r>
              <a:rPr lang="zh-CN" altLang="en-US" sz="3200" b="1" dirty="0">
                <a:latin typeface="Times New Roman" panose="02020603050405020304" pitchFamily="18" charset="0"/>
                <a:ea typeface="楷体_GB2312" pitchFamily="49" charset="-122"/>
              </a:rPr>
              <a:t>访谈</a:t>
            </a:r>
            <a:endParaRPr lang="zh-CN" altLang="en-US" sz="3200" b="1" dirty="0">
              <a:latin typeface="Times New Roman" panose="02020603050405020304" pitchFamily="18" charset="0"/>
              <a:ea typeface="楷体_GB2312" pitchFamily="49" charset="-122"/>
            </a:endParaRPr>
          </a:p>
          <a:p>
            <a:pPr lvl="0" algn="l" eaLnBrk="1" hangingPunct="1">
              <a:spcBef>
                <a:spcPct val="50000"/>
              </a:spcBef>
              <a:buClrTx/>
            </a:pPr>
            <a:r>
              <a:rPr lang="zh-CN" altLang="en-US" sz="2800" b="1" dirty="0">
                <a:solidFill>
                  <a:schemeClr val="accent2"/>
                </a:solidFill>
                <a:latin typeface="Times New Roman" panose="02020603050405020304" pitchFamily="18" charset="0"/>
                <a:ea typeface="楷体_GB2312" pitchFamily="49" charset="-122"/>
              </a:rPr>
              <a:t>正式访谈</a:t>
            </a:r>
            <a:r>
              <a:rPr lang="zh-CN" altLang="en-US" sz="2800" b="1" dirty="0">
                <a:latin typeface="Times New Roman" panose="02020603050405020304" pitchFamily="18" charset="0"/>
                <a:ea typeface="楷体_GB2312" pitchFamily="49" charset="-122"/>
              </a:rPr>
              <a:t>：系统分析员将提出一些事先准备好的具体问题。</a:t>
            </a:r>
            <a:endParaRPr lang="zh-CN" altLang="en-US" sz="2800" b="1" dirty="0">
              <a:latin typeface="Times New Roman" panose="02020603050405020304" pitchFamily="18" charset="0"/>
              <a:ea typeface="楷体_GB2312" pitchFamily="49" charset="-122"/>
            </a:endParaRPr>
          </a:p>
          <a:p>
            <a:pPr lvl="0" algn="l" eaLnBrk="1" hangingPunct="1">
              <a:spcBef>
                <a:spcPct val="20000"/>
              </a:spcBef>
              <a:buClrTx/>
            </a:pPr>
            <a:r>
              <a:rPr lang="zh-CN" altLang="en-US" sz="2800" b="1" dirty="0">
                <a:solidFill>
                  <a:schemeClr val="accent2"/>
                </a:solidFill>
                <a:latin typeface="Times New Roman" panose="02020603050405020304" pitchFamily="18" charset="0"/>
                <a:ea typeface="楷体_GB2312" pitchFamily="49" charset="-122"/>
              </a:rPr>
              <a:t>非正式访谈</a:t>
            </a:r>
            <a:r>
              <a:rPr lang="zh-CN" altLang="en-US" sz="2800" b="1" dirty="0">
                <a:latin typeface="Times New Roman" panose="02020603050405020304" pitchFamily="18" charset="0"/>
                <a:ea typeface="楷体_GB2312" pitchFamily="49" charset="-122"/>
              </a:rPr>
              <a:t>：分析员将提出一些用户可以自由回答的开放性问题，以鼓励被访问人员说出自己的想法。</a:t>
            </a:r>
            <a:endParaRPr lang="zh-CN" altLang="en-US" sz="2800" b="1" dirty="0">
              <a:latin typeface="Times New Roman" panose="02020603050405020304" pitchFamily="18" charset="0"/>
              <a:ea typeface="楷体_GB2312" pitchFamily="49" charset="-122"/>
            </a:endParaRPr>
          </a:p>
          <a:p>
            <a:pPr lvl="0" algn="l" eaLnBrk="1" hangingPunct="1">
              <a:spcBef>
                <a:spcPct val="20000"/>
              </a:spcBef>
              <a:buClrTx/>
            </a:pPr>
            <a:r>
              <a:rPr lang="zh-CN" altLang="en-US" sz="2800" b="1" dirty="0">
                <a:solidFill>
                  <a:schemeClr val="accent2"/>
                </a:solidFill>
                <a:latin typeface="Times New Roman" panose="02020603050405020304" pitchFamily="18" charset="0"/>
                <a:ea typeface="楷体_GB2312" pitchFamily="49" charset="-122"/>
              </a:rPr>
              <a:t>调查表</a:t>
            </a:r>
            <a:r>
              <a:rPr lang="zh-CN" altLang="en-US" sz="2800" b="1" dirty="0">
                <a:latin typeface="Times New Roman" panose="02020603050405020304" pitchFamily="18" charset="0"/>
                <a:ea typeface="楷体_GB2312" pitchFamily="49" charset="-122"/>
              </a:rPr>
              <a:t>：当需要调查大量人员的意见时，向被调查人员分发调查表是一个十分有效的做法。经过仔细考虑写出的书面回答可能比被访问者对问题的口头回答更准确。</a:t>
            </a:r>
            <a:endParaRPr lang="zh-CN" altLang="en-US" sz="2800" b="1" dirty="0">
              <a:latin typeface="Times New Roman" panose="02020603050405020304" pitchFamily="18" charset="0"/>
              <a:ea typeface="楷体_GB2312" pitchFamily="49" charset="-122"/>
            </a:endParaRPr>
          </a:p>
        </p:txBody>
      </p:sp>
    </p:spTree>
  </p:cSld>
  <p:clrMapOvr>
    <a:masterClrMapping/>
  </p:clrMapOvr>
  <p:transition>
    <p:random/>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1" name="Text Box 3"/>
          <p:cNvSpPr txBox="1"/>
          <p:nvPr/>
        </p:nvSpPr>
        <p:spPr>
          <a:xfrm>
            <a:off x="684213" y="1916113"/>
            <a:ext cx="7731125" cy="3106737"/>
          </a:xfrm>
          <a:prstGeom prst="rect">
            <a:avLst/>
          </a:prstGeom>
          <a:noFill/>
          <a:ln w="9525">
            <a:noFill/>
          </a:ln>
        </p:spPr>
        <p:txBody>
          <a:bodyPr lIns="91428" tIns="45714" rIns="91428" bIns="45714" anchor="t">
            <a:spAutoFit/>
          </a:bodyPr>
          <a:p>
            <a:pPr>
              <a:buClr>
                <a:schemeClr val="accent2"/>
              </a:buClr>
              <a:buSzPct val="70000"/>
              <a:buFont typeface="Wingdings" panose="05000000000000000000" pitchFamily="2" charset="2"/>
              <a:buChar char="n"/>
            </a:pPr>
            <a:r>
              <a:rPr lang="zh-CN" altLang="en-US" b="1">
                <a:solidFill>
                  <a:schemeClr val="accent2"/>
                </a:solidFill>
                <a:latin typeface="Arial" panose="020B0604020202020204" pitchFamily="34" charset="0"/>
                <a:ea typeface="宋体" panose="02010600030101010101" pitchFamily="2" charset="-122"/>
              </a:rPr>
              <a:t> </a:t>
            </a:r>
            <a:r>
              <a:rPr lang="zh-CN" altLang="en-US" b="1">
                <a:solidFill>
                  <a:schemeClr val="accent2"/>
                </a:solidFill>
                <a:latin typeface="Arial" panose="020B0604020202020204" pitchFamily="34" charset="0"/>
                <a:ea typeface="黑体" panose="02010609060101010101" pitchFamily="2" charset="-122"/>
              </a:rPr>
              <a:t>访谈和调研</a:t>
            </a:r>
            <a:endParaRPr lang="en-US" altLang="zh-CN" b="1">
              <a:solidFill>
                <a:schemeClr val="accent2"/>
              </a:solidFill>
              <a:latin typeface="Arial" panose="020B0604020202020204" pitchFamily="34" charset="0"/>
              <a:ea typeface="黑体" panose="02010609060101010101" pitchFamily="2" charset="-122"/>
            </a:endParaRPr>
          </a:p>
          <a:p>
            <a:pPr marL="742950" lvl="1" indent="-285750" algn="l">
              <a:lnSpc>
                <a:spcPct val="110000"/>
              </a:lnSpc>
              <a:spcBef>
                <a:spcPts val="600"/>
              </a:spcBef>
              <a:buClr>
                <a:schemeClr val="accent2"/>
              </a:buClr>
              <a:buSzPct val="70000"/>
              <a:buFont typeface="Wingdings" panose="05000000000000000000" pitchFamily="2" charset="2"/>
              <a:buChar char="l"/>
            </a:pPr>
            <a:r>
              <a:rPr lang="zh-CN" altLang="en-US" sz="2000" b="1">
                <a:latin typeface="Arial Narrow" panose="020B0606020202030204" pitchFamily="34" charset="0"/>
                <a:ea typeface="宋体" panose="02010600030101010101" pitchFamily="2" charset="-122"/>
              </a:rPr>
              <a:t>和用户进行访谈和调研通常是适用于任何环境下的最重要最直接的方法之一。</a:t>
            </a:r>
            <a:endParaRPr lang="zh-CN" altLang="en-US" sz="2000" b="1">
              <a:latin typeface="Arial Narrow" panose="020B0606020202030204" pitchFamily="34" charset="0"/>
              <a:ea typeface="宋体" panose="02010600030101010101" pitchFamily="2" charset="-122"/>
            </a:endParaRPr>
          </a:p>
          <a:p>
            <a:pPr marL="742950" lvl="1" indent="-285750" algn="l">
              <a:lnSpc>
                <a:spcPct val="110000"/>
              </a:lnSpc>
              <a:spcBef>
                <a:spcPts val="600"/>
              </a:spcBef>
              <a:buClr>
                <a:schemeClr val="accent2"/>
              </a:buClr>
              <a:buSzPct val="70000"/>
              <a:buFont typeface="Wingdings" panose="05000000000000000000" pitchFamily="2" charset="2"/>
              <a:buChar char="l"/>
            </a:pPr>
            <a:r>
              <a:rPr lang="zh-CN" altLang="en-US" sz="2000" b="1">
                <a:latin typeface="Arial Narrow" panose="020B0606020202030204" pitchFamily="34" charset="0"/>
                <a:ea typeface="宋体" panose="02010600030101010101" pitchFamily="2" charset="-122"/>
              </a:rPr>
              <a:t>访谈的一个主要目标是确保访谈者的偏见或主观意识不会干扰自由的交流。</a:t>
            </a:r>
            <a:endParaRPr lang="zh-CN" altLang="en-US" sz="2000" b="1">
              <a:latin typeface="Arial Narrow" panose="020B0606020202030204" pitchFamily="34" charset="0"/>
              <a:ea typeface="宋体" panose="02010600030101010101" pitchFamily="2" charset="-122"/>
            </a:endParaRPr>
          </a:p>
          <a:p>
            <a:pPr marL="742950" lvl="1" indent="-285750" algn="l">
              <a:lnSpc>
                <a:spcPct val="110000"/>
              </a:lnSpc>
              <a:spcBef>
                <a:spcPts val="600"/>
              </a:spcBef>
              <a:buClr>
                <a:schemeClr val="accent2"/>
              </a:buClr>
              <a:buSzPct val="70000"/>
              <a:buFont typeface="Wingdings" panose="05000000000000000000" pitchFamily="2" charset="2"/>
              <a:buChar char="l"/>
            </a:pPr>
            <a:r>
              <a:rPr lang="en-US" altLang="en-US" sz="2000" b="1">
                <a:latin typeface="Arial Narrow" panose="020B0606020202030204" pitchFamily="34" charset="0"/>
                <a:ea typeface="宋体" panose="02010600030101010101" pitchFamily="2" charset="-122"/>
              </a:rPr>
              <a:t>“</a:t>
            </a:r>
            <a:r>
              <a:rPr lang="zh-CN" altLang="en-US" sz="2000" b="1">
                <a:latin typeface="Arial Narrow" panose="020B0606020202030204" pitchFamily="34" charset="0"/>
                <a:ea typeface="宋体" panose="02010600030101010101" pitchFamily="2" charset="-122"/>
              </a:rPr>
              <a:t>环境无关问题</a:t>
            </a:r>
            <a:r>
              <a:rPr lang="en-US" altLang="en-US" sz="2000" b="1">
                <a:latin typeface="Arial Narrow" panose="020B0606020202030204" pitchFamily="34" charset="0"/>
                <a:ea typeface="宋体" panose="02010600030101010101" pitchFamily="2" charset="-122"/>
              </a:rPr>
              <a:t>”</a:t>
            </a:r>
            <a:r>
              <a:rPr lang="zh-CN" altLang="en-US" sz="2000" b="1">
                <a:latin typeface="Arial Narrow" panose="020B0606020202030204" pitchFamily="34" charset="0"/>
                <a:ea typeface="宋体" panose="02010600030101010101" pitchFamily="2" charset="-122"/>
              </a:rPr>
              <a:t>就是不涉及任何背景的问题。</a:t>
            </a:r>
            <a:endParaRPr lang="en-US" altLang="zh-CN" sz="2000" b="1">
              <a:latin typeface="Arial Narrow" panose="020B0606020202030204" pitchFamily="34" charset="0"/>
              <a:ea typeface="宋体" panose="02010600030101010101" pitchFamily="2" charset="-122"/>
            </a:endParaRPr>
          </a:p>
          <a:p>
            <a:pPr marL="742950" lvl="1" indent="-285750" algn="l">
              <a:lnSpc>
                <a:spcPct val="110000"/>
              </a:lnSpc>
              <a:spcBef>
                <a:spcPts val="600"/>
              </a:spcBef>
              <a:buClr>
                <a:schemeClr val="accent2"/>
              </a:buClr>
              <a:buSzPct val="70000"/>
              <a:buFont typeface="Wingdings" panose="05000000000000000000" pitchFamily="2" charset="2"/>
              <a:buChar char="l"/>
            </a:pPr>
            <a:r>
              <a:rPr lang="zh-CN" altLang="en-US" sz="2000" b="1">
                <a:latin typeface="Arial Narrow" panose="020B0606020202030204" pitchFamily="34" charset="0"/>
                <a:ea typeface="宋体" panose="02010600030101010101" pitchFamily="2" charset="-122"/>
              </a:rPr>
              <a:t>通过几次这样的访谈，开发人员和系统分析员能获得一些问题域中的知识，对要解决的问题有进一步的理解。</a:t>
            </a:r>
            <a:endParaRPr lang="zh-CN" altLang="en-US" sz="2000" b="1">
              <a:latin typeface="Arial Narrow" panose="020B0606020202030204" pitchFamily="34" charset="0"/>
              <a:ea typeface="宋体" panose="02010600030101010101" pitchFamily="2" charset="-122"/>
            </a:endParaRPr>
          </a:p>
        </p:txBody>
      </p:sp>
      <p:sp>
        <p:nvSpPr>
          <p:cNvPr id="40962" name="Rectangle 2"/>
          <p:cNvSpPr>
            <a:spLocks noGrp="1"/>
          </p:cNvSpPr>
          <p:nvPr>
            <p:ph type="title"/>
          </p:nvPr>
        </p:nvSpPr>
        <p:spPr>
          <a:xfrm>
            <a:off x="296863" y="782638"/>
            <a:ext cx="8788400" cy="717550"/>
          </a:xfrm>
        </p:spPr>
        <p:txBody>
          <a:bodyPr vert="horz" wrap="square" lIns="91440" tIns="45720" rIns="91440" bIns="45720" anchor="ctr"/>
          <a:p>
            <a:pPr eaLnBrk="1" hangingPunct="1"/>
            <a:r>
              <a:rPr lang="en-US" altLang="zh-CN">
                <a:latin typeface="华文隶书" panose="02010800040101010101" pitchFamily="2" charset="-122"/>
                <a:ea typeface="华文隶书" panose="02010800040101010101" pitchFamily="2" charset="-122"/>
              </a:rPr>
              <a:t>需求获取方法</a:t>
            </a:r>
            <a:endParaRPr lang="en-US" altLang="zh-CN">
              <a:latin typeface="华文隶书" panose="02010800040101010101" pitchFamily="2" charset="-122"/>
              <a:ea typeface="华文隶书" panose="02010800040101010101" pitchFamily="2" charset="-122"/>
            </a:endParaRPr>
          </a:p>
        </p:txBody>
      </p:sp>
      <p:pic>
        <p:nvPicPr>
          <p:cNvPr id="40963" name="Picture 4"/>
          <p:cNvPicPr>
            <a:picLocks noChangeAspect="1"/>
          </p:cNvPicPr>
          <p:nvPr/>
        </p:nvPicPr>
        <p:blipFill>
          <a:blip r:embed="rId1"/>
          <a:stretch>
            <a:fillRect/>
          </a:stretch>
        </p:blipFill>
        <p:spPr>
          <a:xfrm>
            <a:off x="6659563" y="5038725"/>
            <a:ext cx="1819275" cy="1819275"/>
          </a:xfrm>
          <a:prstGeom prst="rect">
            <a:avLst/>
          </a:prstGeom>
          <a:noFill/>
          <a:ln w="9525">
            <a:noFill/>
          </a:ln>
        </p:spPr>
      </p:pic>
    </p:spTree>
  </p:cSld>
  <p:clrMapOvr>
    <a:masterClrMapping/>
  </p:clrMapOvr>
  <p:transition>
    <p:random/>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5" name="Rectangle 3"/>
          <p:cNvSpPr>
            <a:spLocks noGrp="1"/>
          </p:cNvSpPr>
          <p:nvPr>
            <p:ph idx="1"/>
          </p:nvPr>
        </p:nvSpPr>
        <p:spPr>
          <a:xfrm>
            <a:off x="228600" y="1042988"/>
            <a:ext cx="8686800" cy="5078412"/>
          </a:xfrm>
        </p:spPr>
        <p:txBody>
          <a:bodyPr vert="horz" wrap="square" lIns="91440" tIns="45720" rIns="91440" bIns="45720" anchor="t"/>
          <a:p>
            <a:pPr eaLnBrk="1" hangingPunct="1">
              <a:buClr>
                <a:schemeClr val="accent2"/>
              </a:buClr>
              <a:buSzPct val="60000"/>
              <a:buFont typeface="Wingdings" panose="05000000000000000000" pitchFamily="2" charset="2"/>
              <a:buChar char="•"/>
            </a:pPr>
            <a:endParaRPr lang="zh-CN" altLang="en-US"/>
          </a:p>
          <a:p>
            <a:pPr lvl="1" eaLnBrk="1" hangingPunct="1"/>
            <a:r>
              <a:rPr lang="zh-CN" altLang="en-US" b="1"/>
              <a:t>阅读背景资料</a:t>
            </a:r>
            <a:endParaRPr lang="zh-CN" altLang="en-US" b="1"/>
          </a:p>
          <a:p>
            <a:pPr lvl="1" eaLnBrk="1" hangingPunct="1"/>
            <a:r>
              <a:rPr lang="zh-CN" altLang="en-US" b="1"/>
              <a:t>确定面谈目标</a:t>
            </a:r>
            <a:endParaRPr lang="zh-CN" altLang="en-US" b="1"/>
          </a:p>
          <a:p>
            <a:pPr lvl="2" eaLnBrk="1" hangingPunct="1"/>
            <a:r>
              <a:rPr lang="zh-CN" altLang="en-US" b="1"/>
              <a:t>一般包括信息资源、信息格式、决策频度、信息性质和决策样式</a:t>
            </a:r>
            <a:endParaRPr lang="zh-CN" altLang="en-US" b="1"/>
          </a:p>
          <a:p>
            <a:pPr lvl="1" eaLnBrk="1" hangingPunct="1"/>
            <a:r>
              <a:rPr lang="zh-CN" altLang="en-US" b="1"/>
              <a:t>决定访谈对象</a:t>
            </a:r>
            <a:endParaRPr lang="zh-CN" altLang="en-US" b="1"/>
          </a:p>
          <a:p>
            <a:pPr lvl="2" eaLnBrk="1" hangingPunct="1"/>
            <a:r>
              <a:rPr lang="zh-CN" altLang="en-US" b="1"/>
              <a:t>要包括在所有层次上在某些方面受到系统影响的关键人物，做到均衡。</a:t>
            </a:r>
            <a:endParaRPr lang="zh-CN" altLang="en-US" b="1"/>
          </a:p>
          <a:p>
            <a:pPr lvl="1" eaLnBrk="1" hangingPunct="1"/>
            <a:r>
              <a:rPr lang="zh-CN" altLang="en-US" b="1"/>
              <a:t>和</a:t>
            </a:r>
            <a:r>
              <a:rPr lang="zh-CN" altLang="en-US" b="1">
                <a:sym typeface="Arial" panose="020B0604020202020204" pitchFamily="34" charset="0"/>
              </a:rPr>
              <a:t>访谈</a:t>
            </a:r>
            <a:r>
              <a:rPr lang="zh-CN" altLang="en-US" b="1"/>
              <a:t>对象沟通</a:t>
            </a:r>
            <a:endParaRPr lang="zh-CN" altLang="en-US" b="1"/>
          </a:p>
          <a:p>
            <a:pPr lvl="2" eaLnBrk="1" hangingPunct="1"/>
            <a:r>
              <a:rPr lang="zh-CN" altLang="en-US" b="1"/>
              <a:t>提前沟通，使得访谈对象提前准备，面谈时间不宜过长。</a:t>
            </a:r>
            <a:endParaRPr lang="zh-CN" altLang="en-US" b="1"/>
          </a:p>
          <a:p>
            <a:pPr lvl="1" eaLnBrk="1" hangingPunct="1"/>
            <a:r>
              <a:rPr lang="zh-CN" altLang="en-US" b="1">
                <a:hlinkClick r:id="rId1" action="ppaction://hlinksldjump"/>
              </a:rPr>
              <a:t>决定问题的种类和结构</a:t>
            </a:r>
            <a:endParaRPr lang="zh-CN" altLang="en-US" b="1"/>
          </a:p>
          <a:p>
            <a:pPr lvl="1" eaLnBrk="1" hangingPunct="1"/>
            <a:r>
              <a:rPr lang="zh-CN" altLang="en-US" b="1"/>
              <a:t>整理</a:t>
            </a:r>
            <a:r>
              <a:rPr lang="zh-CN" altLang="en-US" b="1">
                <a:sym typeface="Arial" panose="020B0604020202020204" pitchFamily="34" charset="0"/>
              </a:rPr>
              <a:t>访谈</a:t>
            </a:r>
            <a:r>
              <a:rPr lang="zh-CN" altLang="en-US" b="1"/>
              <a:t>报告</a:t>
            </a:r>
            <a:endParaRPr lang="zh-CN" altLang="en-US" b="1"/>
          </a:p>
          <a:p>
            <a:pPr lvl="2" eaLnBrk="1" hangingPunct="1"/>
            <a:endParaRPr lang="en-US" altLang="zh-CN" b="1"/>
          </a:p>
        </p:txBody>
      </p:sp>
      <p:sp>
        <p:nvSpPr>
          <p:cNvPr id="41986" name="标题 1"/>
          <p:cNvSpPr>
            <a:spLocks noGrp="1"/>
          </p:cNvSpPr>
          <p:nvPr>
            <p:ph type="title"/>
          </p:nvPr>
        </p:nvSpPr>
        <p:spPr>
          <a:xfrm>
            <a:off x="685800" y="533400"/>
            <a:ext cx="7772400" cy="1143000"/>
          </a:xfrm>
        </p:spPr>
        <p:txBody>
          <a:bodyPr vert="horz" wrap="square" lIns="91440" tIns="45720" rIns="91440" bIns="45720" anchor="ctr"/>
          <a:p>
            <a:pPr eaLnBrk="1" hangingPunct="1"/>
            <a:r>
              <a:rPr lang="zh-CN" altLang="en-US" b="1">
                <a:sym typeface="Arial" panose="020B0604020202020204" pitchFamily="34" charset="0"/>
              </a:rPr>
              <a:t>访谈步骤</a:t>
            </a:r>
            <a:endParaRPr lang="zh-CN" altLang="en-US" b="1">
              <a:sym typeface="Arial" panose="020B0604020202020204" pitchFamily="34" charset="0"/>
            </a:endParaRPr>
          </a:p>
        </p:txBody>
      </p:sp>
    </p:spTree>
  </p:cSld>
  <p:clrMapOvr>
    <a:masterClrMapping/>
  </p:clrMapOvr>
  <p:transition>
    <p:random/>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09" name="Rectangle 3"/>
          <p:cNvSpPr>
            <a:spLocks noGrp="1"/>
          </p:cNvSpPr>
          <p:nvPr>
            <p:ph idx="1"/>
          </p:nvPr>
        </p:nvSpPr>
        <p:spPr>
          <a:xfrm>
            <a:off x="549275" y="1474788"/>
            <a:ext cx="8212138" cy="4968875"/>
          </a:xfrm>
        </p:spPr>
        <p:txBody>
          <a:bodyPr vert="horz" wrap="square" lIns="91440" tIns="45720" rIns="91440" bIns="45720" anchor="t"/>
          <a:p>
            <a:pPr marL="0" indent="0" eaLnBrk="1" hangingPunct="1">
              <a:buClr>
                <a:schemeClr val="accent2"/>
              </a:buClr>
              <a:buSzPct val="60000"/>
              <a:buFont typeface="Wingdings" panose="05000000000000000000" pitchFamily="2" charset="2"/>
              <a:buNone/>
            </a:pPr>
            <a:endParaRPr lang="zh-CN" altLang="en-US" sz="2000"/>
          </a:p>
          <a:p>
            <a:pPr lvl="1" eaLnBrk="1" hangingPunct="1"/>
            <a:r>
              <a:rPr lang="zh-CN" altLang="en-US" sz="2000" b="1"/>
              <a:t>开放式问题</a:t>
            </a:r>
            <a:endParaRPr lang="zh-CN" altLang="en-US" sz="2000" b="1"/>
          </a:p>
          <a:p>
            <a:pPr lvl="2" eaLnBrk="1" hangingPunct="1"/>
            <a:r>
              <a:rPr lang="zh-CN" altLang="en-US" sz="2000" b="1"/>
              <a:t>例如：你对公司中电子商务的当前状态有何看法？</a:t>
            </a:r>
            <a:endParaRPr lang="zh-CN" altLang="en-US" sz="2000" b="1"/>
          </a:p>
          <a:p>
            <a:pPr lvl="2" eaLnBrk="1" hangingPunct="1"/>
            <a:r>
              <a:rPr lang="zh-CN" altLang="en-US" sz="2000" b="1"/>
              <a:t>优点：细节丰富、易于沟通</a:t>
            </a:r>
            <a:endParaRPr lang="zh-CN" altLang="en-US" sz="2000" b="1"/>
          </a:p>
          <a:p>
            <a:pPr lvl="2" eaLnBrk="1" hangingPunct="1"/>
            <a:r>
              <a:rPr lang="zh-CN" altLang="en-US" sz="2000" b="1"/>
              <a:t>缺点：无效信息过多、面谈失控、引起面谈对象误解</a:t>
            </a:r>
            <a:endParaRPr lang="zh-CN" altLang="en-US" sz="2000" b="1"/>
          </a:p>
          <a:p>
            <a:pPr lvl="1" eaLnBrk="1" hangingPunct="1"/>
            <a:r>
              <a:rPr lang="zh-CN" altLang="en-US" sz="2000" b="1"/>
              <a:t>封闭式问题</a:t>
            </a:r>
            <a:endParaRPr lang="zh-CN" altLang="en-US" sz="2000" b="1"/>
          </a:p>
          <a:p>
            <a:pPr lvl="2" eaLnBrk="1" hangingPunct="1"/>
            <a:r>
              <a:rPr lang="zh-CN" altLang="en-US" sz="2000" b="1"/>
              <a:t>特点：用户的回答受到限制</a:t>
            </a:r>
            <a:endParaRPr lang="zh-CN" altLang="en-US" sz="2000" b="1"/>
          </a:p>
          <a:p>
            <a:pPr lvl="2" eaLnBrk="1" hangingPunct="1"/>
            <a:r>
              <a:rPr lang="zh-CN" altLang="en-US" sz="2000" b="1"/>
              <a:t>例如：客户服务中心平均每天收到多少个电话？</a:t>
            </a:r>
            <a:endParaRPr lang="zh-CN" altLang="en-US" sz="2000" b="1"/>
          </a:p>
          <a:p>
            <a:pPr lvl="2" eaLnBrk="1" hangingPunct="1"/>
            <a:r>
              <a:rPr lang="zh-CN" altLang="en-US" sz="2000" b="1"/>
              <a:t>优点：容易控制、快速、答案明确</a:t>
            </a:r>
            <a:endParaRPr lang="zh-CN" altLang="en-US" sz="2000" b="1"/>
          </a:p>
          <a:p>
            <a:pPr lvl="2" eaLnBrk="1" hangingPunct="1"/>
            <a:r>
              <a:rPr lang="zh-CN" altLang="en-US" sz="2000" b="1"/>
              <a:t>缺点：气氛沉闷、缺乏细节、缺乏面谈对象的观点</a:t>
            </a:r>
            <a:endParaRPr lang="zh-CN" altLang="en-US" sz="2000" b="1"/>
          </a:p>
          <a:p>
            <a:pPr lvl="1" eaLnBrk="1" hangingPunct="1"/>
            <a:r>
              <a:rPr lang="zh-CN" altLang="en-US" sz="2000" b="1"/>
              <a:t>决定采用开放和封闭问题的因素</a:t>
            </a:r>
            <a:endParaRPr lang="zh-CN" altLang="en-US" sz="2000" b="1"/>
          </a:p>
          <a:p>
            <a:pPr lvl="2" eaLnBrk="1" hangingPunct="1"/>
            <a:r>
              <a:rPr lang="zh-CN" altLang="en-US" sz="2000" b="1"/>
              <a:t>数据的可靠性、面谈效率、数据的精度、广度和深度、面谈技能、分析的难易程度</a:t>
            </a:r>
            <a:endParaRPr lang="zh-CN" altLang="en-US" sz="2000" b="1"/>
          </a:p>
        </p:txBody>
      </p:sp>
      <p:sp>
        <p:nvSpPr>
          <p:cNvPr id="43010" name="标题 1"/>
          <p:cNvSpPr>
            <a:spLocks noGrp="1"/>
          </p:cNvSpPr>
          <p:nvPr>
            <p:ph type="title"/>
          </p:nvPr>
        </p:nvSpPr>
        <p:spPr/>
        <p:txBody>
          <a:bodyPr vert="horz" wrap="square" lIns="91440" tIns="45720" rIns="91440" bIns="45720" anchor="ctr"/>
          <a:p>
            <a:pPr eaLnBrk="1" hangingPunct="1"/>
            <a:r>
              <a:rPr lang="zh-CN" altLang="en-US">
                <a:sym typeface="Arial" panose="020B0604020202020204" pitchFamily="34" charset="0"/>
              </a:rPr>
              <a:t>访谈问题的类型</a:t>
            </a:r>
            <a:endParaRPr lang="zh-CN" altLang="en-US">
              <a:sym typeface="Arial" panose="020B0604020202020204" pitchFamily="34" charset="0"/>
            </a:endParaRPr>
          </a:p>
        </p:txBody>
      </p:sp>
    </p:spTree>
  </p:cSld>
  <p:clrMapOvr>
    <a:masterClrMapping/>
  </p:clrMapOvr>
  <p:transition>
    <p:random/>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3" name="Rectangle 2"/>
          <p:cNvSpPr>
            <a:spLocks noGrp="1"/>
          </p:cNvSpPr>
          <p:nvPr>
            <p:ph type="title"/>
          </p:nvPr>
        </p:nvSpPr>
        <p:spPr>
          <a:xfrm>
            <a:off x="685800" y="738188"/>
            <a:ext cx="7772400" cy="757237"/>
          </a:xfrm>
        </p:spPr>
        <p:txBody>
          <a:bodyPr vert="horz" wrap="square" lIns="91440" tIns="45720" rIns="91440" bIns="45720" anchor="b"/>
          <a:p>
            <a:pPr eaLnBrk="1" hangingPunct="1"/>
            <a:r>
              <a:rPr lang="zh-CN" altLang="en-US" sz="4000">
                <a:sym typeface="Arial" panose="020B0604020202020204" pitchFamily="34" charset="0"/>
              </a:rPr>
              <a:t>访谈的组织</a:t>
            </a:r>
            <a:endParaRPr lang="zh-CN" altLang="en-US" sz="4000">
              <a:sym typeface="Arial" panose="020B0604020202020204" pitchFamily="34" charset="0"/>
            </a:endParaRPr>
          </a:p>
        </p:txBody>
      </p:sp>
      <p:sp>
        <p:nvSpPr>
          <p:cNvPr id="44034" name="Rectangle 3"/>
          <p:cNvSpPr>
            <a:spLocks noGrp="1"/>
          </p:cNvSpPr>
          <p:nvPr>
            <p:ph idx="1"/>
          </p:nvPr>
        </p:nvSpPr>
        <p:spPr>
          <a:xfrm>
            <a:off x="685800" y="1689100"/>
            <a:ext cx="7772400" cy="4114800"/>
          </a:xfrm>
        </p:spPr>
        <p:txBody>
          <a:bodyPr vert="horz" wrap="square" lIns="91440" tIns="45720" rIns="91440" bIns="45720" anchor="t"/>
          <a:p>
            <a:pPr eaLnBrk="1" hangingPunct="1">
              <a:buClr>
                <a:schemeClr val="accent2"/>
              </a:buClr>
              <a:buSzPct val="60000"/>
              <a:buFont typeface="Wingdings" panose="05000000000000000000" pitchFamily="2" charset="2"/>
              <a:buChar char="•"/>
            </a:pPr>
            <a:endParaRPr lang="zh-CN" altLang="en-US"/>
          </a:p>
          <a:p>
            <a:pPr lvl="1" eaLnBrk="1" hangingPunct="1"/>
            <a:r>
              <a:rPr lang="zh-CN" altLang="en-US" b="1"/>
              <a:t>使用金字塔结构</a:t>
            </a:r>
            <a:endParaRPr lang="zh-CN" altLang="en-US" b="1"/>
          </a:p>
          <a:p>
            <a:pPr lvl="2" eaLnBrk="1" hangingPunct="1"/>
            <a:r>
              <a:rPr lang="zh-CN" altLang="en-US" b="1"/>
              <a:t>特点：以封闭式问题开始，然后使用开放式问题扩展（归纳）</a:t>
            </a:r>
            <a:endParaRPr lang="zh-CN" altLang="en-US" b="1"/>
          </a:p>
          <a:p>
            <a:pPr lvl="1" eaLnBrk="1" hangingPunct="1"/>
            <a:r>
              <a:rPr lang="zh-CN" altLang="en-US" b="1"/>
              <a:t>使用漏斗结构</a:t>
            </a:r>
            <a:endParaRPr lang="zh-CN" altLang="en-US" b="1"/>
          </a:p>
          <a:p>
            <a:pPr lvl="2" eaLnBrk="1" hangingPunct="1"/>
            <a:r>
              <a:rPr lang="zh-CN" altLang="en-US" b="1"/>
              <a:t>以一般、开放式问题开始、然后用封闭式问题缩写范围。</a:t>
            </a:r>
            <a:endParaRPr lang="zh-CN" altLang="en-US" b="1"/>
          </a:p>
          <a:p>
            <a:pPr lvl="1" eaLnBrk="1" hangingPunct="1"/>
            <a:r>
              <a:rPr lang="zh-CN" altLang="en-US" b="1"/>
              <a:t>使用菱形结构</a:t>
            </a:r>
            <a:endParaRPr lang="zh-CN" altLang="en-US" b="1"/>
          </a:p>
          <a:p>
            <a:pPr lvl="2" eaLnBrk="1" hangingPunct="1"/>
            <a:endParaRPr lang="zh-CN" altLang="en-US" b="1"/>
          </a:p>
          <a:p>
            <a:pPr lvl="1" eaLnBrk="1" hangingPunct="1"/>
            <a:endParaRPr lang="en-US" altLang="zh-CN" b="1"/>
          </a:p>
        </p:txBody>
      </p:sp>
    </p:spTree>
  </p:cSld>
  <p:clrMapOvr>
    <a:masterClrMapping/>
  </p:clrMapOvr>
  <p:transition>
    <p:random/>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7" name="Rectangle 2"/>
          <p:cNvSpPr>
            <a:spLocks noGrp="1"/>
          </p:cNvSpPr>
          <p:nvPr>
            <p:ph type="title"/>
          </p:nvPr>
        </p:nvSpPr>
        <p:spPr>
          <a:xfrm>
            <a:off x="685800" y="385763"/>
            <a:ext cx="7772400" cy="1143000"/>
          </a:xfrm>
        </p:spPr>
        <p:txBody>
          <a:bodyPr vert="horz" wrap="square" lIns="91440" tIns="45720" rIns="91440" bIns="45720" anchor="b"/>
          <a:p>
            <a:pPr eaLnBrk="1" hangingPunct="1"/>
            <a:r>
              <a:rPr lang="zh-CN" altLang="en-US" sz="4000">
                <a:sym typeface="Arial" panose="020B0604020202020204" pitchFamily="34" charset="0"/>
              </a:rPr>
              <a:t>整理访谈报告</a:t>
            </a:r>
            <a:endParaRPr lang="zh-CN" altLang="en-US" sz="4000">
              <a:sym typeface="Arial" panose="020B0604020202020204" pitchFamily="34" charset="0"/>
            </a:endParaRPr>
          </a:p>
        </p:txBody>
      </p:sp>
      <p:sp>
        <p:nvSpPr>
          <p:cNvPr id="45058" name="Rectangle 3"/>
          <p:cNvSpPr>
            <a:spLocks noGrp="1"/>
          </p:cNvSpPr>
          <p:nvPr>
            <p:ph idx="1"/>
          </p:nvPr>
        </p:nvSpPr>
        <p:spPr>
          <a:xfrm>
            <a:off x="600075" y="1878013"/>
            <a:ext cx="8099425" cy="4114800"/>
          </a:xfrm>
        </p:spPr>
        <p:txBody>
          <a:bodyPr vert="horz" wrap="square" lIns="91440" tIns="45720" rIns="91440" bIns="45720" anchor="t"/>
          <a:p>
            <a:pPr eaLnBrk="1" hangingPunct="1">
              <a:buClr>
                <a:schemeClr val="accent2"/>
              </a:buClr>
              <a:buSzPct val="60000"/>
              <a:buFont typeface="Wingdings" panose="05000000000000000000" pitchFamily="2" charset="2"/>
              <a:buChar char="•"/>
            </a:pPr>
            <a:endParaRPr lang="zh-CN" altLang="en-US"/>
          </a:p>
          <a:p>
            <a:pPr lvl="1" eaLnBrk="1" hangingPunct="1">
              <a:lnSpc>
                <a:spcPct val="150000"/>
              </a:lnSpc>
            </a:pPr>
            <a:r>
              <a:rPr lang="zh-CN" altLang="en-US" b="1"/>
              <a:t>复查笔记的准确性、完整性和可理解性</a:t>
            </a:r>
            <a:endParaRPr lang="zh-CN" altLang="en-US" b="1"/>
          </a:p>
          <a:p>
            <a:pPr lvl="1" eaLnBrk="1" hangingPunct="1">
              <a:lnSpc>
                <a:spcPct val="150000"/>
              </a:lnSpc>
            </a:pPr>
            <a:r>
              <a:rPr lang="zh-CN" altLang="en-US" b="1"/>
              <a:t>将所收集的信息转化为适当的模型和文档</a:t>
            </a:r>
            <a:endParaRPr lang="zh-CN" altLang="en-US" b="1"/>
          </a:p>
          <a:p>
            <a:pPr lvl="1" eaLnBrk="1" hangingPunct="1">
              <a:lnSpc>
                <a:spcPct val="150000"/>
              </a:lnSpc>
            </a:pPr>
            <a:r>
              <a:rPr lang="zh-CN" altLang="en-US" b="1"/>
              <a:t>确定需要进一步澄清的问题领域</a:t>
            </a:r>
            <a:endParaRPr lang="zh-CN" altLang="en-US" b="1"/>
          </a:p>
          <a:p>
            <a:pPr lvl="1" eaLnBrk="1" hangingPunct="1">
              <a:lnSpc>
                <a:spcPct val="150000"/>
              </a:lnSpc>
            </a:pPr>
            <a:r>
              <a:rPr lang="zh-CN" altLang="en-US" b="1"/>
              <a:t>适当的时候向参加会议的每个人发一封感谢信</a:t>
            </a:r>
            <a:endParaRPr lang="zh-CN" altLang="en-US" b="1"/>
          </a:p>
          <a:p>
            <a:pPr eaLnBrk="1" hangingPunct="1">
              <a:lnSpc>
                <a:spcPct val="150000"/>
              </a:lnSpc>
              <a:buClr>
                <a:schemeClr val="accent2"/>
              </a:buClr>
              <a:buSzPct val="60000"/>
              <a:buFont typeface="Wingdings" panose="05000000000000000000" pitchFamily="2" charset="2"/>
              <a:buChar char="•"/>
            </a:pPr>
            <a:endParaRPr lang="en-US" altLang="zh-CN" b="1"/>
          </a:p>
        </p:txBody>
      </p:sp>
    </p:spTree>
  </p:cSld>
  <p:clrMapOvr>
    <a:masterClrMapping/>
  </p:clrMapOvr>
  <p:transition>
    <p:rand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灯片编号占位符 3"/>
          <p:cNvSpPr txBox="1">
            <a:spLocks noGrp="1"/>
          </p:cNvSpPr>
          <p:nvPr>
            <p:ph type="sldNum" sz="quarter" idx="12"/>
          </p:nvPr>
        </p:nvSpPr>
        <p:spPr/>
        <p:txBody>
          <a:bodyPr/>
          <a:p>
            <a:pPr algn="r" eaLnBrk="1" hangingPunct="1">
              <a:spcBef>
                <a:spcPct val="50000"/>
              </a:spcBef>
            </a:pPr>
            <a:fld id="{9A0DB2DC-4C9A-4742-B13C-FB6460FD3503}" type="slidenum">
              <a:rPr lang="en-US" altLang="zh-CN" sz="1400"/>
            </a:fld>
            <a:endParaRPr lang="en-US" altLang="zh-CN" sz="1400"/>
          </a:p>
        </p:txBody>
      </p:sp>
      <p:sp>
        <p:nvSpPr>
          <p:cNvPr id="9219" name="Text Box 2"/>
          <p:cNvSpPr txBox="1"/>
          <p:nvPr/>
        </p:nvSpPr>
        <p:spPr>
          <a:xfrm>
            <a:off x="762000" y="762000"/>
            <a:ext cx="6629400" cy="641350"/>
          </a:xfrm>
          <a:prstGeom prst="rect">
            <a:avLst/>
          </a:prstGeom>
          <a:noFill/>
          <a:ln w="12700">
            <a:noFill/>
          </a:ln>
        </p:spPr>
        <p:txBody>
          <a:bodyPr>
            <a:spAutoFit/>
          </a:bodyPr>
          <a:p>
            <a:pPr lvl="0" eaLnBrk="1" hangingPunct="1">
              <a:spcBef>
                <a:spcPts val="1700"/>
              </a:spcBef>
              <a:spcAft>
                <a:spcPts val="1650"/>
              </a:spcAft>
            </a:pPr>
            <a:r>
              <a:rPr lang="zh-CN" altLang="en-US" sz="3600" b="1" dirty="0">
                <a:solidFill>
                  <a:srgbClr val="FF3300"/>
                </a:solidFill>
                <a:latin typeface="隶书" panose="02010509060101010101" pitchFamily="49" charset="-122"/>
                <a:ea typeface="隶书" panose="02010509060101010101" pitchFamily="49" charset="-122"/>
              </a:rPr>
              <a:t>第</a:t>
            </a:r>
            <a:r>
              <a:rPr lang="en-US" altLang="zh-CN" sz="3600" b="1">
                <a:solidFill>
                  <a:srgbClr val="FF3300"/>
                </a:solidFill>
                <a:latin typeface="隶书" panose="02010509060101010101" pitchFamily="49" charset="-122"/>
                <a:ea typeface="隶书" panose="02010509060101010101" pitchFamily="49" charset="-122"/>
              </a:rPr>
              <a:t>3</a:t>
            </a:r>
            <a:r>
              <a:rPr lang="zh-CN" altLang="en-US" sz="3600" b="1" dirty="0">
                <a:solidFill>
                  <a:srgbClr val="FF3300"/>
                </a:solidFill>
                <a:latin typeface="隶书" panose="02010509060101010101" pitchFamily="49" charset="-122"/>
                <a:ea typeface="隶书" panose="02010509060101010101" pitchFamily="49" charset="-122"/>
              </a:rPr>
              <a:t>章  需求分析</a:t>
            </a:r>
            <a:endParaRPr lang="zh-CN" altLang="en-US" sz="3600" b="1" dirty="0">
              <a:solidFill>
                <a:srgbClr val="FF3300"/>
              </a:solidFill>
              <a:latin typeface="隶书" panose="02010509060101010101" pitchFamily="49" charset="-122"/>
              <a:ea typeface="隶书" panose="02010509060101010101" pitchFamily="49" charset="-122"/>
            </a:endParaRPr>
          </a:p>
        </p:txBody>
      </p:sp>
      <p:sp>
        <p:nvSpPr>
          <p:cNvPr id="250883" name="Text Box 3"/>
          <p:cNvSpPr txBox="1"/>
          <p:nvPr/>
        </p:nvSpPr>
        <p:spPr>
          <a:xfrm>
            <a:off x="685800" y="1752600"/>
            <a:ext cx="8458200" cy="1066800"/>
          </a:xfrm>
          <a:prstGeom prst="rect">
            <a:avLst/>
          </a:prstGeom>
          <a:noFill/>
          <a:ln w="12700">
            <a:noFill/>
          </a:ln>
        </p:spPr>
        <p:txBody>
          <a:bodyPr>
            <a:spAutoFit/>
          </a:bodyPr>
          <a:p>
            <a:pPr lvl="0" algn="just" eaLnBrk="1" hangingPunct="1">
              <a:buFont typeface="Monotype Sorts" pitchFamily="2" charset="2"/>
              <a:buChar char="F"/>
            </a:pPr>
            <a:r>
              <a:rPr lang="en-US" altLang="zh-CN" sz="3200" b="1">
                <a:latin typeface="楷体_GB2312" pitchFamily="49" charset="-122"/>
                <a:ea typeface="楷体_GB2312" pitchFamily="49" charset="-122"/>
              </a:rPr>
              <a:t> </a:t>
            </a:r>
            <a:r>
              <a:rPr lang="zh-CN" altLang="en-US" sz="3200" b="1" dirty="0">
                <a:latin typeface="楷体_GB2312" pitchFamily="49" charset="-122"/>
                <a:ea typeface="楷体_GB2312" pitchFamily="49" charset="-122"/>
              </a:rPr>
              <a:t>开发一个软件系统前，必须了解用户的期望和要求</a:t>
            </a:r>
            <a:r>
              <a:rPr lang="en-US" altLang="zh-CN" sz="3200" b="1">
                <a:latin typeface="楷体_GB2312" pitchFamily="49" charset="-122"/>
                <a:ea typeface="楷体_GB2312" pitchFamily="49" charset="-122"/>
              </a:rPr>
              <a:t>---&gt; </a:t>
            </a:r>
            <a:r>
              <a:rPr lang="zh-CN" altLang="en-US" sz="3200" b="1" u="sng" dirty="0">
                <a:solidFill>
                  <a:srgbClr val="66FF33"/>
                </a:solidFill>
                <a:latin typeface="楷体_GB2312" pitchFamily="49" charset="-122"/>
                <a:ea typeface="楷体_GB2312" pitchFamily="49" charset="-122"/>
              </a:rPr>
              <a:t>软件需求 </a:t>
            </a:r>
            <a:r>
              <a:rPr lang="en-US" altLang="zh-CN" sz="3200" b="1">
                <a:latin typeface="楷体_GB2312" pitchFamily="49" charset="-122"/>
                <a:ea typeface="楷体_GB2312" pitchFamily="49" charset="-122"/>
              </a:rPr>
              <a:t>---&gt; </a:t>
            </a:r>
            <a:r>
              <a:rPr lang="zh-CN" altLang="en-US" sz="3200" b="1" u="sng" dirty="0">
                <a:solidFill>
                  <a:srgbClr val="66FF33"/>
                </a:solidFill>
                <a:latin typeface="楷体_GB2312" pitchFamily="49" charset="-122"/>
                <a:ea typeface="楷体_GB2312" pitchFamily="49" charset="-122"/>
              </a:rPr>
              <a:t>需求分析过程</a:t>
            </a:r>
            <a:endParaRPr lang="zh-CN" altLang="en-US" sz="3200" b="1" dirty="0">
              <a:latin typeface="楷体_GB2312" pitchFamily="49" charset="-122"/>
              <a:ea typeface="楷体_GB2312" pitchFamily="49" charset="-122"/>
            </a:endParaRPr>
          </a:p>
        </p:txBody>
      </p:sp>
      <p:sp>
        <p:nvSpPr>
          <p:cNvPr id="250884" name="Text Box 4"/>
          <p:cNvSpPr txBox="1"/>
          <p:nvPr/>
        </p:nvSpPr>
        <p:spPr>
          <a:xfrm>
            <a:off x="762000" y="3352800"/>
            <a:ext cx="8382000" cy="579438"/>
          </a:xfrm>
          <a:prstGeom prst="rect">
            <a:avLst/>
          </a:prstGeom>
          <a:noFill/>
          <a:ln w="12700">
            <a:noFill/>
          </a:ln>
        </p:spPr>
        <p:txBody>
          <a:bodyPr>
            <a:spAutoFit/>
          </a:bodyPr>
          <a:p>
            <a:pPr lvl="0" algn="just" eaLnBrk="1" hangingPunct="1">
              <a:buFont typeface="Monotype Sorts" pitchFamily="2" charset="2"/>
              <a:buChar char="F"/>
            </a:pPr>
            <a:r>
              <a:rPr lang="en-US" altLang="zh-CN" sz="3200" b="1">
                <a:latin typeface="Times New Roman" panose="02020603050405020304" pitchFamily="18" charset="0"/>
                <a:ea typeface="楷体_GB2312" pitchFamily="49" charset="-122"/>
              </a:rPr>
              <a:t>  </a:t>
            </a:r>
            <a:r>
              <a:rPr lang="zh-CN" altLang="en-US" sz="3200" b="1" u="sng" dirty="0">
                <a:latin typeface="Times New Roman" panose="02020603050405020304" pitchFamily="18" charset="0"/>
                <a:ea typeface="楷体_GB2312" pitchFamily="49" charset="-122"/>
              </a:rPr>
              <a:t>重要性：</a:t>
            </a:r>
            <a:endParaRPr lang="zh-CN" altLang="en-US" sz="2800" b="1" dirty="0">
              <a:solidFill>
                <a:schemeClr val="accent2"/>
              </a:solidFill>
              <a:latin typeface="Times New Roman" panose="02020603050405020304" pitchFamily="18" charset="0"/>
              <a:ea typeface="楷体_GB2312" pitchFamily="49" charset="-122"/>
            </a:endParaRPr>
          </a:p>
        </p:txBody>
      </p:sp>
      <p:sp>
        <p:nvSpPr>
          <p:cNvPr id="250885" name="Text Box 5"/>
          <p:cNvSpPr txBox="1"/>
          <p:nvPr/>
        </p:nvSpPr>
        <p:spPr>
          <a:xfrm>
            <a:off x="1905000" y="3949700"/>
            <a:ext cx="6934200" cy="604838"/>
          </a:xfrm>
          <a:prstGeom prst="rect">
            <a:avLst/>
          </a:prstGeom>
          <a:noFill/>
          <a:ln w="12700">
            <a:noFill/>
          </a:ln>
        </p:spPr>
        <p:txBody>
          <a:bodyPr>
            <a:spAutoFit/>
          </a:bodyPr>
          <a:p>
            <a:pPr lvl="0" algn="l" eaLnBrk="1" hangingPunct="1">
              <a:lnSpc>
                <a:spcPct val="120000"/>
              </a:lnSpc>
              <a:buFont typeface="Symbol" panose="05050102010706020507" pitchFamily="18" charset="2"/>
              <a:buChar char="-"/>
            </a:pPr>
            <a:r>
              <a:rPr lang="zh-CN" altLang="en-US" sz="2800" b="1" dirty="0">
                <a:solidFill>
                  <a:schemeClr val="accent2"/>
                </a:solidFill>
                <a:latin typeface="Times New Roman" panose="02020603050405020304" pitchFamily="18" charset="0"/>
                <a:ea typeface="楷体_GB2312" pitchFamily="49" charset="-122"/>
              </a:rPr>
              <a:t>软件开发的基础和前提</a:t>
            </a:r>
            <a:endParaRPr lang="zh-CN" altLang="en-US" dirty="0">
              <a:latin typeface="Times New Roman" panose="02020603050405020304" pitchFamily="18" charset="0"/>
              <a:ea typeface="宋体" panose="02010600030101010101" pitchFamily="2" charset="-122"/>
            </a:endParaRPr>
          </a:p>
        </p:txBody>
      </p:sp>
      <p:sp>
        <p:nvSpPr>
          <p:cNvPr id="250886" name="Text Box 6"/>
          <p:cNvSpPr txBox="1"/>
          <p:nvPr/>
        </p:nvSpPr>
        <p:spPr>
          <a:xfrm>
            <a:off x="1905000" y="4648200"/>
            <a:ext cx="6934200" cy="519113"/>
          </a:xfrm>
          <a:prstGeom prst="rect">
            <a:avLst/>
          </a:prstGeom>
          <a:noFill/>
          <a:ln w="12700">
            <a:noFill/>
          </a:ln>
        </p:spPr>
        <p:txBody>
          <a:bodyPr>
            <a:spAutoFit/>
          </a:bodyPr>
          <a:p>
            <a:pPr lvl="0" algn="l" eaLnBrk="1" hangingPunct="1">
              <a:buFont typeface="Symbol" panose="05050102010706020507" pitchFamily="18" charset="2"/>
              <a:buChar char="-"/>
            </a:pPr>
            <a:r>
              <a:rPr lang="zh-CN" altLang="en-US" sz="2800" b="1" dirty="0">
                <a:solidFill>
                  <a:schemeClr val="accent2"/>
                </a:solidFill>
                <a:latin typeface="Times New Roman" panose="02020603050405020304" pitchFamily="18" charset="0"/>
                <a:ea typeface="楷体_GB2312" pitchFamily="49" charset="-122"/>
              </a:rPr>
              <a:t>最终目标软件系统验收的标准</a:t>
            </a:r>
            <a:endParaRPr lang="zh-CN" altLang="en-US" dirty="0">
              <a:latin typeface="Times New Roman" panose="02020603050405020304" pitchFamily="18" charset="0"/>
              <a:ea typeface="宋体" panose="02010600030101010101" pitchFamily="2" charset="-122"/>
            </a:endParaRPr>
          </a:p>
        </p:txBody>
      </p:sp>
      <p:sp>
        <p:nvSpPr>
          <p:cNvPr id="250887" name="Text Box 7"/>
          <p:cNvSpPr txBox="1"/>
          <p:nvPr/>
        </p:nvSpPr>
        <p:spPr>
          <a:xfrm>
            <a:off x="1905000" y="5334000"/>
            <a:ext cx="6934200" cy="519113"/>
          </a:xfrm>
          <a:prstGeom prst="rect">
            <a:avLst/>
          </a:prstGeom>
          <a:noFill/>
          <a:ln w="12700">
            <a:noFill/>
          </a:ln>
        </p:spPr>
        <p:txBody>
          <a:bodyPr>
            <a:spAutoFit/>
          </a:bodyPr>
          <a:p>
            <a:pPr lvl="0" algn="l" eaLnBrk="1" hangingPunct="1">
              <a:buFont typeface="Symbol" panose="05050102010706020507" pitchFamily="18" charset="2"/>
              <a:buChar char="-"/>
            </a:pPr>
            <a:r>
              <a:rPr lang="zh-CN" altLang="en-US" sz="2800" b="1" dirty="0">
                <a:solidFill>
                  <a:schemeClr val="accent2"/>
                </a:solidFill>
                <a:latin typeface="Times New Roman" panose="02020603050405020304" pitchFamily="18" charset="0"/>
                <a:ea typeface="楷体_GB2312" pitchFamily="49" charset="-122"/>
              </a:rPr>
              <a:t>避免或者尽早剔除早期的错误</a:t>
            </a:r>
            <a:endParaRPr lang="zh-CN" altLang="en-US" dirty="0">
              <a:latin typeface="Times New Roman" panose="02020603050405020304" pitchFamily="18" charset="0"/>
              <a:ea typeface="宋体" panose="02010600030101010101" pitchFamily="2" charset="-122"/>
            </a:endParaRPr>
          </a:p>
        </p:txBody>
      </p:sp>
      <p:sp>
        <p:nvSpPr>
          <p:cNvPr id="9225" name="Text Box 8"/>
          <p:cNvSpPr txBox="1"/>
          <p:nvPr/>
        </p:nvSpPr>
        <p:spPr>
          <a:xfrm>
            <a:off x="6172200" y="0"/>
            <a:ext cx="2971800" cy="396875"/>
          </a:xfrm>
          <a:prstGeom prst="rect">
            <a:avLst/>
          </a:prstGeom>
          <a:noFill/>
          <a:ln w="12700">
            <a:noFill/>
          </a:ln>
        </p:spPr>
        <p:txBody>
          <a:bodyPr>
            <a:spAutoFit/>
          </a:bodyPr>
          <a:p>
            <a:pPr lvl="0" algn="r" eaLnBrk="1" hangingPunct="1">
              <a:spcBef>
                <a:spcPts val="1700"/>
              </a:spcBef>
              <a:spcAft>
                <a:spcPts val="1650"/>
              </a:spcAft>
            </a:pPr>
            <a:r>
              <a:rPr lang="zh-CN" altLang="en-US" sz="2000" b="1" dirty="0">
                <a:solidFill>
                  <a:srgbClr val="FFFF00"/>
                </a:solidFill>
                <a:latin typeface="楷体_GB2312" pitchFamily="49" charset="-122"/>
                <a:ea typeface="楷体_GB2312" pitchFamily="49" charset="-122"/>
              </a:rPr>
              <a:t>需求分析</a:t>
            </a:r>
            <a:endParaRPr lang="zh-CN" altLang="en-US" sz="2000" b="1" dirty="0">
              <a:solidFill>
                <a:srgbClr val="FFFF00"/>
              </a:solidFill>
              <a:latin typeface="楷体_GB2312" pitchFamily="49" charset="-122"/>
              <a:ea typeface="楷体_GB2312" pitchFamily="49" charset="-122"/>
            </a:endParaRPr>
          </a:p>
        </p:txBody>
      </p:sp>
      <p:pic>
        <p:nvPicPr>
          <p:cNvPr id="9226" name="Picture 9"/>
          <p:cNvPicPr>
            <a:picLocks noChangeAspect="1"/>
          </p:cNvPicPr>
          <p:nvPr/>
        </p:nvPicPr>
        <p:blipFill>
          <a:blip r:embed="rId1"/>
          <a:stretch>
            <a:fillRect/>
          </a:stretch>
        </p:blipFill>
        <p:spPr>
          <a:xfrm>
            <a:off x="7607300" y="533400"/>
            <a:ext cx="1536700" cy="1143000"/>
          </a:xfrm>
          <a:prstGeom prst="rect">
            <a:avLst/>
          </a:prstGeom>
          <a:noFill/>
          <a:ln w="12700">
            <a:noFill/>
          </a:ln>
        </p:spPr>
      </p:pic>
    </p:spTree>
  </p:cSld>
  <p:clrMapOvr>
    <a:masterClrMapping/>
  </p:clrMapOvr>
  <p:transition>
    <p:random/>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1" name="Rectangle 2"/>
          <p:cNvSpPr>
            <a:spLocks noGrp="1"/>
          </p:cNvSpPr>
          <p:nvPr>
            <p:ph type="title"/>
          </p:nvPr>
        </p:nvSpPr>
        <p:spPr>
          <a:xfrm>
            <a:off x="685800" y="161925"/>
            <a:ext cx="7772400" cy="739775"/>
          </a:xfrm>
        </p:spPr>
        <p:txBody>
          <a:bodyPr vert="horz" wrap="square" lIns="91440" tIns="45720" rIns="91440" bIns="45720" anchor="b"/>
          <a:p>
            <a:pPr eaLnBrk="1" hangingPunct="1"/>
            <a:r>
              <a:rPr lang="zh-CN" altLang="en-US" sz="4000"/>
              <a:t>访谈清单（样例）</a:t>
            </a:r>
            <a:endParaRPr lang="zh-CN" altLang="en-US" sz="4000"/>
          </a:p>
        </p:txBody>
      </p:sp>
      <p:sp>
        <p:nvSpPr>
          <p:cNvPr id="54274" name="Rectangle 3"/>
          <p:cNvSpPr>
            <a:spLocks noGrp="1"/>
          </p:cNvSpPr>
          <p:nvPr>
            <p:ph idx="1"/>
          </p:nvPr>
        </p:nvSpPr>
        <p:spPr>
          <a:xfrm>
            <a:off x="482600" y="1104900"/>
            <a:ext cx="8178800" cy="5365750"/>
          </a:xfrm>
        </p:spPr>
        <p:txBody>
          <a:bodyPr vert="horz" wrap="square" lIns="91440" tIns="45720" rIns="91440" bIns="45720" anchor="t"/>
          <a:p>
            <a:pPr marL="342900" marR="0" indent="-342900" algn="l" defTabSz="914400" rtl="0" eaLnBrk="1" fontAlgn="base" latinLnBrk="0" hangingPunct="1">
              <a:lnSpc>
                <a:spcPct val="80000"/>
              </a:lnSpc>
              <a:spcBef>
                <a:spcPct val="20000"/>
              </a:spcBef>
              <a:spcAft>
                <a:spcPct val="0"/>
              </a:spcAft>
              <a:buClr>
                <a:schemeClr val="accent2"/>
              </a:buClr>
              <a:buSzPct val="60000"/>
              <a:buFont typeface="Wingdings" panose="05000000000000000000" pitchFamily="2" charset="2"/>
              <a:buChar char="•"/>
            </a:pPr>
            <a:r>
              <a:rPr kumimoji="1" lang="zh-CN" altLang="en-US" sz="1800" b="1" i="0" u="none" strike="noStrike" kern="0" cap="none" spc="0" normalizeH="0" baseline="0" noProof="1">
                <a:solidFill>
                  <a:srgbClr val="990000"/>
                </a:solidFill>
                <a:latin typeface="+mn-lt"/>
                <a:ea typeface="+mn-ea"/>
                <a:cs typeface="+mn-cs"/>
              </a:rPr>
              <a:t>访谈目的</a:t>
            </a:r>
            <a:endParaRPr kumimoji="1" lang="zh-CN" altLang="en-US" sz="1800" b="1" i="0" u="none" strike="noStrike" kern="0" cap="none" spc="0" normalizeH="0" baseline="0" noProof="1">
              <a:solidFill>
                <a:srgbClr val="990000"/>
              </a:solidFill>
              <a:latin typeface="+mn-lt"/>
              <a:ea typeface="+mn-ea"/>
              <a:cs typeface="+mn-cs"/>
            </a:endParaRPr>
          </a:p>
          <a:p>
            <a:pPr marL="342900" marR="0" indent="-342900" algn="l" defTabSz="914400" rtl="0" eaLnBrk="1" fontAlgn="base" latinLnBrk="0" hangingPunct="1">
              <a:lnSpc>
                <a:spcPct val="80000"/>
              </a:lnSpc>
              <a:spcBef>
                <a:spcPct val="20000"/>
              </a:spcBef>
              <a:spcAft>
                <a:spcPct val="0"/>
              </a:spcAft>
              <a:buClr>
                <a:schemeClr val="accent2"/>
              </a:buClr>
              <a:buSzPct val="60000"/>
              <a:buFont typeface="Wingdings" panose="05000000000000000000" pitchFamily="2" charset="2"/>
              <a:buChar char="•"/>
            </a:pPr>
            <a:r>
              <a:rPr kumimoji="1" lang="zh-CN" altLang="en-US" sz="1800" b="1" i="0" u="none" strike="noStrike" kern="0" cap="none" spc="0" normalizeH="0" baseline="0" noProof="1">
                <a:solidFill>
                  <a:schemeClr val="bg2"/>
                </a:solidFill>
                <a:latin typeface="+mn-lt"/>
                <a:ea typeface="+mn-ea"/>
                <a:cs typeface="+mn-cs"/>
              </a:rPr>
              <a:t>      </a:t>
            </a:r>
            <a:r>
              <a:rPr kumimoji="1" lang="zh-CN" altLang="en-US" sz="1800" b="1" i="0" u="none" strike="noStrike" kern="0" cap="none" spc="0" normalizeH="0" baseline="0" noProof="1">
                <a:solidFill>
                  <a:schemeClr val="tx1"/>
                </a:solidFill>
                <a:latin typeface="+mn-lt"/>
                <a:ea typeface="+mn-ea"/>
                <a:cs typeface="+mn-cs"/>
              </a:rPr>
              <a:t>确定销售佣金率的处理规则</a:t>
            </a:r>
            <a:endParaRPr kumimoji="1" lang="zh-CN" altLang="en-US" sz="1800" b="1" i="0" u="none" strike="noStrike" kern="0" cap="none" spc="0" normalizeH="0" baseline="0" noProof="1">
              <a:solidFill>
                <a:schemeClr val="tx1"/>
              </a:solidFill>
              <a:latin typeface="+mn-lt"/>
              <a:ea typeface="+mn-ea"/>
              <a:cs typeface="+mn-cs"/>
            </a:endParaRPr>
          </a:p>
          <a:p>
            <a:pPr marL="342900" marR="0" indent="-342900" algn="l" defTabSz="914400" rtl="0" eaLnBrk="1" fontAlgn="base" latinLnBrk="0" hangingPunct="1">
              <a:lnSpc>
                <a:spcPct val="80000"/>
              </a:lnSpc>
              <a:spcBef>
                <a:spcPct val="20000"/>
              </a:spcBef>
              <a:spcAft>
                <a:spcPct val="0"/>
              </a:spcAft>
              <a:buClr>
                <a:schemeClr val="accent2"/>
              </a:buClr>
              <a:buSzPct val="60000"/>
              <a:buFont typeface="Wingdings" panose="05000000000000000000" pitchFamily="2" charset="2"/>
              <a:buChar char="•"/>
            </a:pPr>
            <a:r>
              <a:rPr kumimoji="1" lang="zh-CN" altLang="en-US" sz="1800" b="1" i="0" u="none" strike="noStrike" kern="0" cap="none" spc="0" normalizeH="0" baseline="0" noProof="1">
                <a:solidFill>
                  <a:srgbClr val="990000"/>
                </a:solidFill>
                <a:latin typeface="+mn-lt"/>
                <a:ea typeface="+mn-ea"/>
                <a:cs typeface="+mn-cs"/>
              </a:rPr>
              <a:t>日期、时间和地点</a:t>
            </a:r>
            <a:endParaRPr kumimoji="1" lang="zh-CN" altLang="en-US" sz="1800" b="1" i="0" u="none" strike="noStrike" kern="0" cap="none" spc="0" normalizeH="0" baseline="0" noProof="1">
              <a:solidFill>
                <a:srgbClr val="990000"/>
              </a:solidFill>
              <a:latin typeface="+mn-lt"/>
              <a:ea typeface="+mn-ea"/>
              <a:cs typeface="+mn-cs"/>
            </a:endParaRPr>
          </a:p>
          <a:p>
            <a:pPr marL="342900" marR="0" indent="-342900" algn="l" defTabSz="914400" rtl="0" eaLnBrk="1" fontAlgn="base" latinLnBrk="0" hangingPunct="1">
              <a:lnSpc>
                <a:spcPct val="80000"/>
              </a:lnSpc>
              <a:spcBef>
                <a:spcPct val="20000"/>
              </a:spcBef>
              <a:spcAft>
                <a:spcPct val="0"/>
              </a:spcAft>
              <a:buClr>
                <a:schemeClr val="accent2"/>
              </a:buClr>
              <a:buSzPct val="60000"/>
              <a:buFont typeface="Wingdings" panose="05000000000000000000" pitchFamily="2" charset="2"/>
              <a:buChar char="•"/>
            </a:pPr>
            <a:r>
              <a:rPr kumimoji="1" lang="zh-CN" altLang="en-US" sz="1800" b="1" i="0" u="none" strike="noStrike" kern="0" cap="none" spc="0" normalizeH="0" baseline="0" noProof="1">
                <a:solidFill>
                  <a:schemeClr val="bg2"/>
                </a:solidFill>
                <a:latin typeface="+mn-lt"/>
                <a:ea typeface="+mn-ea"/>
                <a:cs typeface="+mn-cs"/>
              </a:rPr>
              <a:t>     </a:t>
            </a:r>
            <a:r>
              <a:rPr kumimoji="1" lang="en-US" altLang="zh-CN" sz="1800" b="1" i="0" u="none" strike="noStrike" kern="0" cap="none" spc="0" normalizeH="0" baseline="0" noProof="1">
                <a:solidFill>
                  <a:schemeClr val="tx1"/>
                </a:solidFill>
                <a:latin typeface="+mn-lt"/>
                <a:ea typeface="+mn-ea"/>
                <a:cs typeface="+mn-cs"/>
              </a:rPr>
              <a:t>2017</a:t>
            </a:r>
            <a:r>
              <a:rPr kumimoji="1" lang="zh-CN" altLang="en-US" sz="1800" b="1" i="0" u="none" strike="noStrike" kern="0" cap="none" spc="0" normalizeH="0" baseline="0" noProof="1">
                <a:solidFill>
                  <a:schemeClr val="tx1"/>
                </a:solidFill>
                <a:latin typeface="+mn-lt"/>
                <a:ea typeface="+mn-ea"/>
                <a:cs typeface="+mn-cs"/>
              </a:rPr>
              <a:t>年</a:t>
            </a:r>
            <a:r>
              <a:rPr kumimoji="1" lang="en-US" altLang="zh-CN" sz="1800" b="1" i="0" u="none" strike="noStrike" kern="0" cap="none" spc="0" normalizeH="0" baseline="0" noProof="1">
                <a:solidFill>
                  <a:schemeClr val="tx1"/>
                </a:solidFill>
                <a:latin typeface="+mn-lt"/>
                <a:ea typeface="+mn-ea"/>
                <a:cs typeface="+mn-cs"/>
              </a:rPr>
              <a:t>3</a:t>
            </a:r>
            <a:r>
              <a:rPr kumimoji="1" lang="zh-CN" altLang="en-US" sz="1800" b="1" i="0" u="none" strike="noStrike" kern="0" cap="none" spc="0" normalizeH="0" baseline="0" noProof="1">
                <a:solidFill>
                  <a:schemeClr val="tx1"/>
                </a:solidFill>
                <a:latin typeface="+mn-lt"/>
                <a:ea typeface="+mn-ea"/>
                <a:cs typeface="+mn-cs"/>
              </a:rPr>
              <a:t>月</a:t>
            </a:r>
            <a:r>
              <a:rPr kumimoji="1" lang="en-US" altLang="zh-CN" sz="1800" b="1" i="0" u="none" strike="noStrike" kern="0" cap="none" spc="0" normalizeH="0" baseline="0" noProof="1">
                <a:solidFill>
                  <a:schemeClr val="tx1"/>
                </a:solidFill>
                <a:latin typeface="+mn-lt"/>
                <a:ea typeface="+mn-ea"/>
                <a:cs typeface="+mn-cs"/>
              </a:rPr>
              <a:t>21</a:t>
            </a:r>
            <a:r>
              <a:rPr kumimoji="1" lang="zh-CN" altLang="en-US" sz="1800" b="1" i="0" u="none" strike="noStrike" kern="0" cap="none" spc="0" normalizeH="0" baseline="0" noProof="1">
                <a:solidFill>
                  <a:schemeClr val="tx1"/>
                </a:solidFill>
                <a:latin typeface="+mn-lt"/>
                <a:ea typeface="+mn-ea"/>
                <a:cs typeface="+mn-cs"/>
              </a:rPr>
              <a:t>日，</a:t>
            </a:r>
            <a:r>
              <a:rPr kumimoji="1" lang="en-US" altLang="zh-CN" sz="1800" b="1" i="0" u="none" strike="noStrike" kern="0" cap="none" spc="0" normalizeH="0" baseline="0" noProof="1">
                <a:solidFill>
                  <a:schemeClr val="tx1"/>
                </a:solidFill>
                <a:latin typeface="+mn-lt"/>
                <a:ea typeface="+mn-ea"/>
                <a:cs typeface="+mn-cs"/>
              </a:rPr>
              <a:t>9</a:t>
            </a:r>
            <a:r>
              <a:rPr kumimoji="1" lang="zh-CN" altLang="en-US" sz="1800" b="1" i="0" u="none" strike="noStrike" kern="0" cap="none" spc="0" normalizeH="0" baseline="0" noProof="1">
                <a:solidFill>
                  <a:schemeClr val="tx1"/>
                </a:solidFill>
                <a:latin typeface="+mn-lt"/>
                <a:ea typeface="+mn-ea"/>
                <a:cs typeface="+mn-cs"/>
              </a:rPr>
              <a:t>：</a:t>
            </a:r>
            <a:r>
              <a:rPr kumimoji="1" lang="en-US" altLang="zh-CN" sz="1800" b="1" i="0" u="none" strike="noStrike" kern="0" cap="none" spc="0" normalizeH="0" baseline="0" noProof="1">
                <a:solidFill>
                  <a:schemeClr val="tx1"/>
                </a:solidFill>
                <a:latin typeface="+mn-lt"/>
                <a:ea typeface="+mn-ea"/>
                <a:cs typeface="+mn-cs"/>
              </a:rPr>
              <a:t>00am</a:t>
            </a:r>
            <a:r>
              <a:rPr kumimoji="1" lang="zh-CN" altLang="en-US" sz="1800" b="1" i="0" u="none" strike="noStrike" kern="0" cap="none" spc="0" normalizeH="0" baseline="0" noProof="1">
                <a:solidFill>
                  <a:schemeClr val="tx1"/>
                </a:solidFill>
                <a:latin typeface="+mn-lt"/>
                <a:ea typeface="+mn-ea"/>
                <a:cs typeface="+mn-cs"/>
              </a:rPr>
              <a:t>， 市场总监办公室</a:t>
            </a:r>
            <a:endParaRPr kumimoji="1" lang="zh-CN" altLang="en-US" sz="1800" b="1" i="0" u="none" strike="noStrike" kern="0" cap="none" spc="0" normalizeH="0" baseline="0" noProof="1">
              <a:solidFill>
                <a:schemeClr val="tx1"/>
              </a:solidFill>
              <a:latin typeface="+mn-lt"/>
              <a:ea typeface="+mn-ea"/>
              <a:cs typeface="+mn-cs"/>
            </a:endParaRPr>
          </a:p>
          <a:p>
            <a:pPr marL="342900" marR="0" indent="-342900" algn="l" defTabSz="914400" rtl="0" eaLnBrk="1" fontAlgn="base" latinLnBrk="0" hangingPunct="1">
              <a:lnSpc>
                <a:spcPct val="80000"/>
              </a:lnSpc>
              <a:spcBef>
                <a:spcPct val="20000"/>
              </a:spcBef>
              <a:spcAft>
                <a:spcPct val="0"/>
              </a:spcAft>
              <a:buClr>
                <a:schemeClr val="accent2"/>
              </a:buClr>
              <a:buSzPct val="60000"/>
              <a:buFont typeface="Wingdings" panose="05000000000000000000" pitchFamily="2" charset="2"/>
              <a:buChar char="•"/>
            </a:pPr>
            <a:r>
              <a:rPr kumimoji="1" lang="zh-CN" altLang="en-US" sz="1800" b="1" i="0" u="none" strike="noStrike" kern="0" cap="none" spc="0" normalizeH="0" baseline="0" noProof="1">
                <a:solidFill>
                  <a:srgbClr val="990000"/>
                </a:solidFill>
                <a:latin typeface="+mn-lt"/>
                <a:ea typeface="+mn-ea"/>
                <a:cs typeface="+mn-cs"/>
              </a:rPr>
              <a:t>用户参加人员</a:t>
            </a:r>
            <a:endParaRPr kumimoji="1" lang="zh-CN" altLang="en-US" sz="1800" b="1" i="0" u="none" strike="noStrike" kern="0" cap="none" spc="0" normalizeH="0" baseline="0" noProof="1">
              <a:solidFill>
                <a:srgbClr val="990000"/>
              </a:solidFill>
              <a:latin typeface="+mn-lt"/>
              <a:ea typeface="+mn-ea"/>
              <a:cs typeface="+mn-cs"/>
            </a:endParaRPr>
          </a:p>
          <a:p>
            <a:pPr marL="342900" marR="0" indent="-342900" algn="l" defTabSz="914400" rtl="0" eaLnBrk="1" fontAlgn="base" latinLnBrk="0" hangingPunct="1">
              <a:lnSpc>
                <a:spcPct val="80000"/>
              </a:lnSpc>
              <a:spcBef>
                <a:spcPct val="20000"/>
              </a:spcBef>
              <a:spcAft>
                <a:spcPct val="0"/>
              </a:spcAft>
              <a:buClr>
                <a:schemeClr val="accent2"/>
              </a:buClr>
              <a:buSzPct val="60000"/>
              <a:buFont typeface="Wingdings" panose="05000000000000000000" pitchFamily="2" charset="2"/>
              <a:buChar char="•"/>
            </a:pPr>
            <a:r>
              <a:rPr kumimoji="1" lang="zh-CN" altLang="en-US" sz="1800" b="1" i="0" u="none" strike="noStrike" kern="0" cap="none" spc="0" normalizeH="0" baseline="0" noProof="1">
                <a:solidFill>
                  <a:schemeClr val="tx1"/>
                </a:solidFill>
                <a:latin typeface="+mn-lt"/>
                <a:ea typeface="+mn-ea"/>
                <a:cs typeface="+mn-cs"/>
              </a:rPr>
              <a:t>     市场总监，财务经理，市场销售部经理及几个职员</a:t>
            </a:r>
            <a:endParaRPr kumimoji="1" lang="zh-CN" altLang="en-US" sz="1800" b="1" i="0" u="none" strike="noStrike" kern="0" cap="none" spc="0" normalizeH="0" baseline="0" noProof="1">
              <a:solidFill>
                <a:schemeClr val="tx1"/>
              </a:solidFill>
              <a:latin typeface="+mn-lt"/>
              <a:ea typeface="+mn-ea"/>
              <a:cs typeface="+mn-cs"/>
            </a:endParaRPr>
          </a:p>
          <a:p>
            <a:pPr marL="342900" marR="0" indent="-342900" algn="l" defTabSz="914400" rtl="0" eaLnBrk="1" fontAlgn="base" latinLnBrk="0" hangingPunct="1">
              <a:lnSpc>
                <a:spcPct val="80000"/>
              </a:lnSpc>
              <a:spcBef>
                <a:spcPct val="20000"/>
              </a:spcBef>
              <a:spcAft>
                <a:spcPct val="0"/>
              </a:spcAft>
              <a:buClr>
                <a:schemeClr val="accent2"/>
              </a:buClr>
              <a:buSzPct val="60000"/>
              <a:buFont typeface="Wingdings" panose="05000000000000000000" pitchFamily="2" charset="2"/>
              <a:buChar char="•"/>
            </a:pPr>
            <a:r>
              <a:rPr kumimoji="1" lang="zh-CN" altLang="en-US" sz="1800" b="1" i="0" u="none" strike="noStrike" kern="0" cap="none" spc="0" normalizeH="0" baseline="0" noProof="1">
                <a:solidFill>
                  <a:srgbClr val="990000"/>
                </a:solidFill>
                <a:latin typeface="+mn-lt"/>
                <a:ea typeface="+mn-ea"/>
                <a:cs typeface="+mn-cs"/>
              </a:rPr>
              <a:t>项目小组参加人员</a:t>
            </a:r>
            <a:endParaRPr kumimoji="1" lang="zh-CN" altLang="en-US" sz="1800" b="1" i="0" u="none" strike="noStrike" kern="0" cap="none" spc="0" normalizeH="0" baseline="0" noProof="1">
              <a:solidFill>
                <a:srgbClr val="990000"/>
              </a:solidFill>
              <a:latin typeface="+mn-lt"/>
              <a:ea typeface="+mn-ea"/>
              <a:cs typeface="+mn-cs"/>
            </a:endParaRPr>
          </a:p>
          <a:p>
            <a:pPr marL="342900" marR="0" indent="-342900" algn="l" defTabSz="914400" rtl="0" eaLnBrk="1" fontAlgn="base" latinLnBrk="0" hangingPunct="1">
              <a:lnSpc>
                <a:spcPct val="80000"/>
              </a:lnSpc>
              <a:spcBef>
                <a:spcPct val="20000"/>
              </a:spcBef>
              <a:spcAft>
                <a:spcPct val="0"/>
              </a:spcAft>
              <a:buClr>
                <a:schemeClr val="accent2"/>
              </a:buClr>
              <a:buSzPct val="60000"/>
              <a:buFont typeface="Wingdings" panose="05000000000000000000" pitchFamily="2" charset="2"/>
              <a:buChar char="•"/>
            </a:pPr>
            <a:r>
              <a:rPr kumimoji="1" lang="zh-CN" altLang="en-US" sz="1800" b="1" i="0" u="none" strike="noStrike" kern="0" cap="none" spc="0" normalizeH="0" baseline="0" noProof="1">
                <a:solidFill>
                  <a:schemeClr val="bg2"/>
                </a:solidFill>
                <a:latin typeface="+mn-lt"/>
                <a:ea typeface="+mn-ea"/>
                <a:cs typeface="+mn-cs"/>
              </a:rPr>
              <a:t>     </a:t>
            </a:r>
            <a:r>
              <a:rPr kumimoji="1" lang="zh-CN" altLang="en-US" sz="1800" b="1" i="0" u="none" strike="noStrike" kern="0" cap="none" spc="0" normalizeH="0" baseline="0" noProof="1">
                <a:solidFill>
                  <a:schemeClr val="tx1"/>
                </a:solidFill>
                <a:latin typeface="+mn-lt"/>
                <a:ea typeface="+mn-ea"/>
                <a:cs typeface="+mn-cs"/>
              </a:rPr>
              <a:t>***，***</a:t>
            </a:r>
            <a:endParaRPr kumimoji="1" lang="zh-CN" altLang="en-US" sz="1800" b="1" i="0" u="none" strike="noStrike" kern="0" cap="none" spc="0" normalizeH="0" baseline="0" noProof="1">
              <a:solidFill>
                <a:schemeClr val="tx1"/>
              </a:solidFill>
              <a:latin typeface="+mn-lt"/>
              <a:ea typeface="+mn-ea"/>
              <a:cs typeface="+mn-cs"/>
            </a:endParaRPr>
          </a:p>
          <a:p>
            <a:pPr marL="342900" marR="0" indent="-342900" algn="l" defTabSz="914400" rtl="0" eaLnBrk="1" fontAlgn="base" latinLnBrk="0" hangingPunct="1">
              <a:lnSpc>
                <a:spcPct val="80000"/>
              </a:lnSpc>
              <a:spcBef>
                <a:spcPct val="20000"/>
              </a:spcBef>
              <a:spcAft>
                <a:spcPct val="0"/>
              </a:spcAft>
              <a:buClr>
                <a:schemeClr val="accent2"/>
              </a:buClr>
              <a:buSzPct val="60000"/>
              <a:buFont typeface="Wingdings" panose="05000000000000000000" pitchFamily="2" charset="2"/>
              <a:buChar char="•"/>
            </a:pPr>
            <a:r>
              <a:rPr kumimoji="1" lang="zh-CN" altLang="en-US" sz="1800" b="1" i="0" u="none" strike="noStrike" kern="0" cap="none" spc="0" normalizeH="0" baseline="0" noProof="1">
                <a:solidFill>
                  <a:srgbClr val="990000"/>
                </a:solidFill>
                <a:latin typeface="+mn-lt"/>
                <a:ea typeface="+mn-ea"/>
                <a:cs typeface="+mn-cs"/>
              </a:rPr>
              <a:t>访谈</a:t>
            </a:r>
            <a:r>
              <a:rPr kumimoji="1" lang="en-US" altLang="zh-CN" sz="1800" b="1" i="0" u="none" strike="noStrike" kern="0" cap="none" spc="0" normalizeH="0" baseline="0" noProof="1">
                <a:solidFill>
                  <a:srgbClr val="990000"/>
                </a:solidFill>
                <a:latin typeface="+mn-lt"/>
                <a:ea typeface="+mn-ea"/>
                <a:cs typeface="+mn-cs"/>
              </a:rPr>
              <a:t>/</a:t>
            </a:r>
            <a:r>
              <a:rPr kumimoji="1" lang="zh-CN" altLang="en-US" sz="1800" b="1" i="0" u="none" strike="noStrike" kern="0" cap="none" spc="0" normalizeH="0" baseline="0" noProof="1">
                <a:solidFill>
                  <a:srgbClr val="990000"/>
                </a:solidFill>
                <a:latin typeface="+mn-lt"/>
                <a:ea typeface="+mn-ea"/>
                <a:cs typeface="+mn-cs"/>
              </a:rPr>
              <a:t>讨论</a:t>
            </a:r>
            <a:endParaRPr kumimoji="1" lang="zh-CN" altLang="en-US" sz="1800" b="1" i="0" u="none" strike="noStrike" kern="0" cap="none" spc="0" normalizeH="0" baseline="0" noProof="1">
              <a:solidFill>
                <a:srgbClr val="990000"/>
              </a:solidFill>
              <a:latin typeface="+mn-lt"/>
              <a:ea typeface="+mn-ea"/>
              <a:cs typeface="+mn-cs"/>
            </a:endParaRPr>
          </a:p>
          <a:p>
            <a:pPr marL="742950" marR="0" lvl="1" indent="-285750" algn="l" defTabSz="914400" rtl="0" eaLnBrk="1" fontAlgn="base" latinLnBrk="0" hangingPunct="1">
              <a:lnSpc>
                <a:spcPct val="80000"/>
              </a:lnSpc>
              <a:spcBef>
                <a:spcPct val="20000"/>
              </a:spcBef>
              <a:spcAft>
                <a:spcPct val="0"/>
              </a:spcAft>
              <a:buClrTx/>
              <a:buSzTx/>
              <a:buFontTx/>
              <a:buChar char="–"/>
            </a:pPr>
            <a:r>
              <a:rPr kumimoji="1" lang="en-US" altLang="zh-CN" sz="1600" b="1" i="0" u="none" strike="noStrike" kern="0" cap="none" spc="0" normalizeH="0" baseline="0" noProof="1">
                <a:solidFill>
                  <a:schemeClr val="tx1"/>
                </a:solidFill>
                <a:latin typeface="+mn-lt"/>
                <a:ea typeface="+mn-ea"/>
                <a:cs typeface="+mn-ea"/>
              </a:rPr>
              <a:t>1. </a:t>
            </a:r>
            <a:r>
              <a:rPr kumimoji="1" lang="zh-CN" altLang="en-US" sz="1600" b="1" i="0" u="none" strike="noStrike" kern="0" cap="none" spc="0" normalizeH="0" baseline="0" noProof="1">
                <a:solidFill>
                  <a:schemeClr val="tx1"/>
                </a:solidFill>
                <a:latin typeface="+mn-lt"/>
                <a:ea typeface="+mn-ea"/>
                <a:cs typeface="+mn-ea"/>
              </a:rPr>
              <a:t>谁有资格当销售代理？</a:t>
            </a:r>
            <a:endParaRPr kumimoji="1" lang="zh-CN" altLang="en-US" sz="1600" b="1" i="0" u="none" strike="noStrike" kern="0" cap="none" spc="0" normalizeH="0" baseline="0" noProof="1">
              <a:solidFill>
                <a:schemeClr val="tx1"/>
              </a:solidFill>
              <a:latin typeface="+mn-lt"/>
              <a:ea typeface="+mn-ea"/>
              <a:cs typeface="+mn-ea"/>
            </a:endParaRPr>
          </a:p>
          <a:p>
            <a:pPr marL="742950" marR="0" lvl="1" indent="-285750" algn="l" defTabSz="914400" rtl="0" eaLnBrk="1" fontAlgn="base" latinLnBrk="0" hangingPunct="1">
              <a:lnSpc>
                <a:spcPct val="80000"/>
              </a:lnSpc>
              <a:spcBef>
                <a:spcPct val="20000"/>
              </a:spcBef>
              <a:spcAft>
                <a:spcPct val="0"/>
              </a:spcAft>
              <a:buClrTx/>
              <a:buSzTx/>
              <a:buFontTx/>
              <a:buChar char="–"/>
            </a:pPr>
            <a:r>
              <a:rPr kumimoji="1" lang="en-US" altLang="zh-CN" sz="1600" b="1" i="0" u="none" strike="noStrike" kern="0" cap="none" spc="0" normalizeH="0" baseline="0" noProof="1">
                <a:solidFill>
                  <a:schemeClr val="tx1"/>
                </a:solidFill>
                <a:latin typeface="+mn-lt"/>
                <a:ea typeface="+mn-ea"/>
                <a:cs typeface="+mn-ea"/>
              </a:rPr>
              <a:t>2. </a:t>
            </a:r>
            <a:r>
              <a:rPr kumimoji="1" lang="zh-CN" altLang="en-US" sz="1600" b="1" i="0" u="none" strike="noStrike" kern="0" cap="none" spc="0" normalizeH="0" baseline="0" noProof="1">
                <a:solidFill>
                  <a:schemeClr val="tx1"/>
                </a:solidFill>
                <a:latin typeface="+mn-lt"/>
                <a:ea typeface="+mn-ea"/>
                <a:cs typeface="+mn-ea"/>
              </a:rPr>
              <a:t>佣金的主要部分是什么？佣金率是多少？</a:t>
            </a:r>
            <a:endParaRPr kumimoji="1" lang="zh-CN" altLang="en-US" sz="1600" b="1" i="0" u="none" strike="noStrike" kern="0" cap="none" spc="0" normalizeH="0" baseline="0" noProof="1">
              <a:solidFill>
                <a:schemeClr val="tx1"/>
              </a:solidFill>
              <a:latin typeface="+mn-lt"/>
              <a:ea typeface="+mn-ea"/>
              <a:cs typeface="+mn-ea"/>
            </a:endParaRPr>
          </a:p>
          <a:p>
            <a:pPr marL="742950" marR="0" lvl="1" indent="-285750" algn="l" defTabSz="914400" rtl="0" eaLnBrk="1" fontAlgn="base" latinLnBrk="0" hangingPunct="1">
              <a:lnSpc>
                <a:spcPct val="80000"/>
              </a:lnSpc>
              <a:spcBef>
                <a:spcPct val="20000"/>
              </a:spcBef>
              <a:spcAft>
                <a:spcPct val="0"/>
              </a:spcAft>
              <a:buClrTx/>
              <a:buSzTx/>
              <a:buFontTx/>
              <a:buChar char="–"/>
            </a:pPr>
            <a:r>
              <a:rPr kumimoji="1" lang="en-US" altLang="zh-CN" sz="1600" b="1" i="0" u="none" strike="noStrike" kern="0" cap="none" spc="0" normalizeH="0" baseline="0" noProof="1">
                <a:solidFill>
                  <a:schemeClr val="tx1"/>
                </a:solidFill>
                <a:latin typeface="+mn-lt"/>
                <a:ea typeface="+mn-ea"/>
                <a:cs typeface="+mn-ea"/>
              </a:rPr>
              <a:t>3. </a:t>
            </a:r>
            <a:r>
              <a:rPr kumimoji="1" lang="zh-CN" altLang="en-US" sz="1600" b="1" i="0" u="none" strike="noStrike" kern="0" cap="none" spc="0" normalizeH="0" baseline="0" noProof="1">
                <a:solidFill>
                  <a:schemeClr val="tx1"/>
                </a:solidFill>
                <a:latin typeface="+mn-lt"/>
                <a:ea typeface="+mn-ea"/>
                <a:cs typeface="+mn-ea"/>
              </a:rPr>
              <a:t>如何处理退货佣金？</a:t>
            </a:r>
            <a:endParaRPr kumimoji="1" lang="zh-CN" altLang="en-US" sz="1600" b="1" i="0" u="none" strike="noStrike" kern="0" cap="none" spc="0" normalizeH="0" baseline="0" noProof="1">
              <a:solidFill>
                <a:schemeClr val="tx1"/>
              </a:solidFill>
              <a:latin typeface="+mn-lt"/>
              <a:ea typeface="+mn-ea"/>
              <a:cs typeface="+mn-ea"/>
            </a:endParaRPr>
          </a:p>
          <a:p>
            <a:pPr marL="742950" marR="0" lvl="1" indent="-285750" algn="l" defTabSz="914400" rtl="0" eaLnBrk="1" fontAlgn="base" latinLnBrk="0" hangingPunct="1">
              <a:lnSpc>
                <a:spcPct val="80000"/>
              </a:lnSpc>
              <a:spcBef>
                <a:spcPct val="20000"/>
              </a:spcBef>
              <a:spcAft>
                <a:spcPct val="0"/>
              </a:spcAft>
              <a:buClrTx/>
              <a:buSzTx/>
              <a:buFontTx/>
              <a:buChar char="–"/>
            </a:pPr>
            <a:r>
              <a:rPr kumimoji="1" lang="en-US" altLang="zh-CN" sz="1600" b="1" i="0" u="none" strike="noStrike" kern="0" cap="none" spc="0" normalizeH="0" baseline="0" noProof="1">
                <a:solidFill>
                  <a:schemeClr val="tx1"/>
                </a:solidFill>
                <a:latin typeface="+mn-lt"/>
                <a:ea typeface="+mn-ea"/>
                <a:cs typeface="+mn-ea"/>
              </a:rPr>
              <a:t>4. </a:t>
            </a:r>
            <a:r>
              <a:rPr kumimoji="1" lang="zh-CN" altLang="en-US" sz="1600" b="1" i="0" u="none" strike="noStrike" kern="0" cap="none" spc="0" normalizeH="0" baseline="0" noProof="1">
                <a:solidFill>
                  <a:schemeClr val="tx1"/>
                </a:solidFill>
                <a:latin typeface="+mn-lt"/>
                <a:ea typeface="+mn-ea"/>
                <a:cs typeface="+mn-ea"/>
              </a:rPr>
              <a:t>有什么特殊的动机吗？竞争</a:t>
            </a:r>
            <a:r>
              <a:rPr kumimoji="1" lang="en-US" altLang="zh-CN" sz="1600" b="1" i="0" u="none" strike="noStrike" kern="0" cap="none" spc="0" normalizeH="0" baseline="0" noProof="1">
                <a:solidFill>
                  <a:schemeClr val="tx1"/>
                </a:solidFill>
                <a:latin typeface="+mn-lt"/>
                <a:ea typeface="+mn-ea"/>
                <a:cs typeface="+mn-ea"/>
              </a:rPr>
              <a:t>/</a:t>
            </a:r>
            <a:r>
              <a:rPr kumimoji="1" lang="zh-CN" altLang="en-US" sz="1600" b="1" i="0" u="none" strike="noStrike" kern="0" cap="none" spc="0" normalizeH="0" baseline="0" noProof="1">
                <a:solidFill>
                  <a:schemeClr val="tx1"/>
                </a:solidFill>
                <a:latin typeface="+mn-lt"/>
                <a:ea typeface="+mn-ea"/>
                <a:cs typeface="+mn-ea"/>
              </a:rPr>
              <a:t>季节性降价？</a:t>
            </a:r>
            <a:endParaRPr kumimoji="1" lang="zh-CN" altLang="en-US" sz="1600" b="1" i="0" u="none" strike="noStrike" kern="0" cap="none" spc="0" normalizeH="0" baseline="0" noProof="1">
              <a:solidFill>
                <a:schemeClr val="tx1"/>
              </a:solidFill>
              <a:latin typeface="+mn-lt"/>
              <a:ea typeface="+mn-ea"/>
              <a:cs typeface="+mn-ea"/>
            </a:endParaRPr>
          </a:p>
          <a:p>
            <a:pPr marL="742950" marR="0" lvl="1" indent="-285750" algn="l" defTabSz="914400" rtl="0" eaLnBrk="1" fontAlgn="base" latinLnBrk="0" hangingPunct="1">
              <a:lnSpc>
                <a:spcPct val="80000"/>
              </a:lnSpc>
              <a:spcBef>
                <a:spcPct val="20000"/>
              </a:spcBef>
              <a:spcAft>
                <a:spcPct val="0"/>
              </a:spcAft>
              <a:buClrTx/>
              <a:buSzTx/>
              <a:buFontTx/>
              <a:buChar char="–"/>
            </a:pPr>
            <a:r>
              <a:rPr kumimoji="1" lang="en-US" altLang="zh-CN" sz="1600" b="1" i="0" u="none" strike="noStrike" kern="0" cap="none" spc="0" normalizeH="0" baseline="0" noProof="1">
                <a:solidFill>
                  <a:schemeClr val="tx1"/>
                </a:solidFill>
                <a:latin typeface="+mn-lt"/>
                <a:ea typeface="+mn-ea"/>
                <a:cs typeface="+mn-ea"/>
              </a:rPr>
              <a:t>5. </a:t>
            </a:r>
            <a:r>
              <a:rPr kumimoji="1" lang="zh-CN" altLang="en-US" sz="1600" b="1" i="0" u="none" strike="noStrike" kern="0" cap="none" spc="0" normalizeH="0" baseline="0" noProof="1">
                <a:solidFill>
                  <a:schemeClr val="tx1"/>
                </a:solidFill>
                <a:latin typeface="+mn-lt"/>
                <a:ea typeface="+mn-ea"/>
                <a:cs typeface="+mn-ea"/>
              </a:rPr>
              <a:t>佣金范围可变吗？有行情表吗？</a:t>
            </a:r>
            <a:endParaRPr kumimoji="1" lang="zh-CN" altLang="en-US" sz="1600" b="1" i="0" u="none" strike="noStrike" kern="0" cap="none" spc="0" normalizeH="0" baseline="0" noProof="1">
              <a:solidFill>
                <a:schemeClr val="tx1"/>
              </a:solidFill>
              <a:latin typeface="+mn-lt"/>
              <a:ea typeface="+mn-ea"/>
              <a:cs typeface="+mn-ea"/>
            </a:endParaRPr>
          </a:p>
          <a:p>
            <a:pPr marL="742950" marR="0" lvl="1" indent="-285750" algn="l" defTabSz="914400" rtl="0" eaLnBrk="1" fontAlgn="base" latinLnBrk="0" hangingPunct="1">
              <a:lnSpc>
                <a:spcPct val="80000"/>
              </a:lnSpc>
              <a:spcBef>
                <a:spcPct val="20000"/>
              </a:spcBef>
              <a:spcAft>
                <a:spcPct val="0"/>
              </a:spcAft>
              <a:buClrTx/>
              <a:buSzTx/>
              <a:buFontTx/>
              <a:buChar char="–"/>
            </a:pPr>
            <a:r>
              <a:rPr kumimoji="1" lang="en-US" altLang="zh-CN" sz="1600" b="1" i="0" u="none" strike="noStrike" kern="0" cap="none" spc="0" normalizeH="0" baseline="0" noProof="1">
                <a:solidFill>
                  <a:schemeClr val="tx1"/>
                </a:solidFill>
                <a:latin typeface="+mn-lt"/>
                <a:ea typeface="+mn-ea"/>
                <a:cs typeface="+mn-ea"/>
              </a:rPr>
              <a:t>6. </a:t>
            </a:r>
            <a:r>
              <a:rPr kumimoji="1" lang="zh-CN" altLang="en-US" sz="1600" b="1" i="0" u="none" strike="noStrike" kern="0" cap="none" spc="0" normalizeH="0" baseline="0" noProof="1">
                <a:solidFill>
                  <a:schemeClr val="tx1"/>
                </a:solidFill>
                <a:latin typeface="+mn-lt"/>
                <a:ea typeface="+mn-ea"/>
                <a:cs typeface="+mn-ea"/>
              </a:rPr>
              <a:t>有哪些异常情况？</a:t>
            </a:r>
            <a:endParaRPr kumimoji="1" lang="zh-CN" altLang="en-US" sz="1600" b="1" i="0" u="none" strike="noStrike" kern="0" cap="none" spc="0" normalizeH="0" baseline="0" noProof="1">
              <a:solidFill>
                <a:schemeClr val="tx1"/>
              </a:solidFill>
              <a:latin typeface="+mn-lt"/>
              <a:ea typeface="+mn-ea"/>
              <a:cs typeface="+mn-ea"/>
            </a:endParaRPr>
          </a:p>
          <a:p>
            <a:pPr marL="342900" marR="0" indent="-342900" algn="l" defTabSz="914400" rtl="0" eaLnBrk="1" fontAlgn="base" latinLnBrk="0" hangingPunct="1">
              <a:lnSpc>
                <a:spcPct val="80000"/>
              </a:lnSpc>
              <a:spcBef>
                <a:spcPct val="20000"/>
              </a:spcBef>
              <a:spcAft>
                <a:spcPct val="0"/>
              </a:spcAft>
              <a:buClr>
                <a:schemeClr val="accent2"/>
              </a:buClr>
              <a:buSzPct val="60000"/>
              <a:buFont typeface="Wingdings" panose="05000000000000000000" pitchFamily="2" charset="2"/>
              <a:buChar char="•"/>
            </a:pPr>
            <a:r>
              <a:rPr kumimoji="1" lang="zh-CN" altLang="en-US" sz="1800" b="1" i="0" u="none" strike="noStrike" kern="0" cap="none" spc="0" normalizeH="0" baseline="0" noProof="1">
                <a:solidFill>
                  <a:srgbClr val="990000"/>
                </a:solidFill>
                <a:latin typeface="+mn-lt"/>
                <a:ea typeface="+mn-ea"/>
                <a:cs typeface="+mn-cs"/>
              </a:rPr>
              <a:t>后续工作</a:t>
            </a:r>
            <a:endParaRPr kumimoji="1" lang="zh-CN" altLang="en-US" sz="1800" b="1" i="0" u="none" strike="noStrike" kern="0" cap="none" spc="0" normalizeH="0" baseline="0" noProof="1">
              <a:solidFill>
                <a:srgbClr val="990000"/>
              </a:solidFill>
              <a:latin typeface="+mn-lt"/>
              <a:ea typeface="+mn-ea"/>
              <a:cs typeface="+mn-cs"/>
            </a:endParaRPr>
          </a:p>
          <a:p>
            <a:pPr marL="742950" marR="0" lvl="1" indent="-285750" algn="l" defTabSz="914400" rtl="0" eaLnBrk="1" fontAlgn="base" latinLnBrk="0" hangingPunct="1">
              <a:lnSpc>
                <a:spcPct val="80000"/>
              </a:lnSpc>
              <a:spcBef>
                <a:spcPct val="20000"/>
              </a:spcBef>
              <a:spcAft>
                <a:spcPct val="0"/>
              </a:spcAft>
              <a:buClrTx/>
              <a:buSzTx/>
              <a:buFontTx/>
              <a:buChar char="–"/>
            </a:pPr>
            <a:r>
              <a:rPr kumimoji="1" lang="zh-CN" altLang="en-US" sz="1600" b="1" i="0" u="none" strike="noStrike" kern="0" cap="none" spc="0" normalizeH="0" baseline="0" noProof="1">
                <a:solidFill>
                  <a:schemeClr val="tx1"/>
                </a:solidFill>
                <a:latin typeface="+mn-lt"/>
                <a:ea typeface="+mn-ea"/>
                <a:cs typeface="+mn-ea"/>
              </a:rPr>
              <a:t>问题的重要决定或回答 </a:t>
            </a:r>
            <a:r>
              <a:rPr kumimoji="1" lang="en-US" altLang="zh-CN" sz="1600" b="1" i="0" u="none" strike="noStrike" kern="0" cap="none" spc="0" normalizeH="0" baseline="0" noProof="1">
                <a:solidFill>
                  <a:schemeClr val="tx1"/>
                </a:solidFill>
                <a:latin typeface="Arial" panose="020B0604020202020204" pitchFamily="34" charset="0"/>
                <a:ea typeface="+mn-ea"/>
                <a:cs typeface="+mn-ea"/>
              </a:rPr>
              <a:t>—</a:t>
            </a:r>
            <a:r>
              <a:rPr kumimoji="1" lang="en-US" altLang="zh-CN" sz="1600" b="1" i="0" u="none" strike="noStrike" kern="0" cap="none" spc="0" normalizeH="0" baseline="0" noProof="1">
                <a:solidFill>
                  <a:schemeClr val="tx1"/>
                </a:solidFill>
                <a:latin typeface="+mn-lt"/>
                <a:ea typeface="+mn-ea"/>
                <a:cs typeface="+mn-ea"/>
              </a:rPr>
              <a:t> </a:t>
            </a:r>
            <a:r>
              <a:rPr kumimoji="1" lang="zh-CN" altLang="en-US" sz="1600" b="1" i="0" u="none" strike="noStrike" kern="0" cap="none" spc="0" normalizeH="0" baseline="0" noProof="1">
                <a:solidFill>
                  <a:schemeClr val="tx1"/>
                </a:solidFill>
                <a:latin typeface="+mn-lt"/>
                <a:ea typeface="+mn-ea"/>
                <a:cs typeface="+mn-ea"/>
              </a:rPr>
              <a:t>参看关于佣金政策的附属文件</a:t>
            </a:r>
            <a:endParaRPr kumimoji="1" lang="zh-CN" altLang="en-US" sz="1600" b="1" i="0" u="none" strike="noStrike" kern="0" cap="none" spc="0" normalizeH="0" baseline="0" noProof="1">
              <a:solidFill>
                <a:schemeClr val="tx1"/>
              </a:solidFill>
              <a:latin typeface="+mn-lt"/>
              <a:ea typeface="+mn-ea"/>
              <a:cs typeface="+mn-ea"/>
            </a:endParaRPr>
          </a:p>
          <a:p>
            <a:pPr marL="742950" marR="0" lvl="1" indent="-285750" algn="l" defTabSz="914400" rtl="0" eaLnBrk="1" fontAlgn="base" latinLnBrk="0" hangingPunct="1">
              <a:lnSpc>
                <a:spcPct val="80000"/>
              </a:lnSpc>
              <a:spcBef>
                <a:spcPct val="20000"/>
              </a:spcBef>
              <a:spcAft>
                <a:spcPct val="0"/>
              </a:spcAft>
              <a:buClrTx/>
              <a:buSzTx/>
              <a:buFontTx/>
              <a:buChar char="–"/>
            </a:pPr>
            <a:r>
              <a:rPr kumimoji="1" lang="zh-CN" altLang="en-US" sz="1600" b="1" i="0" u="none" strike="noStrike" kern="0" cap="none" spc="0" normalizeH="0" baseline="0" noProof="1">
                <a:solidFill>
                  <a:schemeClr val="tx1"/>
                </a:solidFill>
                <a:latin typeface="+mn-lt"/>
                <a:ea typeface="+mn-ea"/>
                <a:cs typeface="+mn-ea"/>
              </a:rPr>
              <a:t>本次会议未解决的条目 </a:t>
            </a:r>
            <a:r>
              <a:rPr kumimoji="1" lang="en-US" altLang="zh-CN" sz="1600" b="1" i="0" u="none" strike="noStrike" kern="0" cap="none" spc="0" normalizeH="0" baseline="0" noProof="1">
                <a:solidFill>
                  <a:schemeClr val="tx1"/>
                </a:solidFill>
                <a:latin typeface="Arial" panose="020B0604020202020204" pitchFamily="34" charset="0"/>
                <a:ea typeface="+mn-ea"/>
                <a:cs typeface="+mn-ea"/>
              </a:rPr>
              <a:t>—</a:t>
            </a:r>
            <a:r>
              <a:rPr kumimoji="1" lang="en-US" altLang="zh-CN" sz="1600" b="1" i="0" u="none" strike="noStrike" kern="0" cap="none" spc="0" normalizeH="0" baseline="0" noProof="1">
                <a:solidFill>
                  <a:schemeClr val="tx1"/>
                </a:solidFill>
                <a:latin typeface="+mn-lt"/>
                <a:ea typeface="+mn-ea"/>
                <a:cs typeface="+mn-ea"/>
              </a:rPr>
              <a:t> </a:t>
            </a:r>
            <a:r>
              <a:rPr kumimoji="1" lang="zh-CN" altLang="en-US" sz="1600" b="1" i="0" u="none" strike="noStrike" kern="0" cap="none" spc="0" normalizeH="0" baseline="0" noProof="1">
                <a:solidFill>
                  <a:schemeClr val="tx1"/>
                </a:solidFill>
                <a:latin typeface="+mn-lt"/>
                <a:ea typeface="+mn-ea"/>
                <a:cs typeface="+mn-ea"/>
              </a:rPr>
              <a:t>参看未解决条目表的</a:t>
            </a:r>
            <a:r>
              <a:rPr kumimoji="1" lang="en-US" altLang="zh-CN" sz="1600" b="1" i="0" u="none" strike="noStrike" kern="0" cap="none" spc="0" normalizeH="0" baseline="0" noProof="1">
                <a:solidFill>
                  <a:schemeClr val="tx1"/>
                </a:solidFill>
                <a:latin typeface="+mn-lt"/>
                <a:ea typeface="+mn-ea"/>
                <a:cs typeface="+mn-ea"/>
              </a:rPr>
              <a:t>2</a:t>
            </a:r>
            <a:r>
              <a:rPr kumimoji="1" lang="zh-CN" altLang="en-US" sz="1600" b="1" i="0" u="none" strike="noStrike" kern="0" cap="none" spc="0" normalizeH="0" baseline="0" noProof="1">
                <a:solidFill>
                  <a:schemeClr val="tx1"/>
                </a:solidFill>
                <a:latin typeface="+mn-lt"/>
                <a:ea typeface="+mn-ea"/>
                <a:cs typeface="+mn-ea"/>
              </a:rPr>
              <a:t>、</a:t>
            </a:r>
            <a:r>
              <a:rPr kumimoji="1" lang="en-US" altLang="zh-CN" sz="1600" b="1" i="0" u="none" strike="noStrike" kern="0" cap="none" spc="0" normalizeH="0" baseline="0" noProof="1">
                <a:solidFill>
                  <a:schemeClr val="tx1"/>
                </a:solidFill>
                <a:latin typeface="+mn-lt"/>
                <a:ea typeface="+mn-ea"/>
                <a:cs typeface="+mn-ea"/>
              </a:rPr>
              <a:t>3</a:t>
            </a:r>
            <a:r>
              <a:rPr kumimoji="1" lang="zh-CN" altLang="en-US" sz="1600" b="1" i="0" u="none" strike="noStrike" kern="0" cap="none" spc="0" normalizeH="0" baseline="0" noProof="1">
                <a:solidFill>
                  <a:schemeClr val="tx1"/>
                </a:solidFill>
                <a:latin typeface="+mn-lt"/>
                <a:ea typeface="+mn-ea"/>
                <a:cs typeface="+mn-ea"/>
              </a:rPr>
              <a:t>项</a:t>
            </a:r>
            <a:endParaRPr kumimoji="1" lang="zh-CN" altLang="en-US" sz="1600" b="1" i="0" u="none" strike="noStrike" kern="0" cap="none" spc="0" normalizeH="0" baseline="0" noProof="1">
              <a:solidFill>
                <a:schemeClr val="tx1"/>
              </a:solidFill>
              <a:latin typeface="+mn-lt"/>
              <a:ea typeface="+mn-ea"/>
              <a:cs typeface="+mn-ea"/>
            </a:endParaRPr>
          </a:p>
          <a:p>
            <a:pPr marL="742950" marR="0" lvl="1" indent="-285750" algn="l" defTabSz="914400" rtl="0" eaLnBrk="1" fontAlgn="base" latinLnBrk="0" hangingPunct="1">
              <a:lnSpc>
                <a:spcPct val="80000"/>
              </a:lnSpc>
              <a:spcBef>
                <a:spcPct val="20000"/>
              </a:spcBef>
              <a:spcAft>
                <a:spcPct val="0"/>
              </a:spcAft>
              <a:buClrTx/>
              <a:buSzTx/>
              <a:buFontTx/>
              <a:buChar char="–"/>
            </a:pPr>
            <a:r>
              <a:rPr kumimoji="1" lang="zh-CN" altLang="en-US" sz="1600" b="1" i="0" u="none" strike="noStrike" kern="0" cap="none" spc="0" normalizeH="0" baseline="0" noProof="1">
                <a:solidFill>
                  <a:schemeClr val="tx1"/>
                </a:solidFill>
                <a:latin typeface="+mn-lt"/>
                <a:ea typeface="+mn-ea"/>
                <a:cs typeface="+mn-ea"/>
              </a:rPr>
              <a:t>下次会议或后续会议的时间安排</a:t>
            </a:r>
            <a:endParaRPr kumimoji="1" lang="zh-CN" altLang="en-US" sz="1600" b="1" i="0" u="none" strike="noStrike" kern="0" cap="none" spc="0" normalizeH="0" baseline="0" noProof="1">
              <a:solidFill>
                <a:schemeClr val="tx1"/>
              </a:solidFill>
              <a:latin typeface="+mn-lt"/>
              <a:ea typeface="+mn-ea"/>
              <a:cs typeface="+mn-ea"/>
            </a:endParaRPr>
          </a:p>
          <a:p>
            <a:pPr marL="742950" marR="0" lvl="1" indent="-285750" algn="l" defTabSz="914400" rtl="0" eaLnBrk="1" fontAlgn="base" latinLnBrk="0" hangingPunct="1">
              <a:lnSpc>
                <a:spcPct val="80000"/>
              </a:lnSpc>
              <a:spcBef>
                <a:spcPct val="20000"/>
              </a:spcBef>
              <a:spcAft>
                <a:spcPct val="0"/>
              </a:spcAft>
              <a:buClrTx/>
              <a:buSzTx/>
              <a:buFontTx/>
              <a:buChar char="–"/>
            </a:pPr>
            <a:r>
              <a:rPr kumimoji="1" lang="zh-CN" altLang="en-US" sz="1600" b="1" i="0" u="none" strike="noStrike" kern="0" cap="none" spc="0" normalizeH="0" baseline="0" noProof="1">
                <a:solidFill>
                  <a:schemeClr val="tx1"/>
                </a:solidFill>
                <a:latin typeface="+mn-lt"/>
                <a:ea typeface="+mn-ea"/>
                <a:cs typeface="+mn-ea"/>
              </a:rPr>
              <a:t> </a:t>
            </a:r>
            <a:r>
              <a:rPr kumimoji="1" lang="en-US" altLang="zh-CN" sz="1600" b="1" i="0" u="none" strike="noStrike" kern="0" cap="none" spc="0" normalizeH="0" baseline="0" noProof="1">
                <a:solidFill>
                  <a:schemeClr val="tx1"/>
                </a:solidFill>
                <a:latin typeface="+mn-lt"/>
                <a:ea typeface="+mn-ea"/>
                <a:cs typeface="+mn-ea"/>
              </a:rPr>
              <a:t>2017</a:t>
            </a:r>
            <a:r>
              <a:rPr kumimoji="1" lang="zh-CN" altLang="en-US" sz="1600" b="1" i="0" u="none" strike="noStrike" kern="0" cap="none" spc="0" normalizeH="0" baseline="0" noProof="1">
                <a:solidFill>
                  <a:schemeClr val="tx1"/>
                </a:solidFill>
                <a:latin typeface="+mn-lt"/>
                <a:ea typeface="+mn-ea"/>
                <a:cs typeface="+mn-ea"/>
              </a:rPr>
              <a:t>年</a:t>
            </a:r>
            <a:r>
              <a:rPr kumimoji="1" lang="en-US" altLang="zh-CN" sz="1600" b="1" i="0" u="none" strike="noStrike" kern="0" cap="none" spc="0" normalizeH="0" baseline="0" noProof="1">
                <a:solidFill>
                  <a:schemeClr val="tx1"/>
                </a:solidFill>
                <a:latin typeface="+mn-lt"/>
                <a:ea typeface="+mn-ea"/>
                <a:cs typeface="+mn-ea"/>
              </a:rPr>
              <a:t>3</a:t>
            </a:r>
            <a:r>
              <a:rPr kumimoji="1" lang="zh-CN" altLang="en-US" sz="1600" b="1" i="0" u="none" strike="noStrike" kern="0" cap="none" spc="0" normalizeH="0" baseline="0" noProof="1">
                <a:solidFill>
                  <a:schemeClr val="tx1"/>
                </a:solidFill>
                <a:latin typeface="+mn-lt"/>
                <a:ea typeface="+mn-ea"/>
                <a:cs typeface="+mn-ea"/>
              </a:rPr>
              <a:t>月</a:t>
            </a:r>
            <a:r>
              <a:rPr kumimoji="1" lang="en-US" altLang="zh-CN" sz="1600" b="1" i="0" u="none" strike="noStrike" kern="0" cap="none" spc="0" normalizeH="0" baseline="0" noProof="1">
                <a:solidFill>
                  <a:schemeClr val="tx1"/>
                </a:solidFill>
                <a:latin typeface="+mn-lt"/>
                <a:ea typeface="+mn-ea"/>
                <a:cs typeface="+mn-ea"/>
              </a:rPr>
              <a:t>28</a:t>
            </a:r>
            <a:r>
              <a:rPr kumimoji="1" lang="zh-CN" altLang="en-US" sz="1600" b="1" i="0" u="none" strike="noStrike" kern="0" cap="none" spc="0" normalizeH="0" baseline="0" noProof="1">
                <a:solidFill>
                  <a:schemeClr val="tx1"/>
                </a:solidFill>
                <a:latin typeface="+mn-lt"/>
                <a:ea typeface="+mn-ea"/>
                <a:cs typeface="+mn-ea"/>
              </a:rPr>
              <a:t>日，</a:t>
            </a:r>
            <a:r>
              <a:rPr kumimoji="1" lang="en-US" altLang="zh-CN" sz="1600" b="1" i="0" u="none" strike="noStrike" kern="0" cap="none" spc="0" normalizeH="0" baseline="0" noProof="1">
                <a:solidFill>
                  <a:schemeClr val="tx1"/>
                </a:solidFill>
                <a:latin typeface="+mn-lt"/>
                <a:ea typeface="+mn-ea"/>
                <a:cs typeface="+mn-ea"/>
              </a:rPr>
              <a:t>9</a:t>
            </a:r>
            <a:r>
              <a:rPr kumimoji="1" lang="zh-CN" altLang="en-US" sz="1600" b="1" i="0" u="none" strike="noStrike" kern="0" cap="none" spc="0" normalizeH="0" baseline="0" noProof="1">
                <a:solidFill>
                  <a:schemeClr val="tx1"/>
                </a:solidFill>
                <a:latin typeface="+mn-lt"/>
                <a:ea typeface="+mn-ea"/>
                <a:cs typeface="+mn-ea"/>
              </a:rPr>
              <a:t>：</a:t>
            </a:r>
            <a:r>
              <a:rPr kumimoji="1" lang="en-US" altLang="zh-CN" sz="1600" b="1" i="0" u="none" strike="noStrike" kern="0" cap="none" spc="0" normalizeH="0" baseline="0" noProof="1">
                <a:solidFill>
                  <a:schemeClr val="tx1"/>
                </a:solidFill>
                <a:latin typeface="+mn-lt"/>
                <a:ea typeface="+mn-ea"/>
                <a:cs typeface="+mn-ea"/>
              </a:rPr>
              <a:t>00am</a:t>
            </a:r>
            <a:endParaRPr kumimoji="1" lang="en-US" altLang="zh-CN" sz="1600" b="1" i="0" u="none" strike="noStrike" kern="0" cap="none" spc="0" normalizeH="0" baseline="0" noProof="1">
              <a:solidFill>
                <a:schemeClr val="tx1"/>
              </a:solidFill>
              <a:latin typeface="+mn-lt"/>
              <a:ea typeface="+mn-ea"/>
              <a:cs typeface="+mn-ea"/>
            </a:endParaRPr>
          </a:p>
          <a:p>
            <a:pPr marL="0" marR="0" indent="0" algn="l" defTabSz="914400" rtl="0" eaLnBrk="1" fontAlgn="base" latinLnBrk="0" hangingPunct="1">
              <a:lnSpc>
                <a:spcPct val="80000"/>
              </a:lnSpc>
              <a:spcBef>
                <a:spcPct val="20000"/>
              </a:spcBef>
              <a:spcAft>
                <a:spcPct val="0"/>
              </a:spcAft>
              <a:buClr>
                <a:schemeClr val="accent2"/>
              </a:buClr>
              <a:buSzPct val="60000"/>
              <a:buFont typeface="Wingdings" panose="05000000000000000000" pitchFamily="2" charset="2"/>
              <a:buNone/>
            </a:pPr>
            <a:endParaRPr kumimoji="1" lang="en-US" altLang="zh-CN" sz="1800" b="1" i="0" u="none" strike="noStrike" kern="0" cap="none" spc="0" normalizeH="0" baseline="0" noProof="1">
              <a:solidFill>
                <a:schemeClr val="tx1"/>
              </a:solidFill>
              <a:latin typeface="+mn-lt"/>
              <a:ea typeface="+mn-ea"/>
              <a:cs typeface="+mn-cs"/>
            </a:endParaRPr>
          </a:p>
        </p:txBody>
      </p:sp>
    </p:spTree>
  </p:cSld>
  <p:clrMapOvr>
    <a:masterClrMapping/>
  </p:clrMapOvr>
  <p:transition>
    <p:random/>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5" name="Rectangle 3"/>
          <p:cNvSpPr>
            <a:spLocks noGrp="1"/>
          </p:cNvSpPr>
          <p:nvPr>
            <p:ph idx="1"/>
          </p:nvPr>
        </p:nvSpPr>
        <p:spPr/>
        <p:txBody>
          <a:bodyPr vert="horz" wrap="square" lIns="91440" tIns="45720" rIns="91440" bIns="45720" anchor="t"/>
          <a:p>
            <a:pPr eaLnBrk="1" hangingPunct="1">
              <a:buClr>
                <a:schemeClr val="accent2"/>
              </a:buClr>
              <a:buSzPct val="60000"/>
              <a:buFont typeface="Wingdings" panose="05000000000000000000" pitchFamily="2" charset="2"/>
              <a:buChar char="•"/>
            </a:pPr>
            <a:r>
              <a:rPr lang="zh-CN" altLang="en-US" b="1"/>
              <a:t>访谈技巧：</a:t>
            </a:r>
            <a:endParaRPr lang="zh-CN" altLang="en-US" b="1"/>
          </a:p>
          <a:p>
            <a:pPr lvl="1" eaLnBrk="1" hangingPunct="1"/>
            <a:r>
              <a:rPr lang="zh-CN" altLang="en-US" b="1"/>
              <a:t>不要找太多人，每次</a:t>
            </a:r>
            <a:r>
              <a:rPr lang="en-US" altLang="zh-CN" b="1"/>
              <a:t>1-3</a:t>
            </a:r>
            <a:r>
              <a:rPr lang="zh-CN" altLang="en-US" b="1"/>
              <a:t>人为宜，否则耗时且效率低</a:t>
            </a:r>
            <a:endParaRPr lang="zh-CN" altLang="en-US" b="1"/>
          </a:p>
          <a:p>
            <a:pPr lvl="1" eaLnBrk="1" hangingPunct="1"/>
            <a:r>
              <a:rPr lang="zh-CN" altLang="en-US" b="1"/>
              <a:t>不要认为对方懂得系统开发</a:t>
            </a:r>
            <a:endParaRPr lang="zh-CN" altLang="en-US" b="1"/>
          </a:p>
          <a:p>
            <a:pPr lvl="1" eaLnBrk="1" hangingPunct="1"/>
            <a:r>
              <a:rPr lang="zh-CN" altLang="en-US" b="1"/>
              <a:t>以请教方式问对方的</a:t>
            </a:r>
            <a:r>
              <a:rPr lang="zh-CN" altLang="en-US" b="1">
                <a:latin typeface="Arial" panose="020B0604020202020204" pitchFamily="34" charset="0"/>
              </a:rPr>
              <a:t>“</a:t>
            </a:r>
            <a:r>
              <a:rPr lang="zh-CN" altLang="en-US" b="1"/>
              <a:t>经历</a:t>
            </a:r>
            <a:r>
              <a:rPr lang="zh-CN" altLang="en-US" b="1">
                <a:latin typeface="Arial" panose="020B0604020202020204" pitchFamily="34" charset="0"/>
              </a:rPr>
              <a:t>”</a:t>
            </a:r>
            <a:r>
              <a:rPr lang="zh-CN" altLang="en-US" b="1"/>
              <a:t>和</a:t>
            </a:r>
            <a:r>
              <a:rPr lang="zh-CN" altLang="en-US" b="1">
                <a:latin typeface="Arial" panose="020B0604020202020204" pitchFamily="34" charset="0"/>
              </a:rPr>
              <a:t>“</a:t>
            </a:r>
            <a:r>
              <a:rPr lang="zh-CN" altLang="en-US" b="1"/>
              <a:t>工作过程</a:t>
            </a:r>
            <a:r>
              <a:rPr lang="zh-CN" altLang="en-US" b="1">
                <a:latin typeface="Arial" panose="020B0604020202020204" pitchFamily="34" charset="0"/>
              </a:rPr>
              <a:t>”</a:t>
            </a:r>
            <a:endParaRPr lang="zh-CN" altLang="en-US" b="1"/>
          </a:p>
          <a:p>
            <a:pPr lvl="1" eaLnBrk="1" hangingPunct="1"/>
            <a:r>
              <a:rPr lang="zh-CN" altLang="en-US" b="1"/>
              <a:t>每次访谈不要时间太长</a:t>
            </a:r>
            <a:endParaRPr lang="zh-CN" altLang="en-US" b="1"/>
          </a:p>
          <a:p>
            <a:pPr lvl="1" eaLnBrk="1" hangingPunct="1"/>
            <a:r>
              <a:rPr lang="zh-CN" altLang="en-US" b="1"/>
              <a:t>可以与固定人员建立后续电话</a:t>
            </a:r>
            <a:r>
              <a:rPr lang="zh-CN" altLang="en-US" b="1">
                <a:latin typeface="Arial" panose="020B0604020202020204" pitchFamily="34" charset="0"/>
              </a:rPr>
              <a:t>“</a:t>
            </a:r>
            <a:r>
              <a:rPr lang="zh-CN" altLang="en-US" b="1"/>
              <a:t>访谈</a:t>
            </a:r>
            <a:r>
              <a:rPr lang="zh-CN" altLang="en-US" b="1">
                <a:latin typeface="Arial" panose="020B0604020202020204" pitchFamily="34" charset="0"/>
              </a:rPr>
              <a:t>”</a:t>
            </a:r>
            <a:endParaRPr lang="zh-CN" altLang="en-US" b="1"/>
          </a:p>
          <a:p>
            <a:pPr lvl="1" eaLnBrk="1" hangingPunct="1"/>
            <a:endParaRPr lang="zh-CN" altLang="en-US" b="1"/>
          </a:p>
          <a:p>
            <a:pPr eaLnBrk="1" hangingPunct="1">
              <a:buClr>
                <a:schemeClr val="accent2"/>
              </a:buClr>
              <a:buSzPct val="60000"/>
              <a:buFont typeface="Wingdings" panose="05000000000000000000" pitchFamily="2" charset="2"/>
              <a:buChar char="•"/>
            </a:pPr>
            <a:endParaRPr lang="en-US" altLang="zh-CN" b="1"/>
          </a:p>
        </p:txBody>
      </p:sp>
    </p:spTree>
  </p:cSld>
  <p:clrMapOvr>
    <a:masterClrMapping/>
  </p:clrMapOvr>
  <p:transition>
    <p:random/>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29" name="Text Box 3"/>
          <p:cNvSpPr txBox="1"/>
          <p:nvPr/>
        </p:nvSpPr>
        <p:spPr>
          <a:xfrm>
            <a:off x="684213" y="1989138"/>
            <a:ext cx="7920037" cy="2835275"/>
          </a:xfrm>
          <a:prstGeom prst="rect">
            <a:avLst/>
          </a:prstGeom>
          <a:noFill/>
          <a:ln w="9525">
            <a:noFill/>
          </a:ln>
        </p:spPr>
        <p:txBody>
          <a:bodyPr lIns="91428" tIns="45714" rIns="91428" bIns="45714" anchor="t">
            <a:spAutoFit/>
          </a:bodyPr>
          <a:p>
            <a:pPr>
              <a:buClr>
                <a:schemeClr val="accent2"/>
              </a:buClr>
              <a:buSzPct val="70000"/>
              <a:buFont typeface="Wingdings" panose="05000000000000000000" pitchFamily="2" charset="2"/>
              <a:buChar char="n"/>
            </a:pPr>
            <a:r>
              <a:rPr lang="zh-CN" altLang="en-US" b="1">
                <a:solidFill>
                  <a:schemeClr val="accent2"/>
                </a:solidFill>
                <a:latin typeface="Arial" panose="020B0604020202020204" pitchFamily="34" charset="0"/>
                <a:ea typeface="宋体" panose="02010600030101010101" pitchFamily="2" charset="-122"/>
              </a:rPr>
              <a:t> </a:t>
            </a:r>
            <a:r>
              <a:rPr lang="zh-CN" altLang="en-US" b="1">
                <a:solidFill>
                  <a:schemeClr val="accent2"/>
                </a:solidFill>
                <a:latin typeface="Arial" panose="020B0604020202020204" pitchFamily="34" charset="0"/>
                <a:ea typeface="黑体" panose="02010609060101010101" pitchFamily="2" charset="-122"/>
              </a:rPr>
              <a:t>专题讨论会</a:t>
            </a:r>
            <a:endParaRPr lang="en-US" altLang="zh-CN" b="1">
              <a:solidFill>
                <a:schemeClr val="accent2"/>
              </a:solidFill>
              <a:latin typeface="Arial" panose="020B0604020202020204" pitchFamily="34" charset="0"/>
              <a:ea typeface="黑体" panose="02010609060101010101" pitchFamily="2" charset="-122"/>
            </a:endParaRPr>
          </a:p>
          <a:p>
            <a:pPr marL="742950" lvl="1" indent="-285750" algn="l">
              <a:lnSpc>
                <a:spcPct val="110000"/>
              </a:lnSpc>
              <a:spcBef>
                <a:spcPct val="30000"/>
              </a:spcBef>
              <a:buClr>
                <a:schemeClr val="accent2"/>
              </a:buClr>
              <a:buSzPct val="70000"/>
              <a:buFont typeface="Wingdings" panose="05000000000000000000" pitchFamily="2" charset="2"/>
              <a:buChar char="l"/>
            </a:pPr>
            <a:r>
              <a:rPr lang="zh-CN" altLang="en-US" sz="2000" b="1">
                <a:latin typeface="Arial Narrow" panose="020B0606020202030204" pitchFamily="34" charset="0"/>
                <a:ea typeface="宋体" panose="02010600030101010101" pitchFamily="2" charset="-122"/>
              </a:rPr>
              <a:t>专题讨论会是一种可用于任何情况下的软件需求调研方法。</a:t>
            </a:r>
            <a:endParaRPr lang="zh-CN" altLang="en-US" sz="2000" b="1">
              <a:latin typeface="Arial Narrow" panose="020B0606020202030204" pitchFamily="34" charset="0"/>
              <a:ea typeface="宋体" panose="02010600030101010101" pitchFamily="2" charset="-122"/>
            </a:endParaRPr>
          </a:p>
          <a:p>
            <a:pPr marL="742950" lvl="1" indent="-285750" algn="l">
              <a:lnSpc>
                <a:spcPct val="110000"/>
              </a:lnSpc>
              <a:spcBef>
                <a:spcPct val="30000"/>
              </a:spcBef>
              <a:buClr>
                <a:schemeClr val="accent2"/>
              </a:buClr>
              <a:buSzPct val="70000"/>
              <a:buFont typeface="Wingdings" panose="05000000000000000000" pitchFamily="2" charset="2"/>
              <a:buChar char="l"/>
            </a:pPr>
            <a:r>
              <a:rPr lang="zh-CN" altLang="en-US" sz="2000" b="1">
                <a:latin typeface="Arial Narrow" panose="020B0606020202030204" pitchFamily="34" charset="0"/>
                <a:ea typeface="宋体" panose="02010600030101010101" pitchFamily="2" charset="-122"/>
              </a:rPr>
              <a:t>专题讨论会的目的是鼓励软件需求调研并且在很短的时间内  对讨论的问题达成一致。</a:t>
            </a:r>
            <a:endParaRPr lang="zh-CN" altLang="en-US" sz="2000" b="1">
              <a:latin typeface="Arial Narrow" panose="020B0606020202030204" pitchFamily="34" charset="0"/>
              <a:ea typeface="宋体" panose="02010600030101010101" pitchFamily="2" charset="-122"/>
            </a:endParaRPr>
          </a:p>
          <a:p>
            <a:pPr marL="742950" lvl="1" indent="-285750" algn="l">
              <a:lnSpc>
                <a:spcPct val="110000"/>
              </a:lnSpc>
              <a:spcBef>
                <a:spcPct val="30000"/>
              </a:spcBef>
              <a:buClr>
                <a:schemeClr val="accent2"/>
              </a:buClr>
              <a:buSzPct val="70000"/>
              <a:buFont typeface="Wingdings" panose="05000000000000000000" pitchFamily="2" charset="2"/>
              <a:buChar char="l"/>
            </a:pPr>
            <a:r>
              <a:rPr lang="zh-CN" altLang="en-US" sz="2000" b="1">
                <a:latin typeface="Arial Narrow" panose="020B0606020202030204" pitchFamily="34" charset="0"/>
                <a:ea typeface="宋体" panose="02010600030101010101" pitchFamily="2" charset="-122"/>
              </a:rPr>
              <a:t>专题讨论会一般由开发团队的成员主持，主要讨论系统应具备的特征或者评审系统特性。</a:t>
            </a:r>
            <a:endParaRPr lang="zh-CN" altLang="en-US" sz="2000" b="1">
              <a:latin typeface="Arial Narrow" panose="020B0606020202030204" pitchFamily="34" charset="0"/>
              <a:ea typeface="宋体" panose="02010600030101010101" pitchFamily="2" charset="-122"/>
            </a:endParaRPr>
          </a:p>
          <a:p>
            <a:pPr marL="742950" lvl="1" indent="-285750" algn="l">
              <a:lnSpc>
                <a:spcPct val="110000"/>
              </a:lnSpc>
              <a:spcBef>
                <a:spcPct val="30000"/>
              </a:spcBef>
              <a:buClr>
                <a:schemeClr val="accent2"/>
              </a:buClr>
              <a:buSzPct val="70000"/>
              <a:buFont typeface="Wingdings" panose="05000000000000000000" pitchFamily="2" charset="2"/>
              <a:buChar char="l"/>
            </a:pPr>
            <a:r>
              <a:rPr lang="zh-CN" altLang="en-US" sz="2000" b="1">
                <a:latin typeface="Arial Narrow" panose="020B0606020202030204" pitchFamily="34" charset="0"/>
                <a:ea typeface="宋体" panose="02010600030101010101" pitchFamily="2" charset="-122"/>
              </a:rPr>
              <a:t>专题讨论会前的准备工作是能否成功的举行会议的关键。</a:t>
            </a:r>
            <a:endParaRPr lang="zh-CN" altLang="en-US" sz="2000" b="1">
              <a:latin typeface="Arial Narrow" panose="020B0606020202030204" pitchFamily="34" charset="0"/>
              <a:ea typeface="宋体" panose="02010600030101010101" pitchFamily="2" charset="-122"/>
            </a:endParaRPr>
          </a:p>
        </p:txBody>
      </p:sp>
      <p:pic>
        <p:nvPicPr>
          <p:cNvPr id="48130" name="Picture 5"/>
          <p:cNvPicPr>
            <a:picLocks noChangeAspect="1"/>
          </p:cNvPicPr>
          <p:nvPr/>
        </p:nvPicPr>
        <p:blipFill>
          <a:blip r:embed="rId1"/>
          <a:stretch>
            <a:fillRect/>
          </a:stretch>
        </p:blipFill>
        <p:spPr>
          <a:xfrm>
            <a:off x="6372225" y="4813300"/>
            <a:ext cx="1928813" cy="1928813"/>
          </a:xfrm>
          <a:prstGeom prst="rect">
            <a:avLst/>
          </a:prstGeom>
          <a:noFill/>
          <a:ln w="9525">
            <a:noFill/>
          </a:ln>
        </p:spPr>
      </p:pic>
      <p:sp>
        <p:nvSpPr>
          <p:cNvPr id="48131" name="Rectangle 2"/>
          <p:cNvSpPr>
            <a:spLocks noGrp="1"/>
          </p:cNvSpPr>
          <p:nvPr/>
        </p:nvSpPr>
        <p:spPr>
          <a:xfrm>
            <a:off x="117475" y="782638"/>
            <a:ext cx="8788400" cy="717550"/>
          </a:xfrm>
          <a:prstGeom prst="rect">
            <a:avLst/>
          </a:prstGeom>
          <a:noFill/>
          <a:ln w="9525">
            <a:noFill/>
          </a:ln>
        </p:spPr>
        <p:txBody>
          <a:bodyPr anchor="ctr"/>
          <a:p>
            <a:pPr algn="ctr"/>
            <a:r>
              <a:rPr lang="en-US" altLang="zh-CN" sz="4400">
                <a:solidFill>
                  <a:schemeClr val="tx2"/>
                </a:solidFill>
                <a:latin typeface="华文隶书" panose="02010800040101010101" pitchFamily="2" charset="-122"/>
                <a:ea typeface="华文隶书" panose="02010800040101010101" pitchFamily="2" charset="-122"/>
              </a:rPr>
              <a:t>需求获取方法</a:t>
            </a:r>
            <a:endParaRPr lang="en-US" altLang="zh-CN" sz="4400">
              <a:solidFill>
                <a:schemeClr val="tx2"/>
              </a:solidFill>
              <a:latin typeface="华文隶书" panose="02010800040101010101" pitchFamily="2" charset="-122"/>
              <a:ea typeface="华文隶书" panose="02010800040101010101" pitchFamily="2" charset="-122"/>
            </a:endParaRPr>
          </a:p>
        </p:txBody>
      </p:sp>
    </p:spTree>
  </p:cSld>
  <p:clrMapOvr>
    <a:masterClrMapping/>
  </p:clrMapOvr>
  <p:transition>
    <p:random/>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9153" name="Picture 23"/>
          <p:cNvPicPr>
            <a:picLocks noChangeAspect="1"/>
          </p:cNvPicPr>
          <p:nvPr/>
        </p:nvPicPr>
        <p:blipFill>
          <a:blip r:embed="rId1"/>
          <a:stretch>
            <a:fillRect/>
          </a:stretch>
        </p:blipFill>
        <p:spPr>
          <a:xfrm>
            <a:off x="6543675" y="469900"/>
            <a:ext cx="1819275" cy="1409700"/>
          </a:xfrm>
          <a:prstGeom prst="rect">
            <a:avLst/>
          </a:prstGeom>
          <a:noFill/>
          <a:ln w="9525">
            <a:noFill/>
          </a:ln>
        </p:spPr>
      </p:pic>
      <p:sp>
        <p:nvSpPr>
          <p:cNvPr id="49154" name="Text Box 3"/>
          <p:cNvSpPr txBox="1"/>
          <p:nvPr/>
        </p:nvSpPr>
        <p:spPr>
          <a:xfrm>
            <a:off x="538163" y="1700213"/>
            <a:ext cx="7731125" cy="2574925"/>
          </a:xfrm>
          <a:prstGeom prst="rect">
            <a:avLst/>
          </a:prstGeom>
          <a:noFill/>
          <a:ln w="9525">
            <a:noFill/>
          </a:ln>
        </p:spPr>
        <p:txBody>
          <a:bodyPr lIns="91428" tIns="45714" rIns="91428" bIns="45714" anchor="t">
            <a:spAutoFit/>
          </a:bodyPr>
          <a:p>
            <a:pPr>
              <a:buClr>
                <a:schemeClr val="accent2"/>
              </a:buClr>
              <a:buSzPct val="70000"/>
              <a:buFont typeface="Wingdings" panose="05000000000000000000" pitchFamily="2" charset="2"/>
              <a:buChar char="n"/>
            </a:pPr>
            <a:r>
              <a:rPr lang="zh-CN" altLang="en-US" b="1">
                <a:solidFill>
                  <a:schemeClr val="accent2"/>
                </a:solidFill>
                <a:latin typeface="Arial" panose="020B0604020202020204" pitchFamily="34" charset="0"/>
                <a:ea typeface="宋体" panose="02010600030101010101" pitchFamily="2" charset="-122"/>
              </a:rPr>
              <a:t> 头脑</a:t>
            </a:r>
            <a:r>
              <a:rPr lang="zh-CN" altLang="en-US" b="1">
                <a:solidFill>
                  <a:schemeClr val="accent2"/>
                </a:solidFill>
                <a:latin typeface="Arial" panose="020B0604020202020204" pitchFamily="34" charset="0"/>
                <a:ea typeface="黑体" panose="02010609060101010101" pitchFamily="2" charset="-122"/>
              </a:rPr>
              <a:t>风暴</a:t>
            </a:r>
            <a:endParaRPr lang="en-US" altLang="zh-CN" b="1">
              <a:solidFill>
                <a:schemeClr val="accent2"/>
              </a:solidFill>
              <a:latin typeface="Arial" panose="020B0604020202020204" pitchFamily="34" charset="0"/>
              <a:ea typeface="黑体" panose="02010609060101010101" pitchFamily="2" charset="-122"/>
            </a:endParaRPr>
          </a:p>
          <a:p>
            <a:pPr marL="742950" lvl="1" indent="-285750" algn="l">
              <a:spcBef>
                <a:spcPts val="600"/>
              </a:spcBef>
              <a:buClr>
                <a:schemeClr val="accent2"/>
              </a:buClr>
              <a:buSzPct val="70000"/>
              <a:buFont typeface="Wingdings" panose="05000000000000000000" pitchFamily="2" charset="2"/>
              <a:buChar char="l"/>
            </a:pPr>
            <a:r>
              <a:rPr lang="zh-CN" altLang="en-US" sz="1800">
                <a:latin typeface="Arial Narrow" panose="020B0606020202030204" pitchFamily="34" charset="0"/>
                <a:ea typeface="宋体" panose="02010600030101010101" pitchFamily="2" charset="-122"/>
              </a:rPr>
              <a:t> </a:t>
            </a:r>
            <a:r>
              <a:rPr lang="zh-CN" altLang="en-US" sz="2000" b="1">
                <a:latin typeface="Arial Narrow" panose="020B0606020202030204" pitchFamily="34" charset="0"/>
                <a:ea typeface="宋体" panose="02010600030101010101" pitchFamily="2" charset="-122"/>
              </a:rPr>
              <a:t>头脑风暴是一种对于获取新观点或创造性的解决方案而言非常有用的方法。</a:t>
            </a:r>
            <a:endParaRPr lang="zh-CN" altLang="en-US" sz="2000" b="1">
              <a:latin typeface="Arial Narrow" panose="020B0606020202030204" pitchFamily="34" charset="0"/>
              <a:ea typeface="宋体" panose="02010600030101010101" pitchFamily="2" charset="-122"/>
            </a:endParaRPr>
          </a:p>
          <a:p>
            <a:pPr marL="742950" lvl="1" indent="-285750" algn="l">
              <a:spcBef>
                <a:spcPts val="600"/>
              </a:spcBef>
              <a:buClr>
                <a:schemeClr val="accent2"/>
              </a:buClr>
              <a:buSzPct val="70000"/>
              <a:buFont typeface="Wingdings" panose="05000000000000000000" pitchFamily="2" charset="2"/>
              <a:buChar char="l"/>
            </a:pPr>
            <a:r>
              <a:rPr lang="zh-CN" altLang="en-US" sz="2000" b="1">
                <a:latin typeface="Arial Narrow" panose="020B0606020202030204" pitchFamily="34" charset="0"/>
                <a:ea typeface="宋体" panose="02010600030101010101" pitchFamily="2" charset="-122"/>
              </a:rPr>
              <a:t> 通常，专题讨论会的一部分时间是用于进行头脑风暴，找出关于软件系统的新想法和新特征。</a:t>
            </a:r>
            <a:endParaRPr lang="zh-CN" altLang="en-US" sz="2000" b="1">
              <a:latin typeface="Arial Narrow" panose="020B0606020202030204" pitchFamily="34" charset="0"/>
              <a:ea typeface="宋体" panose="02010600030101010101" pitchFamily="2" charset="-122"/>
            </a:endParaRPr>
          </a:p>
          <a:p>
            <a:pPr marL="742950" lvl="1" indent="-285750" algn="l">
              <a:spcBef>
                <a:spcPts val="600"/>
              </a:spcBef>
              <a:buClr>
                <a:schemeClr val="accent2"/>
              </a:buClr>
              <a:buSzPct val="70000"/>
              <a:buFont typeface="Wingdings" panose="05000000000000000000" pitchFamily="2" charset="2"/>
              <a:buChar char="l"/>
            </a:pPr>
            <a:r>
              <a:rPr lang="zh-CN" altLang="en-US" sz="2000" b="1">
                <a:latin typeface="Arial Narrow" panose="020B0606020202030204" pitchFamily="34" charset="0"/>
                <a:ea typeface="宋体" panose="02010600030101010101" pitchFamily="2" charset="-122"/>
              </a:rPr>
              <a:t> 头脑风暴包括两个阶段：想法产生阶段和想法精化阶段。</a:t>
            </a:r>
            <a:endParaRPr lang="zh-CN" altLang="en-US" sz="2000" b="1">
              <a:latin typeface="Arial Narrow" panose="020B0606020202030204" pitchFamily="34" charset="0"/>
              <a:ea typeface="宋体" panose="02010600030101010101" pitchFamily="2" charset="-122"/>
            </a:endParaRPr>
          </a:p>
        </p:txBody>
      </p:sp>
      <p:graphicFrame>
        <p:nvGraphicFramePr>
          <p:cNvPr id="57347" name="表格 57346"/>
          <p:cNvGraphicFramePr/>
          <p:nvPr/>
        </p:nvGraphicFramePr>
        <p:xfrm>
          <a:off x="1155700" y="4478338"/>
          <a:ext cx="7113588" cy="2058988"/>
        </p:xfrm>
        <a:graphic>
          <a:graphicData uri="http://schemas.openxmlformats.org/drawingml/2006/table">
            <a:tbl>
              <a:tblPr/>
              <a:tblGrid>
                <a:gridCol w="1592263"/>
                <a:gridCol w="1952625"/>
                <a:gridCol w="3568700"/>
              </a:tblGrid>
              <a:tr h="719138">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4800" b="0" i="0" u="none" kern="1200" baseline="0">
                          <a:solidFill>
                            <a:schemeClr val="tx1"/>
                          </a:solidFill>
                          <a:latin typeface="Arial Narrow" panose="020B060602020203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Font typeface="Arial" panose="020B0604020202020204" pitchFamily="34" charset="0"/>
                        <a:buNone/>
                        <a:defRPr sz="4800" b="0" i="0" u="none" kern="1200" baseline="0">
                          <a:solidFill>
                            <a:schemeClr val="tx1"/>
                          </a:solidFill>
                          <a:latin typeface="Arial Narrow" panose="020B060602020203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Font typeface="Arial" panose="020B0604020202020204" pitchFamily="34" charset="0"/>
                        <a:buNone/>
                        <a:defRPr sz="4800" b="0" i="0" u="none" kern="1200" baseline="0">
                          <a:solidFill>
                            <a:schemeClr val="tx1"/>
                          </a:solidFill>
                          <a:latin typeface="Arial Narrow" panose="020B060602020203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Font typeface="Arial" panose="020B0604020202020204" pitchFamily="34" charset="0"/>
                        <a:buNone/>
                        <a:defRPr sz="4800" b="0" i="0" u="none" kern="1200" baseline="0">
                          <a:solidFill>
                            <a:schemeClr val="tx1"/>
                          </a:solidFill>
                          <a:latin typeface="Arial Narrow" panose="020B060602020203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Font typeface="Arial" panose="020B0604020202020204" pitchFamily="34" charset="0"/>
                        <a:buNone/>
                        <a:defRPr sz="4800" b="0" i="0" u="none" kern="1200" baseline="0">
                          <a:solidFill>
                            <a:schemeClr val="tx1"/>
                          </a:solidFill>
                          <a:latin typeface="Arial Narrow" panose="020B0606020202030204" pitchFamily="34" charset="0"/>
                          <a:ea typeface="宋体" panose="02010600030101010101" pitchFamily="2" charset="-122"/>
                          <a:cs typeface="+mn-cs"/>
                        </a:defRPr>
                      </a:lvl5pPr>
                    </a:lstStyle>
                    <a:p>
                      <a:pPr lvl="0" indent="127000" algn="ctr" eaLnBrk="1" hangingPunct="1">
                        <a:lnSpc>
                          <a:spcPct val="135000"/>
                        </a:lnSpc>
                        <a:buClr>
                          <a:srgbClr val="000000"/>
                        </a:buClr>
                        <a:buFont typeface="Wingdings 2" panose="05020102010507070707" pitchFamily="18" charset="2"/>
                        <a:buNone/>
                      </a:pPr>
                      <a:r>
                        <a:rPr lang="zh-CN" altLang="en-US" sz="1200" b="1">
                          <a:solidFill>
                            <a:srgbClr val="000000"/>
                          </a:solidFill>
                          <a:latin typeface="黑体" panose="02010609060101010101" pitchFamily="2" charset="-122"/>
                          <a:ea typeface="黑体" panose="02010609060101010101" pitchFamily="2" charset="-122"/>
                        </a:rPr>
                        <a:t>应用程序</a:t>
                      </a:r>
                      <a:endParaRPr lang="zh-CN" altLang="en-US" sz="1200" b="1">
                        <a:latin typeface="黑体" panose="02010609060101010101" pitchFamily="2" charset="-122"/>
                        <a:ea typeface="黑体" panose="02010609060101010101" pitchFamily="2" charset="-122"/>
                      </a:endParaRPr>
                    </a:p>
                  </a:txBody>
                  <a:tcPr marL="68580" marR="68580" marT="0"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A6A6A6"/>
                    </a:solid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4800" b="0" i="0" u="none" kern="1200" baseline="0">
                          <a:solidFill>
                            <a:schemeClr val="tx1"/>
                          </a:solidFill>
                          <a:latin typeface="Arial Narrow" panose="020B060602020203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Font typeface="Arial" panose="020B0604020202020204" pitchFamily="34" charset="0"/>
                        <a:buNone/>
                        <a:defRPr sz="4800" b="0" i="0" u="none" kern="1200" baseline="0">
                          <a:solidFill>
                            <a:schemeClr val="tx1"/>
                          </a:solidFill>
                          <a:latin typeface="Arial Narrow" panose="020B060602020203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Font typeface="Arial" panose="020B0604020202020204" pitchFamily="34" charset="0"/>
                        <a:buNone/>
                        <a:defRPr sz="4800" b="0" i="0" u="none" kern="1200" baseline="0">
                          <a:solidFill>
                            <a:schemeClr val="tx1"/>
                          </a:solidFill>
                          <a:latin typeface="Arial Narrow" panose="020B060602020203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Font typeface="Arial" panose="020B0604020202020204" pitchFamily="34" charset="0"/>
                        <a:buNone/>
                        <a:defRPr sz="4800" b="0" i="0" u="none" kern="1200" baseline="0">
                          <a:solidFill>
                            <a:schemeClr val="tx1"/>
                          </a:solidFill>
                          <a:latin typeface="Arial Narrow" panose="020B060602020203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Font typeface="Arial" panose="020B0604020202020204" pitchFamily="34" charset="0"/>
                        <a:buNone/>
                        <a:defRPr sz="4800" b="0" i="0" u="none" kern="1200" baseline="0">
                          <a:solidFill>
                            <a:schemeClr val="tx1"/>
                          </a:solidFill>
                          <a:latin typeface="Arial Narrow" panose="020B0606020202030204" pitchFamily="34" charset="0"/>
                          <a:ea typeface="宋体" panose="02010600030101010101" pitchFamily="2" charset="-122"/>
                          <a:cs typeface="+mn-cs"/>
                        </a:defRPr>
                      </a:lvl5pPr>
                    </a:lstStyle>
                    <a:p>
                      <a:pPr lvl="0" indent="127000" algn="ctr" eaLnBrk="1" hangingPunct="1">
                        <a:lnSpc>
                          <a:spcPct val="135000"/>
                        </a:lnSpc>
                        <a:buClr>
                          <a:srgbClr val="000000"/>
                        </a:buClr>
                        <a:buFont typeface="Wingdings 2" panose="05020102010507070707" pitchFamily="18" charset="2"/>
                        <a:buNone/>
                      </a:pPr>
                      <a:r>
                        <a:rPr lang="zh-CN" altLang="en-US" sz="1200" b="1">
                          <a:solidFill>
                            <a:srgbClr val="000000"/>
                          </a:solidFill>
                          <a:latin typeface="黑体" panose="02010609060101010101" pitchFamily="2" charset="-122"/>
                          <a:ea typeface="黑体" panose="02010609060101010101" pitchFamily="2" charset="-122"/>
                        </a:rPr>
                        <a:t>头脑风暴中确定的特征</a:t>
                      </a:r>
                      <a:endParaRPr lang="zh-CN" altLang="en-US" sz="1200" b="1">
                        <a:latin typeface="黑体" panose="02010609060101010101" pitchFamily="2" charset="-122"/>
                        <a:ea typeface="黑体" panose="02010609060101010101" pitchFamily="2" charset="-122"/>
                      </a:endParaRPr>
                    </a:p>
                  </a:txBody>
                  <a:tcPr marL="68580" marR="68580" marT="0"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A6A6A6"/>
                    </a:solid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4800" b="0" i="0" u="none" kern="1200" baseline="0">
                          <a:solidFill>
                            <a:schemeClr val="tx1"/>
                          </a:solidFill>
                          <a:latin typeface="Arial Narrow" panose="020B060602020203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Font typeface="Arial" panose="020B0604020202020204" pitchFamily="34" charset="0"/>
                        <a:buNone/>
                        <a:defRPr sz="4800" b="0" i="0" u="none" kern="1200" baseline="0">
                          <a:solidFill>
                            <a:schemeClr val="tx1"/>
                          </a:solidFill>
                          <a:latin typeface="Arial Narrow" panose="020B060602020203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Font typeface="Arial" panose="020B0604020202020204" pitchFamily="34" charset="0"/>
                        <a:buNone/>
                        <a:defRPr sz="4800" b="0" i="0" u="none" kern="1200" baseline="0">
                          <a:solidFill>
                            <a:schemeClr val="tx1"/>
                          </a:solidFill>
                          <a:latin typeface="Arial Narrow" panose="020B060602020203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Font typeface="Arial" panose="020B0604020202020204" pitchFamily="34" charset="0"/>
                        <a:buNone/>
                        <a:defRPr sz="4800" b="0" i="0" u="none" kern="1200" baseline="0">
                          <a:solidFill>
                            <a:schemeClr val="tx1"/>
                          </a:solidFill>
                          <a:latin typeface="Arial Narrow" panose="020B060602020203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Font typeface="Arial" panose="020B0604020202020204" pitchFamily="34" charset="0"/>
                        <a:buNone/>
                        <a:defRPr sz="4800" b="0" i="0" u="none" kern="1200" baseline="0">
                          <a:solidFill>
                            <a:schemeClr val="tx1"/>
                          </a:solidFill>
                          <a:latin typeface="Arial Narrow" panose="020B0606020202030204" pitchFamily="34" charset="0"/>
                          <a:ea typeface="宋体" panose="02010600030101010101" pitchFamily="2" charset="-122"/>
                          <a:cs typeface="+mn-cs"/>
                        </a:defRPr>
                      </a:lvl5pPr>
                    </a:lstStyle>
                    <a:p>
                      <a:pPr lvl="0" indent="127000" algn="ctr" eaLnBrk="1" hangingPunct="1">
                        <a:lnSpc>
                          <a:spcPct val="135000"/>
                        </a:lnSpc>
                        <a:buClr>
                          <a:srgbClr val="000000"/>
                        </a:buClr>
                        <a:buFont typeface="Wingdings 2" panose="05020102010507070707" pitchFamily="18" charset="2"/>
                        <a:buNone/>
                      </a:pPr>
                      <a:r>
                        <a:rPr lang="zh-CN" altLang="en-US" sz="1200" b="1">
                          <a:solidFill>
                            <a:srgbClr val="000000"/>
                          </a:solidFill>
                          <a:latin typeface="黑体" panose="02010609060101010101" pitchFamily="2" charset="-122"/>
                          <a:ea typeface="黑体" panose="02010609060101010101" pitchFamily="2" charset="-122"/>
                        </a:rPr>
                        <a:t>系统特征定义</a:t>
                      </a:r>
                      <a:endParaRPr lang="zh-CN" altLang="en-US" sz="1200" b="1">
                        <a:latin typeface="黑体" panose="02010609060101010101" pitchFamily="2" charset="-122"/>
                        <a:ea typeface="黑体" panose="02010609060101010101" pitchFamily="2" charset="-122"/>
                      </a:endParaRPr>
                    </a:p>
                  </a:txBody>
                  <a:tcPr marL="68580" marR="68580" marT="0"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A6A6A6"/>
                    </a:solidFill>
                  </a:tcPr>
                </a:tc>
              </a:tr>
              <a:tr h="669925">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4800" b="0" i="0" u="none" kern="1200" baseline="0">
                          <a:solidFill>
                            <a:schemeClr val="tx1"/>
                          </a:solidFill>
                          <a:latin typeface="Arial Narrow" panose="020B060602020203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Font typeface="Arial" panose="020B0604020202020204" pitchFamily="34" charset="0"/>
                        <a:buNone/>
                        <a:defRPr sz="4800" b="0" i="0" u="none" kern="1200" baseline="0">
                          <a:solidFill>
                            <a:schemeClr val="tx1"/>
                          </a:solidFill>
                          <a:latin typeface="Arial Narrow" panose="020B060602020203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Font typeface="Arial" panose="020B0604020202020204" pitchFamily="34" charset="0"/>
                        <a:buNone/>
                        <a:defRPr sz="4800" b="0" i="0" u="none" kern="1200" baseline="0">
                          <a:solidFill>
                            <a:schemeClr val="tx1"/>
                          </a:solidFill>
                          <a:latin typeface="Arial Narrow" panose="020B060602020203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Font typeface="Arial" panose="020B0604020202020204" pitchFamily="34" charset="0"/>
                        <a:buNone/>
                        <a:defRPr sz="4800" b="0" i="0" u="none" kern="1200" baseline="0">
                          <a:solidFill>
                            <a:schemeClr val="tx1"/>
                          </a:solidFill>
                          <a:latin typeface="Arial Narrow" panose="020B060602020203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Font typeface="Arial" panose="020B0604020202020204" pitchFamily="34" charset="0"/>
                        <a:buNone/>
                        <a:defRPr sz="4800" b="0" i="0" u="none" kern="1200" baseline="0">
                          <a:solidFill>
                            <a:schemeClr val="tx1"/>
                          </a:solidFill>
                          <a:latin typeface="Arial Narrow" panose="020B0606020202030204" pitchFamily="34" charset="0"/>
                          <a:ea typeface="宋体" panose="02010600030101010101" pitchFamily="2" charset="-122"/>
                          <a:cs typeface="+mn-cs"/>
                        </a:defRPr>
                      </a:lvl5pPr>
                    </a:lstStyle>
                    <a:p>
                      <a:pPr lvl="0" indent="127000" algn="ctr" eaLnBrk="1" hangingPunct="1">
                        <a:lnSpc>
                          <a:spcPct val="135000"/>
                        </a:lnSpc>
                        <a:buClr>
                          <a:srgbClr val="000000"/>
                        </a:buClr>
                        <a:buFont typeface="Wingdings 2" panose="05020102010507070707" pitchFamily="18" charset="2"/>
                        <a:buNone/>
                      </a:pPr>
                      <a:r>
                        <a:rPr lang="zh-CN" altLang="en-US" sz="1200" b="1">
                          <a:solidFill>
                            <a:srgbClr val="000000"/>
                          </a:solidFill>
                          <a:latin typeface="黑体" panose="02010609060101010101" pitchFamily="2" charset="-122"/>
                          <a:ea typeface="黑体" panose="02010609060101010101" pitchFamily="2" charset="-122"/>
                        </a:rPr>
                        <a:t>家用自动照明系统</a:t>
                      </a:r>
                      <a:endParaRPr lang="zh-CN" altLang="en-US" sz="1200" b="1">
                        <a:latin typeface="黑体" panose="02010609060101010101" pitchFamily="2" charset="-122"/>
                        <a:ea typeface="黑体" panose="02010609060101010101" pitchFamily="2" charset="-122"/>
                      </a:endParaRPr>
                    </a:p>
                  </a:txBody>
                  <a:tcPr marL="68580" marR="68580" marT="0"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00"/>
                    </a:solid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4800" b="0" i="0" u="none" kern="1200" baseline="0">
                          <a:solidFill>
                            <a:schemeClr val="tx1"/>
                          </a:solidFill>
                          <a:latin typeface="Arial Narrow" panose="020B060602020203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Font typeface="Arial" panose="020B0604020202020204" pitchFamily="34" charset="0"/>
                        <a:buNone/>
                        <a:defRPr sz="4800" b="0" i="0" u="none" kern="1200" baseline="0">
                          <a:solidFill>
                            <a:schemeClr val="tx1"/>
                          </a:solidFill>
                          <a:latin typeface="Arial Narrow" panose="020B060602020203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Font typeface="Arial" panose="020B0604020202020204" pitchFamily="34" charset="0"/>
                        <a:buNone/>
                        <a:defRPr sz="4800" b="0" i="0" u="none" kern="1200" baseline="0">
                          <a:solidFill>
                            <a:schemeClr val="tx1"/>
                          </a:solidFill>
                          <a:latin typeface="Arial Narrow" panose="020B060602020203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Font typeface="Arial" panose="020B0604020202020204" pitchFamily="34" charset="0"/>
                        <a:buNone/>
                        <a:defRPr sz="4800" b="0" i="0" u="none" kern="1200" baseline="0">
                          <a:solidFill>
                            <a:schemeClr val="tx1"/>
                          </a:solidFill>
                          <a:latin typeface="Arial Narrow" panose="020B060602020203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Font typeface="Arial" panose="020B0604020202020204" pitchFamily="34" charset="0"/>
                        <a:buNone/>
                        <a:defRPr sz="4800" b="0" i="0" u="none" kern="1200" baseline="0">
                          <a:solidFill>
                            <a:schemeClr val="tx1"/>
                          </a:solidFill>
                          <a:latin typeface="Arial Narrow" panose="020B0606020202030204" pitchFamily="34" charset="0"/>
                          <a:ea typeface="宋体" panose="02010600030101010101" pitchFamily="2" charset="-122"/>
                          <a:cs typeface="+mn-cs"/>
                        </a:defRPr>
                      </a:lvl5pPr>
                    </a:lstStyle>
                    <a:p>
                      <a:pPr lvl="0" indent="127000" algn="ctr" eaLnBrk="1" hangingPunct="1">
                        <a:lnSpc>
                          <a:spcPct val="135000"/>
                        </a:lnSpc>
                        <a:buClr>
                          <a:srgbClr val="000000"/>
                        </a:buClr>
                        <a:buFont typeface="Wingdings 2" panose="05020102010507070707" pitchFamily="18" charset="2"/>
                        <a:buNone/>
                      </a:pPr>
                      <a:r>
                        <a:rPr lang="zh-CN" altLang="en-US" sz="1200" b="1">
                          <a:solidFill>
                            <a:srgbClr val="000000"/>
                          </a:solidFill>
                          <a:latin typeface="黑体" panose="02010609060101010101" pitchFamily="2" charset="-122"/>
                          <a:ea typeface="黑体" panose="02010609060101010101" pitchFamily="2" charset="-122"/>
                        </a:rPr>
                        <a:t>自动照明设置</a:t>
                      </a:r>
                      <a:endParaRPr lang="zh-CN" altLang="en-US" sz="1200" b="1">
                        <a:latin typeface="黑体" panose="02010609060101010101" pitchFamily="2" charset="-122"/>
                        <a:ea typeface="黑体" panose="02010609060101010101" pitchFamily="2" charset="-122"/>
                      </a:endParaRPr>
                    </a:p>
                  </a:txBody>
                  <a:tcPr marL="68580" marR="68580" marT="0"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00"/>
                    </a:solid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4800" b="0" i="0" u="none" kern="1200" baseline="0">
                          <a:solidFill>
                            <a:schemeClr val="tx1"/>
                          </a:solidFill>
                          <a:latin typeface="Arial Narrow" panose="020B060602020203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Font typeface="Arial" panose="020B0604020202020204" pitchFamily="34" charset="0"/>
                        <a:buNone/>
                        <a:defRPr sz="4800" b="0" i="0" u="none" kern="1200" baseline="0">
                          <a:solidFill>
                            <a:schemeClr val="tx1"/>
                          </a:solidFill>
                          <a:latin typeface="Arial Narrow" panose="020B060602020203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Font typeface="Arial" panose="020B0604020202020204" pitchFamily="34" charset="0"/>
                        <a:buNone/>
                        <a:defRPr sz="4800" b="0" i="0" u="none" kern="1200" baseline="0">
                          <a:solidFill>
                            <a:schemeClr val="tx1"/>
                          </a:solidFill>
                          <a:latin typeface="Arial Narrow" panose="020B060602020203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Font typeface="Arial" panose="020B0604020202020204" pitchFamily="34" charset="0"/>
                        <a:buNone/>
                        <a:defRPr sz="4800" b="0" i="0" u="none" kern="1200" baseline="0">
                          <a:solidFill>
                            <a:schemeClr val="tx1"/>
                          </a:solidFill>
                          <a:latin typeface="Arial Narrow" panose="020B060602020203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Font typeface="Arial" panose="020B0604020202020204" pitchFamily="34" charset="0"/>
                        <a:buNone/>
                        <a:defRPr sz="4800" b="0" i="0" u="none" kern="1200" baseline="0">
                          <a:solidFill>
                            <a:schemeClr val="tx1"/>
                          </a:solidFill>
                          <a:latin typeface="Arial Narrow" panose="020B0606020202030204" pitchFamily="34" charset="0"/>
                          <a:ea typeface="宋体" panose="02010600030101010101" pitchFamily="2" charset="-122"/>
                          <a:cs typeface="+mn-cs"/>
                        </a:defRPr>
                      </a:lvl5pPr>
                    </a:lstStyle>
                    <a:p>
                      <a:pPr lvl="0" indent="127000" algn="ctr" eaLnBrk="1" hangingPunct="1">
                        <a:lnSpc>
                          <a:spcPct val="135000"/>
                        </a:lnSpc>
                        <a:buClr>
                          <a:srgbClr val="000000"/>
                        </a:buClr>
                        <a:buFont typeface="Wingdings 2" panose="05020102010507070707" pitchFamily="18" charset="2"/>
                        <a:buNone/>
                      </a:pPr>
                      <a:r>
                        <a:rPr lang="zh-CN" altLang="en-US" sz="1200" b="1">
                          <a:solidFill>
                            <a:srgbClr val="000000"/>
                          </a:solidFill>
                          <a:latin typeface="黑体" panose="02010609060101010101" pitchFamily="2" charset="-122"/>
                          <a:ea typeface="黑体" panose="02010609060101010101" pitchFamily="2" charset="-122"/>
                        </a:rPr>
                        <a:t>用户可以制定每天自动照明的时间计划，系统将按时间计划触发照明事件</a:t>
                      </a:r>
                      <a:endParaRPr lang="zh-CN" altLang="en-US" sz="1200" b="1">
                        <a:latin typeface="黑体" panose="02010609060101010101" pitchFamily="2" charset="-122"/>
                        <a:ea typeface="黑体" panose="02010609060101010101" pitchFamily="2" charset="-122"/>
                      </a:endParaRPr>
                    </a:p>
                  </a:txBody>
                  <a:tcPr marL="68580" marR="68580" marT="0"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00"/>
                    </a:solidFill>
                  </a:tcPr>
                </a:tc>
              </a:tr>
              <a:tr h="669925">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4800" b="0" i="0" u="none" kern="1200" baseline="0">
                          <a:solidFill>
                            <a:schemeClr val="tx1"/>
                          </a:solidFill>
                          <a:latin typeface="Arial Narrow" panose="020B060602020203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Font typeface="Arial" panose="020B0604020202020204" pitchFamily="34" charset="0"/>
                        <a:buNone/>
                        <a:defRPr sz="4800" b="0" i="0" u="none" kern="1200" baseline="0">
                          <a:solidFill>
                            <a:schemeClr val="tx1"/>
                          </a:solidFill>
                          <a:latin typeface="Arial Narrow" panose="020B060602020203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Font typeface="Arial" panose="020B0604020202020204" pitchFamily="34" charset="0"/>
                        <a:buNone/>
                        <a:defRPr sz="4800" b="0" i="0" u="none" kern="1200" baseline="0">
                          <a:solidFill>
                            <a:schemeClr val="tx1"/>
                          </a:solidFill>
                          <a:latin typeface="Arial Narrow" panose="020B060602020203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Font typeface="Arial" panose="020B0604020202020204" pitchFamily="34" charset="0"/>
                        <a:buNone/>
                        <a:defRPr sz="4800" b="0" i="0" u="none" kern="1200" baseline="0">
                          <a:solidFill>
                            <a:schemeClr val="tx1"/>
                          </a:solidFill>
                          <a:latin typeface="Arial Narrow" panose="020B060602020203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Font typeface="Arial" panose="020B0604020202020204" pitchFamily="34" charset="0"/>
                        <a:buNone/>
                        <a:defRPr sz="4800" b="0" i="0" u="none" kern="1200" baseline="0">
                          <a:solidFill>
                            <a:schemeClr val="tx1"/>
                          </a:solidFill>
                          <a:latin typeface="Arial Narrow" panose="020B0606020202030204" pitchFamily="34" charset="0"/>
                          <a:ea typeface="宋体" panose="02010600030101010101" pitchFamily="2" charset="-122"/>
                          <a:cs typeface="+mn-cs"/>
                        </a:defRPr>
                      </a:lvl5pPr>
                    </a:lstStyle>
                    <a:p>
                      <a:pPr lvl="0" indent="127000" algn="ctr" eaLnBrk="1" hangingPunct="1">
                        <a:lnSpc>
                          <a:spcPct val="135000"/>
                        </a:lnSpc>
                        <a:buClr>
                          <a:srgbClr val="000000"/>
                        </a:buClr>
                        <a:buFont typeface="Wingdings 2" panose="05020102010507070707" pitchFamily="18" charset="2"/>
                        <a:buNone/>
                      </a:pPr>
                      <a:r>
                        <a:rPr lang="zh-CN" altLang="en-US" sz="1200" b="1">
                          <a:solidFill>
                            <a:srgbClr val="000000"/>
                          </a:solidFill>
                          <a:latin typeface="黑体" panose="02010609060101010101" pitchFamily="2" charset="-122"/>
                          <a:ea typeface="黑体" panose="02010609060101010101" pitchFamily="2" charset="-122"/>
                        </a:rPr>
                        <a:t>任务管理系统</a:t>
                      </a:r>
                      <a:endParaRPr lang="zh-CN" altLang="en-US" sz="1200" b="1">
                        <a:latin typeface="黑体" panose="02010609060101010101" pitchFamily="2" charset="-122"/>
                        <a:ea typeface="黑体" panose="02010609060101010101" pitchFamily="2" charset="-122"/>
                      </a:endParaRPr>
                    </a:p>
                  </a:txBody>
                  <a:tcPr marL="68580" marR="68580" marT="0"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00"/>
                    </a:solid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4800" b="0" i="0" u="none" kern="1200" baseline="0">
                          <a:solidFill>
                            <a:schemeClr val="tx1"/>
                          </a:solidFill>
                          <a:latin typeface="Arial Narrow" panose="020B060602020203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Font typeface="Arial" panose="020B0604020202020204" pitchFamily="34" charset="0"/>
                        <a:buNone/>
                        <a:defRPr sz="4800" b="0" i="0" u="none" kern="1200" baseline="0">
                          <a:solidFill>
                            <a:schemeClr val="tx1"/>
                          </a:solidFill>
                          <a:latin typeface="Arial Narrow" panose="020B060602020203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Font typeface="Arial" panose="020B0604020202020204" pitchFamily="34" charset="0"/>
                        <a:buNone/>
                        <a:defRPr sz="4800" b="0" i="0" u="none" kern="1200" baseline="0">
                          <a:solidFill>
                            <a:schemeClr val="tx1"/>
                          </a:solidFill>
                          <a:latin typeface="Arial Narrow" panose="020B060602020203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Font typeface="Arial" panose="020B0604020202020204" pitchFamily="34" charset="0"/>
                        <a:buNone/>
                        <a:defRPr sz="4800" b="0" i="0" u="none" kern="1200" baseline="0">
                          <a:solidFill>
                            <a:schemeClr val="tx1"/>
                          </a:solidFill>
                          <a:latin typeface="Arial Narrow" panose="020B060602020203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Font typeface="Arial" panose="020B0604020202020204" pitchFamily="34" charset="0"/>
                        <a:buNone/>
                        <a:defRPr sz="4800" b="0" i="0" u="none" kern="1200" baseline="0">
                          <a:solidFill>
                            <a:schemeClr val="tx1"/>
                          </a:solidFill>
                          <a:latin typeface="Arial Narrow" panose="020B0606020202030204" pitchFamily="34" charset="0"/>
                          <a:ea typeface="宋体" panose="02010600030101010101" pitchFamily="2" charset="-122"/>
                          <a:cs typeface="+mn-cs"/>
                        </a:defRPr>
                      </a:lvl5pPr>
                    </a:lstStyle>
                    <a:p>
                      <a:pPr lvl="0" indent="127000" algn="ctr" eaLnBrk="1" hangingPunct="1">
                        <a:lnSpc>
                          <a:spcPct val="135000"/>
                        </a:lnSpc>
                        <a:buClr>
                          <a:srgbClr val="000000"/>
                        </a:buClr>
                        <a:buFont typeface="Wingdings 2" panose="05020102010507070707" pitchFamily="18" charset="2"/>
                        <a:buNone/>
                      </a:pPr>
                      <a:r>
                        <a:rPr lang="zh-CN" altLang="en-US" sz="1200" b="1">
                          <a:solidFill>
                            <a:srgbClr val="000000"/>
                          </a:solidFill>
                          <a:latin typeface="黑体" panose="02010609060101010101" pitchFamily="2" charset="-122"/>
                          <a:ea typeface="黑体" panose="02010609060101010101" pitchFamily="2" charset="-122"/>
                        </a:rPr>
                        <a:t>代理任务通知</a:t>
                      </a:r>
                      <a:endParaRPr lang="zh-CN" altLang="en-US" sz="1200" b="1">
                        <a:latin typeface="黑体" panose="02010609060101010101" pitchFamily="2" charset="-122"/>
                        <a:ea typeface="黑体" panose="02010609060101010101" pitchFamily="2" charset="-122"/>
                      </a:endParaRPr>
                    </a:p>
                  </a:txBody>
                  <a:tcPr marL="68580" marR="68580" marT="0"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00"/>
                    </a:solid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4800" b="0" i="0" u="none" kern="1200" baseline="0">
                          <a:solidFill>
                            <a:schemeClr val="tx1"/>
                          </a:solidFill>
                          <a:latin typeface="Arial Narrow" panose="020B060602020203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Font typeface="Arial" panose="020B0604020202020204" pitchFamily="34" charset="0"/>
                        <a:buNone/>
                        <a:defRPr sz="4800" b="0" i="0" u="none" kern="1200" baseline="0">
                          <a:solidFill>
                            <a:schemeClr val="tx1"/>
                          </a:solidFill>
                          <a:latin typeface="Arial Narrow" panose="020B060602020203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Font typeface="Arial" panose="020B0604020202020204" pitchFamily="34" charset="0"/>
                        <a:buNone/>
                        <a:defRPr sz="4800" b="0" i="0" u="none" kern="1200" baseline="0">
                          <a:solidFill>
                            <a:schemeClr val="tx1"/>
                          </a:solidFill>
                          <a:latin typeface="Arial Narrow" panose="020B060602020203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Font typeface="Arial" panose="020B0604020202020204" pitchFamily="34" charset="0"/>
                        <a:buNone/>
                        <a:defRPr sz="4800" b="0" i="0" u="none" kern="1200" baseline="0">
                          <a:solidFill>
                            <a:schemeClr val="tx1"/>
                          </a:solidFill>
                          <a:latin typeface="Arial Narrow" panose="020B060602020203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Font typeface="Arial" panose="020B0604020202020204" pitchFamily="34" charset="0"/>
                        <a:buNone/>
                        <a:defRPr sz="4800" b="0" i="0" u="none" kern="1200" baseline="0">
                          <a:solidFill>
                            <a:schemeClr val="tx1"/>
                          </a:solidFill>
                          <a:latin typeface="Arial Narrow" panose="020B0606020202030204" pitchFamily="34" charset="0"/>
                          <a:ea typeface="宋体" panose="02010600030101010101" pitchFamily="2" charset="-122"/>
                          <a:cs typeface="+mn-cs"/>
                        </a:defRPr>
                      </a:lvl5pPr>
                    </a:lstStyle>
                    <a:p>
                      <a:pPr lvl="0" indent="127000" algn="ctr" eaLnBrk="1" hangingPunct="1">
                        <a:lnSpc>
                          <a:spcPct val="135000"/>
                        </a:lnSpc>
                        <a:buClr>
                          <a:srgbClr val="000000"/>
                        </a:buClr>
                        <a:buFont typeface="Wingdings 2" panose="05020102010507070707" pitchFamily="18" charset="2"/>
                        <a:buNone/>
                      </a:pPr>
                      <a:r>
                        <a:rPr lang="zh-CN" altLang="en-US" sz="1200" b="1">
                          <a:solidFill>
                            <a:srgbClr val="000000"/>
                          </a:solidFill>
                          <a:latin typeface="黑体" panose="02010609060101010101" pitchFamily="2" charset="-122"/>
                          <a:ea typeface="黑体" panose="02010609060101010101" pitchFamily="2" charset="-122"/>
                        </a:rPr>
                        <a:t>当用户将自己的任务代理给其他人时，系统自动发送</a:t>
                      </a:r>
                      <a:r>
                        <a:rPr lang="en-US" altLang="zh-CN" sz="1200" b="1">
                          <a:solidFill>
                            <a:srgbClr val="000000"/>
                          </a:solidFill>
                          <a:latin typeface="黑体" panose="02010609060101010101" pitchFamily="2" charset="-122"/>
                          <a:ea typeface="黑体" panose="02010609060101010101" pitchFamily="2" charset="-122"/>
                        </a:rPr>
                        <a:t>Email</a:t>
                      </a:r>
                      <a:r>
                        <a:rPr lang="zh-CN" altLang="en-US" sz="1200" b="1">
                          <a:solidFill>
                            <a:srgbClr val="000000"/>
                          </a:solidFill>
                          <a:latin typeface="黑体" panose="02010609060101010101" pitchFamily="2" charset="-122"/>
                          <a:ea typeface="黑体" panose="02010609060101010101" pitchFamily="2" charset="-122"/>
                        </a:rPr>
                        <a:t>通知将接手该任务的人</a:t>
                      </a:r>
                      <a:endParaRPr lang="zh-CN" altLang="en-US" sz="1200" b="1">
                        <a:latin typeface="黑体" panose="02010609060101010101" pitchFamily="2" charset="-122"/>
                        <a:ea typeface="黑体" panose="02010609060101010101" pitchFamily="2" charset="-122"/>
                      </a:endParaRPr>
                    </a:p>
                  </a:txBody>
                  <a:tcPr marL="68580" marR="68580" marT="0"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00"/>
                    </a:solidFill>
                  </a:tcPr>
                </a:tc>
              </a:tr>
            </a:tbl>
          </a:graphicData>
        </a:graphic>
      </p:graphicFrame>
      <p:sp>
        <p:nvSpPr>
          <p:cNvPr id="49173" name="矩形 4"/>
          <p:cNvSpPr/>
          <p:nvPr/>
        </p:nvSpPr>
        <p:spPr>
          <a:xfrm>
            <a:off x="1071563" y="4113213"/>
            <a:ext cx="4357687" cy="365125"/>
          </a:xfrm>
          <a:prstGeom prst="rect">
            <a:avLst/>
          </a:prstGeom>
          <a:noFill/>
          <a:ln w="9525">
            <a:noFill/>
          </a:ln>
        </p:spPr>
        <p:txBody>
          <a:bodyPr anchor="t">
            <a:spAutoFit/>
          </a:bodyPr>
          <a:p>
            <a:pPr algn="ctr"/>
            <a:r>
              <a:rPr lang="zh-CN" altLang="en-US" sz="1800" b="1">
                <a:solidFill>
                  <a:srgbClr val="63B4D1"/>
                </a:solidFill>
                <a:latin typeface="Times New Roman" panose="02020603050405020304" pitchFamily="18" charset="0"/>
                <a:ea typeface="黑体" panose="02010609060101010101" pitchFamily="2" charset="-122"/>
              </a:rPr>
              <a:t>头脑风暴中为确定的问题定义系统特征</a:t>
            </a:r>
            <a:endParaRPr lang="zh-CN" altLang="en-US" sz="1800" b="1">
              <a:solidFill>
                <a:srgbClr val="63B4D1"/>
              </a:solidFill>
              <a:latin typeface="Times New Roman" panose="02020603050405020304" pitchFamily="18" charset="0"/>
              <a:ea typeface="黑体" panose="02010609060101010101" pitchFamily="2" charset="-122"/>
            </a:endParaRPr>
          </a:p>
        </p:txBody>
      </p:sp>
      <p:sp>
        <p:nvSpPr>
          <p:cNvPr id="49174" name="Rectangle 2"/>
          <p:cNvSpPr>
            <a:spLocks noGrp="1"/>
          </p:cNvSpPr>
          <p:nvPr>
            <p:ph type="title"/>
          </p:nvPr>
        </p:nvSpPr>
        <p:spPr>
          <a:xfrm>
            <a:off x="117475" y="103188"/>
            <a:ext cx="8788400" cy="717550"/>
          </a:xfrm>
        </p:spPr>
        <p:txBody>
          <a:bodyPr vert="horz" wrap="square" lIns="91440" tIns="45720" rIns="91440" bIns="45720" anchor="ctr"/>
          <a:p>
            <a:pPr eaLnBrk="1" hangingPunct="1"/>
            <a:r>
              <a:rPr lang="en-US" altLang="zh-CN">
                <a:latin typeface="华文隶书" panose="02010800040101010101" pitchFamily="2" charset="-122"/>
                <a:ea typeface="华文隶书" panose="02010800040101010101" pitchFamily="2" charset="-122"/>
              </a:rPr>
              <a:t>需求获取方法</a:t>
            </a:r>
            <a:endParaRPr lang="en-US" altLang="zh-CN">
              <a:latin typeface="华文隶书" panose="02010800040101010101" pitchFamily="2" charset="-122"/>
              <a:ea typeface="华文隶书" panose="02010800040101010101" pitchFamily="2" charset="-122"/>
            </a:endParaRPr>
          </a:p>
        </p:txBody>
      </p:sp>
    </p:spTree>
  </p:cSld>
  <p:clrMapOvr>
    <a:masterClrMapping/>
  </p:clrMapOvr>
  <p:transition>
    <p:random/>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灯片编号占位符 3"/>
          <p:cNvSpPr txBox="1">
            <a:spLocks noGrp="1"/>
          </p:cNvSpPr>
          <p:nvPr>
            <p:ph type="sldNum" sz="quarter" idx="12"/>
          </p:nvPr>
        </p:nvSpPr>
        <p:spPr/>
        <p:txBody>
          <a:bodyPr/>
          <a:p>
            <a:pPr algn="r" eaLnBrk="1" hangingPunct="1">
              <a:spcBef>
                <a:spcPct val="50000"/>
              </a:spcBef>
            </a:pPr>
            <a:fld id="{9A0DB2DC-4C9A-4742-B13C-FB6460FD3503}" type="slidenum">
              <a:rPr lang="en-US" altLang="zh-CN" sz="1400"/>
            </a:fld>
            <a:endParaRPr lang="en-US" altLang="zh-CN" sz="1400"/>
          </a:p>
        </p:txBody>
      </p:sp>
      <p:sp>
        <p:nvSpPr>
          <p:cNvPr id="291842" name="Rectangle 2"/>
          <p:cNvSpPr/>
          <p:nvPr/>
        </p:nvSpPr>
        <p:spPr>
          <a:xfrm>
            <a:off x="611188" y="1700213"/>
            <a:ext cx="8229600" cy="1066800"/>
          </a:xfrm>
          <a:prstGeom prst="rect">
            <a:avLst/>
          </a:prstGeom>
          <a:noFill/>
          <a:ln w="12700">
            <a:noFill/>
          </a:ln>
        </p:spPr>
        <p:txBody>
          <a:bodyPr>
            <a:spAutoFit/>
          </a:bodyPr>
          <a:p>
            <a:pPr lvl="0" algn="l" eaLnBrk="1" hangingPunct="1"/>
            <a:r>
              <a:rPr lang="en-US" altLang="zh-CN" sz="3200" b="1">
                <a:latin typeface="Times New Roman" panose="02020603050405020304" pitchFamily="18" charset="0"/>
                <a:ea typeface="楷体_GB2312" pitchFamily="49" charset="-122"/>
              </a:rPr>
              <a:t>        </a:t>
            </a:r>
            <a:r>
              <a:rPr lang="zh-CN" altLang="en-US" sz="3200" b="1" dirty="0">
                <a:latin typeface="Times New Roman" panose="02020603050405020304" pitchFamily="18" charset="0"/>
                <a:ea typeface="楷体_GB2312" pitchFamily="49" charset="-122"/>
              </a:rPr>
              <a:t>情景分析技术</a:t>
            </a:r>
            <a:r>
              <a:rPr lang="en-US" altLang="zh-CN" b="1">
                <a:latin typeface="Times New Roman" panose="02020603050405020304" pitchFamily="18" charset="0"/>
                <a:ea typeface="楷体_GB2312" pitchFamily="49" charset="-122"/>
              </a:rPr>
              <a:t>—</a:t>
            </a:r>
            <a:r>
              <a:rPr lang="zh-CN" altLang="en-US" sz="3200" b="1" dirty="0">
                <a:latin typeface="Times New Roman" panose="02020603050405020304" pitchFamily="18" charset="0"/>
                <a:ea typeface="楷体_GB2312" pitchFamily="49" charset="-122"/>
              </a:rPr>
              <a:t>就是对用户运用目标系统解决某个具体问题的方法和结果进行分析。 </a:t>
            </a:r>
            <a:endParaRPr lang="zh-CN" altLang="en-US" sz="3200" b="1" dirty="0">
              <a:latin typeface="Times New Roman" panose="02020603050405020304" pitchFamily="18" charset="0"/>
              <a:ea typeface="楷体_GB2312" pitchFamily="49" charset="-122"/>
            </a:endParaRPr>
          </a:p>
        </p:txBody>
      </p:sp>
      <p:sp>
        <p:nvSpPr>
          <p:cNvPr id="291843" name="Rectangle 3"/>
          <p:cNvSpPr/>
          <p:nvPr/>
        </p:nvSpPr>
        <p:spPr>
          <a:xfrm>
            <a:off x="755650" y="2997200"/>
            <a:ext cx="7620000" cy="3267075"/>
          </a:xfrm>
          <a:prstGeom prst="rect">
            <a:avLst/>
          </a:prstGeom>
          <a:noFill/>
          <a:ln w="9525">
            <a:noFill/>
          </a:ln>
        </p:spPr>
        <p:txBody>
          <a:bodyPr>
            <a:spAutoFit/>
          </a:bodyPr>
          <a:p>
            <a:pPr lvl="0" algn="l" eaLnBrk="0" hangingPunct="0">
              <a:spcBef>
                <a:spcPct val="50000"/>
              </a:spcBef>
            </a:pPr>
            <a:r>
              <a:rPr lang="zh-CN" altLang="en-US" sz="2600" b="1" dirty="0">
                <a:solidFill>
                  <a:schemeClr val="accent2"/>
                </a:solidFill>
                <a:latin typeface="楷体_GB2312" pitchFamily="49" charset="-122"/>
                <a:ea typeface="楷体_GB2312" pitchFamily="49" charset="-122"/>
              </a:rPr>
              <a:t>情景分析的用处：</a:t>
            </a:r>
            <a:endParaRPr lang="zh-CN" altLang="en-US" sz="2600" b="1" dirty="0">
              <a:solidFill>
                <a:schemeClr val="accent2"/>
              </a:solidFill>
              <a:latin typeface="楷体_GB2312" pitchFamily="49" charset="-122"/>
              <a:ea typeface="楷体_GB2312" pitchFamily="49" charset="-122"/>
            </a:endParaRPr>
          </a:p>
          <a:p>
            <a:pPr lvl="0" algn="l" eaLnBrk="0" hangingPunct="0">
              <a:spcBef>
                <a:spcPct val="50000"/>
              </a:spcBef>
            </a:pPr>
            <a:r>
              <a:rPr lang="zh-CN" altLang="en-US" sz="2600" b="1" dirty="0">
                <a:latin typeface="楷体_GB2312" pitchFamily="49" charset="-122"/>
                <a:ea typeface="楷体_GB2312" pitchFamily="49" charset="-122"/>
              </a:rPr>
              <a:t>● 它能在某种程度上演示产品的行为，从而便于用户理解，而且还可能进一步揭示出一些系统分析员目前还不知道的需求。</a:t>
            </a:r>
            <a:endParaRPr lang="zh-CN" altLang="en-US" sz="2600" b="1" dirty="0">
              <a:latin typeface="楷体_GB2312" pitchFamily="49" charset="-122"/>
              <a:ea typeface="楷体_GB2312" pitchFamily="49" charset="-122"/>
            </a:endParaRPr>
          </a:p>
          <a:p>
            <a:pPr lvl="0" algn="l" eaLnBrk="0" hangingPunct="0">
              <a:spcBef>
                <a:spcPct val="50000"/>
              </a:spcBef>
            </a:pPr>
            <a:r>
              <a:rPr lang="zh-CN" altLang="en-US" sz="2600" b="1" dirty="0">
                <a:latin typeface="楷体_GB2312" pitchFamily="49" charset="-122"/>
                <a:ea typeface="楷体_GB2312" pitchFamily="49" charset="-122"/>
              </a:rPr>
              <a:t>● 由于情景分析较易为用户所理解，因此，使用这种技术能保证用户在需求分析过程中始终扮演一个积极主动的角色。</a:t>
            </a:r>
            <a:endParaRPr lang="zh-CN" altLang="en-US" sz="2600" b="1" dirty="0">
              <a:latin typeface="楷体_GB2312" pitchFamily="49" charset="-122"/>
              <a:ea typeface="楷体_GB2312" pitchFamily="49" charset="-122"/>
            </a:endParaRPr>
          </a:p>
        </p:txBody>
      </p:sp>
      <p:sp>
        <p:nvSpPr>
          <p:cNvPr id="30725" name="Rectangle 5"/>
          <p:cNvSpPr/>
          <p:nvPr/>
        </p:nvSpPr>
        <p:spPr>
          <a:xfrm>
            <a:off x="900113" y="908050"/>
            <a:ext cx="6629400" cy="533400"/>
          </a:xfrm>
          <a:prstGeom prst="rect">
            <a:avLst/>
          </a:prstGeom>
          <a:noFill/>
          <a:ln w="9525">
            <a:noFill/>
          </a:ln>
        </p:spPr>
        <p:txBody>
          <a:bodyPr lIns="92075" tIns="46038" rIns="92075" bIns="46038" anchor="ctr"/>
          <a:p>
            <a:pPr lvl="0" algn="l" eaLnBrk="1" hangingPunct="1"/>
            <a:r>
              <a:rPr lang="en-US" altLang="zh-CN" sz="4000" b="1">
                <a:solidFill>
                  <a:srgbClr val="FF3300"/>
                </a:solidFill>
                <a:latin typeface="隶书" panose="02010509060101010101" pitchFamily="49" charset="-122"/>
                <a:ea typeface="隶书" panose="02010509060101010101" pitchFamily="49" charset="-122"/>
              </a:rPr>
              <a:t>§</a:t>
            </a:r>
            <a:r>
              <a:rPr lang="en-US" altLang="zh-CN">
                <a:latin typeface="Times New Roman" panose="02020603050405020304" pitchFamily="18" charset="0"/>
                <a:ea typeface="宋体" panose="02010600030101010101" pitchFamily="2" charset="-122"/>
              </a:rPr>
              <a:t> </a:t>
            </a:r>
            <a:r>
              <a:rPr lang="en-US" altLang="zh-CN" sz="4000" b="1">
                <a:solidFill>
                  <a:srgbClr val="FF3300"/>
                </a:solidFill>
                <a:latin typeface="隶书" panose="02010509060101010101" pitchFamily="49" charset="-122"/>
                <a:ea typeface="隶书" panose="02010509060101010101" pitchFamily="49" charset="-122"/>
              </a:rPr>
              <a:t>2 </a:t>
            </a:r>
            <a:r>
              <a:rPr lang="zh-CN" altLang="en-US" sz="4000" b="1" dirty="0">
                <a:solidFill>
                  <a:srgbClr val="FF3300"/>
                </a:solidFill>
                <a:latin typeface="隶书" panose="02010509060101010101" pitchFamily="49" charset="-122"/>
                <a:ea typeface="隶书" panose="02010509060101010101" pitchFamily="49" charset="-122"/>
              </a:rPr>
              <a:t>与用户沟通的方法</a:t>
            </a:r>
            <a:endParaRPr lang="zh-CN" altLang="en-US" sz="4000" b="1" dirty="0">
              <a:solidFill>
                <a:srgbClr val="FF3300"/>
              </a:solidFill>
              <a:latin typeface="隶书" panose="02010509060101010101" pitchFamily="49" charset="-122"/>
              <a:ea typeface="隶书" panose="02010509060101010101" pitchFamily="49" charset="-122"/>
            </a:endParaRPr>
          </a:p>
        </p:txBody>
      </p:sp>
    </p:spTree>
  </p:cSld>
  <p:clrMapOvr>
    <a:masterClrMapping/>
  </p:clrMapOvr>
  <p:transition>
    <p:random/>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灯片编号占位符 5"/>
          <p:cNvSpPr txBox="1">
            <a:spLocks noGrp="1"/>
          </p:cNvSpPr>
          <p:nvPr>
            <p:ph type="sldNum" sz="quarter" idx="12"/>
          </p:nvPr>
        </p:nvSpPr>
        <p:spPr/>
        <p:txBody>
          <a:bodyPr/>
          <a:p>
            <a:pPr algn="r" eaLnBrk="1" hangingPunct="1">
              <a:spcBef>
                <a:spcPct val="50000"/>
              </a:spcBef>
            </a:pPr>
            <a:fld id="{9A0DB2DC-4C9A-4742-B13C-FB6460FD3503}" type="slidenum">
              <a:rPr lang="en-US" altLang="zh-CN" sz="1400"/>
            </a:fld>
            <a:endParaRPr lang="en-US" altLang="zh-CN" sz="1400"/>
          </a:p>
        </p:txBody>
      </p:sp>
      <p:sp>
        <p:nvSpPr>
          <p:cNvPr id="294917" name="Rectangle 5"/>
          <p:cNvSpPr/>
          <p:nvPr/>
        </p:nvSpPr>
        <p:spPr>
          <a:xfrm>
            <a:off x="755650" y="1628775"/>
            <a:ext cx="7704138" cy="1066800"/>
          </a:xfrm>
          <a:prstGeom prst="rect">
            <a:avLst/>
          </a:prstGeom>
          <a:noFill/>
          <a:ln w="12700">
            <a:noFill/>
          </a:ln>
        </p:spPr>
        <p:txBody>
          <a:bodyPr>
            <a:spAutoFit/>
          </a:bodyPr>
          <a:p>
            <a:pPr lvl="0" algn="l" eaLnBrk="1" hangingPunct="1"/>
            <a:r>
              <a:rPr lang="en-US" altLang="zh-CN" sz="3200" b="1">
                <a:latin typeface="Times New Roman" panose="02020603050405020304" pitchFamily="18" charset="0"/>
                <a:ea typeface="楷体_GB2312" pitchFamily="49" charset="-122"/>
              </a:rPr>
              <a:t>2. </a:t>
            </a:r>
            <a:r>
              <a:rPr lang="zh-CN" altLang="en-US" sz="3200" b="1" dirty="0">
                <a:latin typeface="Times New Roman" panose="02020603050405020304" pitchFamily="18" charset="0"/>
                <a:ea typeface="楷体_GB2312" pitchFamily="49" charset="-122"/>
              </a:rPr>
              <a:t>面向数据流自顶向下求精</a:t>
            </a:r>
            <a:endParaRPr lang="zh-CN" altLang="en-US" sz="3200" b="1" dirty="0">
              <a:latin typeface="Times New Roman" panose="02020603050405020304" pitchFamily="18" charset="0"/>
              <a:ea typeface="楷体_GB2312" pitchFamily="49" charset="-122"/>
            </a:endParaRPr>
          </a:p>
          <a:p>
            <a:pPr lvl="0" algn="l" eaLnBrk="1" hangingPunct="1"/>
            <a:r>
              <a:rPr lang="zh-CN" altLang="en-US" sz="3200" b="1" dirty="0">
                <a:latin typeface="Times New Roman" panose="02020603050405020304" pitchFamily="18" charset="0"/>
                <a:ea typeface="楷体_GB2312" pitchFamily="49" charset="-122"/>
              </a:rPr>
              <a:t>       </a:t>
            </a:r>
            <a:endParaRPr lang="zh-CN" altLang="en-US" sz="3200" b="1" dirty="0">
              <a:latin typeface="Times New Roman" panose="02020603050405020304" pitchFamily="18" charset="0"/>
              <a:ea typeface="楷体_GB2312" pitchFamily="49" charset="-122"/>
            </a:endParaRPr>
          </a:p>
        </p:txBody>
      </p:sp>
      <p:sp>
        <p:nvSpPr>
          <p:cNvPr id="31748" name="Rectangle 6"/>
          <p:cNvSpPr/>
          <p:nvPr/>
        </p:nvSpPr>
        <p:spPr>
          <a:xfrm>
            <a:off x="900113" y="908050"/>
            <a:ext cx="6629400" cy="533400"/>
          </a:xfrm>
          <a:prstGeom prst="rect">
            <a:avLst/>
          </a:prstGeom>
          <a:noFill/>
          <a:ln w="9525">
            <a:noFill/>
          </a:ln>
        </p:spPr>
        <p:txBody>
          <a:bodyPr lIns="92075" tIns="46038" rIns="92075" bIns="46038" anchor="ctr"/>
          <a:p>
            <a:pPr lvl="0" algn="l" eaLnBrk="1" hangingPunct="1"/>
            <a:r>
              <a:rPr lang="en-US" altLang="zh-CN" sz="4000" b="1">
                <a:solidFill>
                  <a:srgbClr val="FF3300"/>
                </a:solidFill>
                <a:latin typeface="隶书" panose="02010509060101010101" pitchFamily="49" charset="-122"/>
                <a:ea typeface="隶书" panose="02010509060101010101" pitchFamily="49" charset="-122"/>
              </a:rPr>
              <a:t>§</a:t>
            </a:r>
            <a:r>
              <a:rPr lang="en-US" altLang="zh-CN">
                <a:latin typeface="Times New Roman" panose="02020603050405020304" pitchFamily="18" charset="0"/>
                <a:ea typeface="宋体" panose="02010600030101010101" pitchFamily="2" charset="-122"/>
              </a:rPr>
              <a:t> </a:t>
            </a:r>
            <a:r>
              <a:rPr lang="en-US" altLang="zh-CN" sz="4000" b="1">
                <a:solidFill>
                  <a:srgbClr val="FF3300"/>
                </a:solidFill>
                <a:latin typeface="隶书" panose="02010509060101010101" pitchFamily="49" charset="-122"/>
                <a:ea typeface="隶书" panose="02010509060101010101" pitchFamily="49" charset="-122"/>
              </a:rPr>
              <a:t>2  </a:t>
            </a:r>
            <a:r>
              <a:rPr lang="zh-CN" altLang="en-US" sz="4000" b="1" dirty="0">
                <a:solidFill>
                  <a:srgbClr val="FF3300"/>
                </a:solidFill>
                <a:latin typeface="隶书" panose="02010509060101010101" pitchFamily="49" charset="-122"/>
                <a:ea typeface="隶书" panose="02010509060101010101" pitchFamily="49" charset="-122"/>
              </a:rPr>
              <a:t>与用户沟通的方法</a:t>
            </a:r>
            <a:endParaRPr lang="zh-CN" altLang="en-US" sz="4000" b="1" dirty="0">
              <a:solidFill>
                <a:srgbClr val="FF3300"/>
              </a:solidFill>
              <a:latin typeface="隶书" panose="02010509060101010101" pitchFamily="49" charset="-122"/>
              <a:ea typeface="隶书" panose="02010509060101010101" pitchFamily="49" charset="-122"/>
            </a:endParaRPr>
          </a:p>
        </p:txBody>
      </p:sp>
      <p:sp>
        <p:nvSpPr>
          <p:cNvPr id="31768" name="Rectangle 3"/>
          <p:cNvSpPr/>
          <p:nvPr/>
        </p:nvSpPr>
        <p:spPr>
          <a:xfrm>
            <a:off x="684213" y="2349500"/>
            <a:ext cx="7775575" cy="3960813"/>
          </a:xfrm>
          <a:prstGeom prst="rect">
            <a:avLst/>
          </a:prstGeom>
          <a:noFill/>
          <a:ln w="9525">
            <a:noFill/>
          </a:ln>
        </p:spPr>
        <p:txBody>
          <a:bodyPr lIns="92075" tIns="46038" rIns="92075" bIns="46038"/>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571500" lvl="0" indent="-571500" eaLnBrk="1" hangingPunct="1">
              <a:spcBef>
                <a:spcPct val="60000"/>
              </a:spcBef>
              <a:buNone/>
            </a:pPr>
            <a:r>
              <a:rPr lang="zh-CN" altLang="en-US" sz="2800" b="1" dirty="0"/>
              <a:t>（</a:t>
            </a:r>
            <a:r>
              <a:rPr lang="en-US" altLang="zh-CN" sz="2800" b="1">
                <a:ea typeface="楷体_GB2312" pitchFamily="49" charset="-122"/>
              </a:rPr>
              <a:t>1</a:t>
            </a:r>
            <a:r>
              <a:rPr lang="zh-CN" altLang="en-US" sz="2800" b="1" dirty="0">
                <a:ea typeface="楷体_GB2312" pitchFamily="49" charset="-122"/>
              </a:rPr>
              <a:t>）沿</a:t>
            </a:r>
            <a:r>
              <a:rPr lang="zh-CN" altLang="en-US" sz="2800" b="1" u="sng" dirty="0">
                <a:solidFill>
                  <a:srgbClr val="FFFF00"/>
                </a:solidFill>
                <a:ea typeface="楷体_GB2312" pitchFamily="49" charset="-122"/>
              </a:rPr>
              <a:t>数据流图</a:t>
            </a:r>
            <a:r>
              <a:rPr lang="zh-CN" altLang="en-US" sz="2800" b="1" dirty="0">
                <a:ea typeface="楷体_GB2312" pitchFamily="49" charset="-122"/>
              </a:rPr>
              <a:t>回溯：</a:t>
            </a:r>
            <a:r>
              <a:rPr lang="zh-CN" altLang="en-US" sz="2800" b="1" u="sng" dirty="0">
                <a:solidFill>
                  <a:srgbClr val="FFFF00"/>
                </a:solidFill>
                <a:ea typeface="楷体_GB2312" pitchFamily="49" charset="-122"/>
              </a:rPr>
              <a:t>数据流图</a:t>
            </a:r>
            <a:r>
              <a:rPr lang="zh-CN" altLang="en-US" sz="2800" b="1" dirty="0">
                <a:ea typeface="楷体_GB2312" pitchFamily="49" charset="-122"/>
              </a:rPr>
              <a:t>的输出端是系统的最终目的。向回确定每个数据元素的来源，可加细</a:t>
            </a:r>
            <a:r>
              <a:rPr lang="zh-CN" altLang="en-US" sz="2800" b="1" u="sng" dirty="0">
                <a:solidFill>
                  <a:srgbClr val="FFFF00"/>
                </a:solidFill>
                <a:ea typeface="楷体_GB2312" pitchFamily="49" charset="-122"/>
              </a:rPr>
              <a:t>数据流图</a:t>
            </a:r>
            <a:r>
              <a:rPr lang="zh-CN" altLang="en-US" sz="2800" b="1" dirty="0">
                <a:ea typeface="楷体_GB2312" pitchFamily="49" charset="-122"/>
              </a:rPr>
              <a:t>及</a:t>
            </a:r>
            <a:r>
              <a:rPr lang="zh-CN" altLang="en-US" sz="2800" b="1" u="sng" dirty="0">
                <a:solidFill>
                  <a:srgbClr val="FFFF00"/>
                </a:solidFill>
                <a:ea typeface="楷体_GB2312" pitchFamily="49" charset="-122"/>
              </a:rPr>
              <a:t>数据字典</a:t>
            </a:r>
            <a:r>
              <a:rPr lang="zh-CN" altLang="en-US" sz="2800" b="1" dirty="0">
                <a:ea typeface="楷体_GB2312" pitchFamily="49" charset="-122"/>
              </a:rPr>
              <a:t>，并将相关算法记录在</a:t>
            </a:r>
            <a:r>
              <a:rPr lang="en-US" altLang="zh-CN" sz="2800" b="1" u="sng">
                <a:solidFill>
                  <a:srgbClr val="FFFF00"/>
                </a:solidFill>
                <a:ea typeface="楷体_GB2312" pitchFamily="49" charset="-122"/>
              </a:rPr>
              <a:t>IPO</a:t>
            </a:r>
            <a:r>
              <a:rPr lang="zh-CN" altLang="en-US" sz="2800" b="1" u="sng" dirty="0">
                <a:solidFill>
                  <a:srgbClr val="FFFF00"/>
                </a:solidFill>
                <a:ea typeface="楷体_GB2312" pitchFamily="49" charset="-122"/>
              </a:rPr>
              <a:t>图</a:t>
            </a:r>
            <a:r>
              <a:rPr lang="zh-CN" altLang="en-US" sz="2800" b="1" dirty="0">
                <a:ea typeface="楷体_GB2312" pitchFamily="49" charset="-122"/>
              </a:rPr>
              <a:t>中。</a:t>
            </a:r>
            <a:endParaRPr lang="zh-CN" altLang="en-US" sz="2800" b="1" dirty="0">
              <a:ea typeface="楷体_GB2312" pitchFamily="49" charset="-122"/>
            </a:endParaRPr>
          </a:p>
          <a:p>
            <a:pPr marL="571500" lvl="0" indent="-571500" eaLnBrk="1" hangingPunct="1">
              <a:spcBef>
                <a:spcPct val="60000"/>
              </a:spcBef>
              <a:buNone/>
            </a:pPr>
            <a:r>
              <a:rPr lang="zh-CN" altLang="en-US" sz="2800" b="1" dirty="0">
                <a:ea typeface="楷体_GB2312" pitchFamily="49" charset="-122"/>
              </a:rPr>
              <a:t>  （</a:t>
            </a:r>
            <a:r>
              <a:rPr lang="en-US" altLang="zh-CN" sz="2800" b="1">
                <a:ea typeface="楷体_GB2312" pitchFamily="49" charset="-122"/>
              </a:rPr>
              <a:t>2</a:t>
            </a:r>
            <a:r>
              <a:rPr lang="zh-CN" altLang="en-US" sz="2800" b="1" dirty="0">
                <a:ea typeface="楷体_GB2312" pitchFamily="49" charset="-122"/>
              </a:rPr>
              <a:t>）用户复查：从输入端开始，分析员借助于数据流图、数据字典和</a:t>
            </a:r>
            <a:r>
              <a:rPr lang="en-US" altLang="zh-CN" sz="2800" b="1">
                <a:ea typeface="楷体_GB2312" pitchFamily="49" charset="-122"/>
              </a:rPr>
              <a:t>IPO</a:t>
            </a:r>
            <a:r>
              <a:rPr lang="zh-CN" altLang="en-US" sz="2800" b="1" dirty="0">
                <a:ea typeface="楷体_GB2312" pitchFamily="49" charset="-122"/>
              </a:rPr>
              <a:t>图向用户解释输入数据是怎样一步一步转变成输出数据。用户及时纠正和补充分析员的认识。</a:t>
            </a:r>
            <a:endParaRPr lang="zh-CN" altLang="en-US" sz="2800" b="1" dirty="0">
              <a:ea typeface="楷体_GB2312" pitchFamily="49" charset="-122"/>
            </a:endParaRPr>
          </a:p>
        </p:txBody>
      </p:sp>
    </p:spTree>
  </p:cSld>
  <p:clrMapOvr>
    <a:masterClrMapping/>
  </p:clrMapOvr>
  <p:transition>
    <p:random/>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0290" name="灯片编号占位符 5"/>
          <p:cNvSpPr txBox="1">
            <a:spLocks noGrp="1"/>
          </p:cNvSpPr>
          <p:nvPr/>
        </p:nvSpPr>
        <p:spPr>
          <a:xfrm>
            <a:off x="6553200" y="6248400"/>
            <a:ext cx="1905000" cy="457200"/>
          </a:xfrm>
          <a:prstGeom prst="rect">
            <a:avLst/>
          </a:prstGeom>
          <a:noFill/>
          <a:ln w="12700">
            <a:noFill/>
          </a:ln>
        </p:spPr>
        <p:txBody>
          <a:bodyPr/>
          <a:p>
            <a:pPr lvl="0" algn="r" eaLnBrk="1" hangingPunct="1">
              <a:spcBef>
                <a:spcPct val="50000"/>
              </a:spcBef>
            </a:pPr>
            <a:fld id="{9A0DB2DC-4C9A-4742-B13C-FB6460FD3503}" type="slidenum">
              <a:rPr lang="en-US" altLang="zh-CN" sz="1400">
                <a:latin typeface="Times New Roman" panose="02020603050405020304" pitchFamily="18" charset="0"/>
                <a:ea typeface="宋体" panose="02010600030101010101" pitchFamily="2" charset="-122"/>
              </a:rPr>
            </a:fld>
            <a:endParaRPr lang="en-US" altLang="zh-CN" sz="1400">
              <a:latin typeface="Times New Roman" panose="02020603050405020304" pitchFamily="18" charset="0"/>
              <a:ea typeface="宋体" panose="02010600030101010101" pitchFamily="2" charset="-122"/>
            </a:endParaRPr>
          </a:p>
        </p:txBody>
      </p:sp>
      <p:sp>
        <p:nvSpPr>
          <p:cNvPr id="191491" name="Rectangle 3"/>
          <p:cNvSpPr>
            <a:spLocks noGrp="1"/>
          </p:cNvSpPr>
          <p:nvPr>
            <p:ph type="body"/>
          </p:nvPr>
        </p:nvSpPr>
        <p:spPr>
          <a:xfrm>
            <a:off x="685800" y="2057400"/>
            <a:ext cx="7772400" cy="4191000"/>
          </a:xfrm>
        </p:spPr>
        <p:txBody>
          <a:bodyPr vert="horz" wrap="square" lIns="92075" tIns="46038" rIns="92075" bIns="46038" anchor="t"/>
          <a:p>
            <a:pPr marL="571500" lvl="0" indent="-571500" eaLnBrk="1" hangingPunct="1">
              <a:spcBef>
                <a:spcPct val="60000"/>
              </a:spcBef>
              <a:buNone/>
            </a:pPr>
            <a:r>
              <a:rPr lang="zh-CN" altLang="en-US" sz="2800" b="1" dirty="0">
                <a:ea typeface="楷体_GB2312" pitchFamily="49" charset="-122"/>
              </a:rPr>
              <a:t>（</a:t>
            </a:r>
            <a:r>
              <a:rPr lang="en-US" altLang="zh-CN" sz="2800" b="1">
                <a:ea typeface="楷体_GB2312" pitchFamily="49" charset="-122"/>
              </a:rPr>
              <a:t>3</a:t>
            </a:r>
            <a:r>
              <a:rPr lang="zh-CN" altLang="en-US" sz="2800" b="1" dirty="0">
                <a:ea typeface="楷体_GB2312" pitchFamily="49" charset="-122"/>
              </a:rPr>
              <a:t>）反复进行上述分析过程，分析员越来越深入地定义系统中的数据和系统应该完成的功能。</a:t>
            </a:r>
            <a:endParaRPr lang="zh-CN" altLang="en-US" sz="2800" b="1" dirty="0">
              <a:ea typeface="楷体_GB2312" pitchFamily="49" charset="-122"/>
            </a:endParaRPr>
          </a:p>
          <a:p>
            <a:pPr marL="571500" lvl="0" indent="-571500" eaLnBrk="1" hangingPunct="1">
              <a:spcBef>
                <a:spcPct val="60000"/>
              </a:spcBef>
              <a:buNone/>
            </a:pPr>
            <a:r>
              <a:rPr lang="zh-CN" altLang="en-US" sz="2800" b="1" dirty="0">
                <a:ea typeface="楷体_GB2312" pitchFamily="49" charset="-122"/>
              </a:rPr>
              <a:t>     问题的具体分析：</a:t>
            </a:r>
            <a:r>
              <a:rPr lang="zh-CN" altLang="en-US" sz="2800" b="1" dirty="0">
                <a:solidFill>
                  <a:schemeClr val="accent2"/>
                </a:solidFill>
                <a:ea typeface="楷体_GB2312" pitchFamily="49" charset="-122"/>
              </a:rPr>
              <a:t>细化数据流图</a:t>
            </a:r>
            <a:endParaRPr lang="zh-CN" altLang="en-US" sz="2800" b="1" dirty="0">
              <a:solidFill>
                <a:schemeClr val="accent2"/>
              </a:solidFill>
              <a:ea typeface="楷体_GB2312" pitchFamily="49" charset="-122"/>
            </a:endParaRPr>
          </a:p>
          <a:p>
            <a:pPr marL="571500" lvl="0" indent="-571500" eaLnBrk="1" hangingPunct="1">
              <a:spcBef>
                <a:spcPct val="60000"/>
              </a:spcBef>
              <a:buNone/>
            </a:pPr>
            <a:r>
              <a:rPr lang="zh-CN" altLang="en-US" sz="2800" b="1" dirty="0">
                <a:ea typeface="楷体_GB2312" pitchFamily="49" charset="-122"/>
              </a:rPr>
              <a:t> </a:t>
            </a:r>
            <a:r>
              <a:rPr lang="zh-CN" altLang="en-US" sz="2800" b="1" dirty="0">
                <a:solidFill>
                  <a:schemeClr val="accent1"/>
                </a:solidFill>
                <a:ea typeface="楷体_GB2312" pitchFamily="49" charset="-122"/>
                <a:sym typeface="Symbol" panose="05050102010706020507" pitchFamily="18" charset="2"/>
              </a:rPr>
              <a:t></a:t>
            </a:r>
            <a:r>
              <a:rPr lang="zh-CN" altLang="en-US" sz="2800" b="1" dirty="0">
                <a:ea typeface="楷体_GB2312" pitchFamily="49" charset="-122"/>
                <a:sym typeface="Symbol" panose="05050102010706020507" pitchFamily="18" charset="2"/>
              </a:rPr>
              <a:t> 加细前后的</a:t>
            </a:r>
            <a:r>
              <a:rPr lang="en-US" altLang="zh-CN" sz="2800" b="1">
                <a:ea typeface="楷体_GB2312" pitchFamily="49" charset="-122"/>
                <a:sym typeface="Symbol" panose="05050102010706020507" pitchFamily="18" charset="2"/>
              </a:rPr>
              <a:t>I/O</a:t>
            </a:r>
            <a:r>
              <a:rPr lang="zh-CN" altLang="zh-CN" sz="2800" b="1" dirty="0">
                <a:ea typeface="楷体_GB2312" pitchFamily="49" charset="-122"/>
                <a:sym typeface="Symbol" panose="05050102010706020507" pitchFamily="18" charset="2"/>
              </a:rPr>
              <a:t>须相同。</a:t>
            </a:r>
            <a:endParaRPr lang="zh-CN" altLang="zh-CN" sz="2800" b="1" dirty="0">
              <a:ea typeface="楷体_GB2312" pitchFamily="49" charset="-122"/>
              <a:sym typeface="Symbol" panose="05050102010706020507" pitchFamily="18" charset="2"/>
            </a:endParaRPr>
          </a:p>
          <a:p>
            <a:pPr marL="571500" lvl="0" indent="-571500" eaLnBrk="1" hangingPunct="1">
              <a:spcBef>
                <a:spcPct val="60000"/>
              </a:spcBef>
              <a:buNone/>
            </a:pPr>
            <a:r>
              <a:rPr lang="zh-CN" altLang="en-US" sz="2800" b="1" dirty="0">
                <a:solidFill>
                  <a:schemeClr val="folHlink"/>
                </a:solidFill>
                <a:ea typeface="楷体_GB2312" pitchFamily="49" charset="-122"/>
                <a:sym typeface="Symbol" panose="05050102010706020507" pitchFamily="18" charset="2"/>
              </a:rPr>
              <a:t> </a:t>
            </a:r>
            <a:r>
              <a:rPr lang="zh-CN" altLang="en-US" sz="2800" b="1" dirty="0">
                <a:solidFill>
                  <a:schemeClr val="accent1"/>
                </a:solidFill>
                <a:ea typeface="楷体_GB2312" pitchFamily="49" charset="-122"/>
                <a:sym typeface="Symbol" panose="05050102010706020507" pitchFamily="18" charset="2"/>
              </a:rPr>
              <a:t></a:t>
            </a:r>
            <a:r>
              <a:rPr lang="zh-CN" altLang="en-US" sz="2800" b="1" dirty="0">
                <a:solidFill>
                  <a:schemeClr val="accent2"/>
                </a:solidFill>
                <a:ea typeface="楷体_GB2312" pitchFamily="49" charset="-122"/>
                <a:sym typeface="Symbol" panose="05050102010706020507" pitchFamily="18" charset="2"/>
              </a:rPr>
              <a:t> </a:t>
            </a:r>
            <a:r>
              <a:rPr lang="zh-CN" altLang="en-US" sz="2800" b="1" dirty="0">
                <a:ea typeface="楷体_GB2312" pitchFamily="49" charset="-122"/>
                <a:sym typeface="Symbol" panose="05050102010706020507" pitchFamily="18" charset="2"/>
              </a:rPr>
              <a:t>分解到须考虑具体实现的代码时即可停止</a:t>
            </a:r>
            <a:endParaRPr lang="zh-CN" altLang="en-US" sz="2800" b="1" dirty="0">
              <a:ea typeface="楷体_GB2312" pitchFamily="49" charset="-122"/>
              <a:sym typeface="Symbol" panose="05050102010706020507" pitchFamily="18" charset="2"/>
            </a:endParaRPr>
          </a:p>
        </p:txBody>
      </p:sp>
      <p:sp>
        <p:nvSpPr>
          <p:cNvPr id="2" name="日期占位符 1"/>
          <p:cNvSpPr/>
          <p:nvPr>
            <p:ph type="dt" sz="half" idx="10"/>
          </p:nvPr>
        </p:nvSpPr>
        <p:spPr/>
        <p:txBody>
          <a:bodyPr/>
          <a:p>
            <a:pPr marL="0" marR="0" lvl="0" indent="0" algn="l" defTabSz="914400" rtl="0" eaLnBrk="1" fontAlgn="base" latinLnBrk="0" hangingPunct="1">
              <a:lnSpc>
                <a:spcPct val="100000"/>
              </a:lnSpc>
              <a:spcBef>
                <a:spcPct val="50000"/>
              </a:spcBef>
              <a:spcAft>
                <a:spcPct val="0"/>
              </a:spcAft>
              <a:buClrTx/>
              <a:buSzTx/>
              <a:buFontTx/>
              <a:buNone/>
              <a:defRPr/>
            </a:pPr>
            <a:fld id="{E7AFF273-8F88-4B83-AF9D-7EB9BD031607}" type="datetime1">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p:random/>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灯片编号占位符 3"/>
          <p:cNvSpPr txBox="1">
            <a:spLocks noGrp="1"/>
          </p:cNvSpPr>
          <p:nvPr>
            <p:ph type="sldNum" sz="quarter" idx="12"/>
          </p:nvPr>
        </p:nvSpPr>
        <p:spPr/>
        <p:txBody>
          <a:bodyPr/>
          <a:p>
            <a:pPr algn="r" eaLnBrk="1" hangingPunct="1">
              <a:spcBef>
                <a:spcPct val="50000"/>
              </a:spcBef>
            </a:pPr>
            <a:fld id="{9A0DB2DC-4C9A-4742-B13C-FB6460FD3503}" type="slidenum">
              <a:rPr lang="en-US" altLang="zh-CN" sz="1400"/>
            </a:fld>
            <a:endParaRPr lang="en-US" altLang="zh-CN" sz="1400"/>
          </a:p>
        </p:txBody>
      </p:sp>
      <p:sp>
        <p:nvSpPr>
          <p:cNvPr id="292866" name="Rectangle 2"/>
          <p:cNvSpPr/>
          <p:nvPr/>
        </p:nvSpPr>
        <p:spPr>
          <a:xfrm>
            <a:off x="611188" y="1700213"/>
            <a:ext cx="8153400" cy="579437"/>
          </a:xfrm>
          <a:prstGeom prst="rect">
            <a:avLst/>
          </a:prstGeom>
          <a:noFill/>
          <a:ln w="12700">
            <a:noFill/>
          </a:ln>
        </p:spPr>
        <p:txBody>
          <a:bodyPr>
            <a:spAutoFit/>
          </a:bodyPr>
          <a:p>
            <a:pPr lvl="0" algn="l" eaLnBrk="1" hangingPunct="1"/>
            <a:r>
              <a:rPr lang="en-US" altLang="zh-CN" sz="3200" b="1">
                <a:latin typeface="Times New Roman" panose="02020603050405020304" pitchFamily="18" charset="0"/>
                <a:ea typeface="楷体_GB2312" pitchFamily="49" charset="-122"/>
              </a:rPr>
              <a:t>3.  </a:t>
            </a:r>
            <a:r>
              <a:rPr lang="zh-CN" altLang="en-US" sz="3200" b="1" dirty="0">
                <a:latin typeface="Times New Roman" panose="02020603050405020304" pitchFamily="18" charset="0"/>
                <a:ea typeface="楷体_GB2312" pitchFamily="49" charset="-122"/>
              </a:rPr>
              <a:t>简易的应用规格说明技术</a:t>
            </a:r>
            <a:endParaRPr lang="zh-CN" altLang="en-US" sz="3200" b="1" dirty="0">
              <a:latin typeface="Times New Roman" panose="02020603050405020304" pitchFamily="18" charset="0"/>
              <a:ea typeface="楷体_GB2312" pitchFamily="49" charset="-122"/>
            </a:endParaRPr>
          </a:p>
        </p:txBody>
      </p:sp>
      <p:sp>
        <p:nvSpPr>
          <p:cNvPr id="292868" name="Rectangle 4"/>
          <p:cNvSpPr/>
          <p:nvPr/>
        </p:nvSpPr>
        <p:spPr>
          <a:xfrm>
            <a:off x="179388" y="2565400"/>
            <a:ext cx="8675687" cy="519113"/>
          </a:xfrm>
          <a:prstGeom prst="rect">
            <a:avLst/>
          </a:prstGeom>
          <a:noFill/>
          <a:ln w="12700">
            <a:noFill/>
          </a:ln>
        </p:spPr>
        <p:txBody>
          <a:bodyPr>
            <a:spAutoFit/>
          </a:bodyPr>
          <a:p>
            <a:pPr lvl="0" algn="l" eaLnBrk="1" hangingPunct="1"/>
            <a:r>
              <a:rPr lang="zh-CN" altLang="en-US" sz="2800" b="1" dirty="0">
                <a:solidFill>
                  <a:srgbClr val="00FF00"/>
                </a:solidFill>
                <a:latin typeface="Times New Roman" panose="02020603050405020304" pitchFamily="18" charset="0"/>
                <a:ea typeface="楷体_GB2312" pitchFamily="49" charset="-122"/>
              </a:rPr>
              <a:t>传统访谈技术</a:t>
            </a:r>
            <a:r>
              <a:rPr lang="zh-CN" altLang="en-US" sz="2800" b="1" dirty="0">
                <a:solidFill>
                  <a:srgbClr val="00FF00"/>
                </a:solidFill>
                <a:latin typeface="Times New Roman" panose="02020603050405020304" pitchFamily="18" charset="0"/>
                <a:ea typeface="楷体_GB2312" pitchFamily="49" charset="-122"/>
                <a:sym typeface="Wingdings" panose="05000000000000000000" pitchFamily="2" charset="2"/>
              </a:rPr>
              <a:t>用户和开发者往往会区分“我们和他们”</a:t>
            </a:r>
            <a:endParaRPr lang="zh-CN" altLang="en-US" sz="2800" b="1" dirty="0">
              <a:solidFill>
                <a:srgbClr val="00FF00"/>
              </a:solidFill>
              <a:latin typeface="Times New Roman" panose="02020603050405020304" pitchFamily="18" charset="0"/>
              <a:ea typeface="楷体_GB2312" pitchFamily="49" charset="-122"/>
            </a:endParaRPr>
          </a:p>
        </p:txBody>
      </p:sp>
      <p:grpSp>
        <p:nvGrpSpPr>
          <p:cNvPr id="2" name="Group 5"/>
          <p:cNvGrpSpPr/>
          <p:nvPr/>
        </p:nvGrpSpPr>
        <p:grpSpPr>
          <a:xfrm>
            <a:off x="971550" y="3068638"/>
            <a:ext cx="7272338" cy="2670175"/>
            <a:chOff x="612" y="1933"/>
            <a:chExt cx="4581" cy="1682"/>
          </a:xfrm>
        </p:grpSpPr>
        <p:sp>
          <p:nvSpPr>
            <p:cNvPr id="33799" name="Rectangle 6"/>
            <p:cNvSpPr/>
            <p:nvPr/>
          </p:nvSpPr>
          <p:spPr>
            <a:xfrm>
              <a:off x="612" y="2750"/>
              <a:ext cx="4581" cy="865"/>
            </a:xfrm>
            <a:prstGeom prst="rect">
              <a:avLst/>
            </a:prstGeom>
            <a:noFill/>
            <a:ln w="12700">
              <a:noFill/>
            </a:ln>
          </p:spPr>
          <p:txBody>
            <a:bodyPr>
              <a:spAutoFit/>
            </a:bodyPr>
            <a:p>
              <a:pPr lvl="0" algn="l" eaLnBrk="1" hangingPunct="1"/>
              <a:r>
                <a:rPr lang="en-US" altLang="zh-CN" sz="2800" b="1">
                  <a:latin typeface="Times New Roman" panose="02020603050405020304" pitchFamily="18" charset="0"/>
                  <a:ea typeface="楷体_GB2312" pitchFamily="49" charset="-122"/>
                </a:rPr>
                <a:t>        </a:t>
              </a:r>
              <a:r>
                <a:rPr lang="zh-CN" altLang="en-US" sz="2800" b="1" dirty="0">
                  <a:latin typeface="Times New Roman" panose="02020603050405020304" pitchFamily="18" charset="0"/>
                  <a:ea typeface="楷体_GB2312" pitchFamily="49" charset="-122"/>
                </a:rPr>
                <a:t>这种方法提倡用户与开发者密切合作，共同标识问题，提出解决方案的要素，商讨不同的方法并指定基本的需求。</a:t>
              </a:r>
              <a:endParaRPr lang="zh-CN" altLang="en-US" sz="2800" b="1" dirty="0">
                <a:latin typeface="Times New Roman" panose="02020603050405020304" pitchFamily="18" charset="0"/>
                <a:ea typeface="楷体_GB2312" pitchFamily="49" charset="-122"/>
              </a:endParaRPr>
            </a:p>
          </p:txBody>
        </p:sp>
        <p:grpSp>
          <p:nvGrpSpPr>
            <p:cNvPr id="33800" name="Group 7"/>
            <p:cNvGrpSpPr/>
            <p:nvPr/>
          </p:nvGrpSpPr>
          <p:grpSpPr>
            <a:xfrm>
              <a:off x="1247" y="1933"/>
              <a:ext cx="3354" cy="768"/>
              <a:chOff x="1247" y="1933"/>
              <a:chExt cx="3354" cy="768"/>
            </a:xfrm>
          </p:grpSpPr>
          <p:sp>
            <p:nvSpPr>
              <p:cNvPr id="33801" name="Rectangle 8"/>
              <p:cNvSpPr/>
              <p:nvPr/>
            </p:nvSpPr>
            <p:spPr>
              <a:xfrm>
                <a:off x="1247" y="2024"/>
                <a:ext cx="3221" cy="327"/>
              </a:xfrm>
              <a:prstGeom prst="rect">
                <a:avLst/>
              </a:prstGeom>
              <a:noFill/>
              <a:ln w="12700">
                <a:noFill/>
              </a:ln>
            </p:spPr>
            <p:txBody>
              <a:bodyPr>
                <a:spAutoFit/>
              </a:bodyPr>
              <a:p>
                <a:pPr lvl="0" algn="l" eaLnBrk="1" hangingPunct="1"/>
                <a:r>
                  <a:rPr lang="zh-CN" altLang="en-US" sz="2800" b="1" dirty="0">
                    <a:solidFill>
                      <a:schemeClr val="accent2"/>
                    </a:solidFill>
                    <a:latin typeface="ZDingbats" pitchFamily="2" charset="0"/>
                    <a:ea typeface="楷体_GB2312" pitchFamily="49" charset="-122"/>
                  </a:rPr>
                  <a:t>面向团队的需求收集法</a:t>
                </a:r>
                <a:endParaRPr lang="zh-CN" altLang="en-US" sz="2800" b="1" dirty="0">
                  <a:solidFill>
                    <a:schemeClr val="accent2"/>
                  </a:solidFill>
                  <a:latin typeface="ZDingbats" pitchFamily="2" charset="0"/>
                  <a:ea typeface="楷体_GB2312" pitchFamily="49" charset="-122"/>
                </a:endParaRPr>
              </a:p>
            </p:txBody>
          </p:sp>
          <p:pic>
            <p:nvPicPr>
              <p:cNvPr id="33802" name="Picture 9" descr="bersirc"/>
              <p:cNvPicPr>
                <a:picLocks noChangeAspect="1"/>
              </p:cNvPicPr>
              <p:nvPr/>
            </p:nvPicPr>
            <p:blipFill>
              <a:blip r:embed="rId1"/>
              <a:stretch>
                <a:fillRect/>
              </a:stretch>
            </p:blipFill>
            <p:spPr>
              <a:xfrm>
                <a:off x="3833" y="1933"/>
                <a:ext cx="768" cy="768"/>
              </a:xfrm>
              <a:prstGeom prst="rect">
                <a:avLst/>
              </a:prstGeom>
              <a:noFill/>
              <a:ln w="9525">
                <a:noFill/>
              </a:ln>
            </p:spPr>
          </p:pic>
        </p:grpSp>
      </p:grpSp>
      <p:sp>
        <p:nvSpPr>
          <p:cNvPr id="33798" name="Rectangle 10"/>
          <p:cNvSpPr/>
          <p:nvPr/>
        </p:nvSpPr>
        <p:spPr>
          <a:xfrm>
            <a:off x="900113" y="908050"/>
            <a:ext cx="6629400" cy="533400"/>
          </a:xfrm>
          <a:prstGeom prst="rect">
            <a:avLst/>
          </a:prstGeom>
          <a:noFill/>
          <a:ln w="9525">
            <a:noFill/>
          </a:ln>
        </p:spPr>
        <p:txBody>
          <a:bodyPr lIns="92075" tIns="46038" rIns="92075" bIns="46038" anchor="ctr"/>
          <a:p>
            <a:pPr lvl="0" algn="l" eaLnBrk="1" hangingPunct="1"/>
            <a:r>
              <a:rPr lang="en-US" altLang="zh-CN" sz="4000" b="1">
                <a:solidFill>
                  <a:srgbClr val="FF3300"/>
                </a:solidFill>
                <a:latin typeface="隶书" panose="02010509060101010101" pitchFamily="49" charset="-122"/>
                <a:ea typeface="隶书" panose="02010509060101010101" pitchFamily="49" charset="-122"/>
              </a:rPr>
              <a:t>§</a:t>
            </a:r>
            <a:r>
              <a:rPr lang="en-US" altLang="zh-CN">
                <a:latin typeface="Times New Roman" panose="02020603050405020304" pitchFamily="18" charset="0"/>
                <a:ea typeface="宋体" panose="02010600030101010101" pitchFamily="2" charset="-122"/>
              </a:rPr>
              <a:t> </a:t>
            </a:r>
            <a:r>
              <a:rPr lang="en-US" altLang="zh-CN" sz="4000" b="1">
                <a:solidFill>
                  <a:srgbClr val="FF3300"/>
                </a:solidFill>
                <a:latin typeface="隶书" panose="02010509060101010101" pitchFamily="49" charset="-122"/>
                <a:ea typeface="隶书" panose="02010509060101010101" pitchFamily="49" charset="-122"/>
              </a:rPr>
              <a:t>2.  </a:t>
            </a:r>
            <a:r>
              <a:rPr lang="zh-CN" altLang="en-US" sz="4000" b="1" dirty="0">
                <a:solidFill>
                  <a:srgbClr val="FF3300"/>
                </a:solidFill>
                <a:latin typeface="隶书" panose="02010509060101010101" pitchFamily="49" charset="-122"/>
                <a:ea typeface="隶书" panose="02010509060101010101" pitchFamily="49" charset="-122"/>
              </a:rPr>
              <a:t>与用户沟通的方法</a:t>
            </a:r>
            <a:endParaRPr lang="zh-CN" altLang="en-US" sz="4000" b="1" dirty="0">
              <a:solidFill>
                <a:srgbClr val="FF3300"/>
              </a:solidFill>
              <a:latin typeface="隶书" panose="02010509060101010101" pitchFamily="49" charset="-122"/>
              <a:ea typeface="隶书" panose="02010509060101010101" pitchFamily="49" charset="-122"/>
            </a:endParaRPr>
          </a:p>
        </p:txBody>
      </p:sp>
    </p:spTree>
  </p:cSld>
  <p:clrMapOvr>
    <a:masterClrMapping/>
  </p:clrMapOvr>
  <p:transition>
    <p:random/>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灯片编号占位符 3"/>
          <p:cNvSpPr txBox="1">
            <a:spLocks noGrp="1"/>
          </p:cNvSpPr>
          <p:nvPr>
            <p:ph type="sldNum" sz="quarter" idx="12"/>
          </p:nvPr>
        </p:nvSpPr>
        <p:spPr/>
        <p:txBody>
          <a:bodyPr/>
          <a:p>
            <a:pPr algn="r" eaLnBrk="1" hangingPunct="1">
              <a:spcBef>
                <a:spcPct val="50000"/>
              </a:spcBef>
            </a:pPr>
            <a:fld id="{9A0DB2DC-4C9A-4742-B13C-FB6460FD3503}" type="slidenum">
              <a:rPr lang="en-US" altLang="zh-CN" sz="1400"/>
            </a:fld>
            <a:endParaRPr lang="en-US" altLang="zh-CN" sz="1400"/>
          </a:p>
        </p:txBody>
      </p:sp>
      <p:sp>
        <p:nvSpPr>
          <p:cNvPr id="34819" name="Text Box 4"/>
          <p:cNvSpPr txBox="1"/>
          <p:nvPr/>
        </p:nvSpPr>
        <p:spPr>
          <a:xfrm>
            <a:off x="684213" y="1762125"/>
            <a:ext cx="8280400" cy="3683000"/>
          </a:xfrm>
          <a:prstGeom prst="rect">
            <a:avLst/>
          </a:prstGeom>
          <a:noFill/>
          <a:ln w="12700">
            <a:noFill/>
          </a:ln>
        </p:spPr>
        <p:txBody>
          <a:bodyPr>
            <a:spAutoFit/>
          </a:bodyPr>
          <a:p>
            <a:pPr marL="762000" lvl="0" indent="-762000" algn="just" eaLnBrk="1" hangingPunct="1">
              <a:lnSpc>
                <a:spcPct val="140000"/>
              </a:lnSpc>
              <a:buClr>
                <a:schemeClr val="tx2"/>
              </a:buClr>
              <a:buSzPct val="75000"/>
              <a:buFont typeface="Wingdings" panose="05000000000000000000" pitchFamily="2" charset="2"/>
              <a:buNone/>
            </a:pPr>
            <a:r>
              <a:rPr lang="zh-CN" altLang="en-US" sz="2800" b="1" dirty="0">
                <a:latin typeface="Times New Roman" panose="02020603050405020304" pitchFamily="18" charset="0"/>
                <a:ea typeface="楷体_GB2312" pitchFamily="49" charset="-122"/>
              </a:rPr>
              <a:t>面向团队的需求收集法</a:t>
            </a:r>
            <a:r>
              <a:rPr lang="zh-CN" altLang="en-US" sz="2800" b="1" dirty="0">
                <a:latin typeface="Times New Roman" panose="02020603050405020304" pitchFamily="18" charset="0"/>
                <a:ea typeface="楷体_GB2312" pitchFamily="49" charset="-122"/>
                <a:sym typeface="Wingdings" panose="05000000000000000000" pitchFamily="2" charset="2"/>
              </a:rPr>
              <a:t>： （用户与开发者配合）</a:t>
            </a:r>
            <a:endParaRPr lang="zh-CN" altLang="en-US" sz="2800" b="1" dirty="0">
              <a:latin typeface="Times New Roman" panose="02020603050405020304" pitchFamily="18" charset="0"/>
              <a:ea typeface="楷体_GB2312" pitchFamily="49" charset="-122"/>
            </a:endParaRPr>
          </a:p>
          <a:p>
            <a:pPr marL="762000" lvl="0" indent="-762000" algn="just" eaLnBrk="1" hangingPunct="1">
              <a:lnSpc>
                <a:spcPct val="140000"/>
              </a:lnSpc>
              <a:buClr>
                <a:schemeClr val="tx2"/>
              </a:buClr>
              <a:buSzPct val="75000"/>
              <a:buFont typeface="Wingdings" panose="05000000000000000000" pitchFamily="2" charset="2"/>
              <a:buNone/>
            </a:pPr>
            <a:r>
              <a:rPr lang="en-US" altLang="zh-CN" sz="2800" b="1">
                <a:latin typeface="Times New Roman" panose="02020603050405020304" pitchFamily="18" charset="0"/>
                <a:ea typeface="楷体_GB2312" pitchFamily="49" charset="-122"/>
              </a:rPr>
              <a:t>1</a:t>
            </a:r>
            <a:r>
              <a:rPr lang="zh-CN" altLang="en-US" sz="2800" b="1" dirty="0">
                <a:latin typeface="Times New Roman" panose="02020603050405020304" pitchFamily="18" charset="0"/>
                <a:ea typeface="楷体_GB2312" pitchFamily="49" charset="-122"/>
              </a:rPr>
              <a:t>）初步访谈；</a:t>
            </a:r>
            <a:endParaRPr lang="zh-CN" altLang="en-US" sz="2800" b="1" dirty="0">
              <a:latin typeface="Times New Roman" panose="02020603050405020304" pitchFamily="18" charset="0"/>
              <a:ea typeface="楷体_GB2312" pitchFamily="49" charset="-122"/>
            </a:endParaRPr>
          </a:p>
          <a:p>
            <a:pPr marL="762000" lvl="0" indent="-762000" algn="just" eaLnBrk="1" hangingPunct="1">
              <a:lnSpc>
                <a:spcPct val="140000"/>
              </a:lnSpc>
              <a:buClr>
                <a:schemeClr val="tx2"/>
              </a:buClr>
              <a:buSzPct val="75000"/>
              <a:buFont typeface="Wingdings" panose="05000000000000000000" pitchFamily="2" charset="2"/>
              <a:buNone/>
            </a:pPr>
            <a:r>
              <a:rPr lang="en-US" altLang="zh-CN" sz="2800" b="1">
                <a:latin typeface="Times New Roman" panose="02020603050405020304" pitchFamily="18" charset="0"/>
                <a:ea typeface="楷体_GB2312" pitchFamily="49" charset="-122"/>
              </a:rPr>
              <a:t>2</a:t>
            </a:r>
            <a:r>
              <a:rPr lang="zh-CN" altLang="en-US" sz="2800" b="1" dirty="0">
                <a:latin typeface="Times New Roman" panose="02020603050405020304" pitchFamily="18" charset="0"/>
                <a:ea typeface="楷体_GB2312" pitchFamily="49" charset="-122"/>
              </a:rPr>
              <a:t>）开发者和用户分别写出“产品需求”；</a:t>
            </a:r>
            <a:endParaRPr lang="zh-CN" altLang="en-US" sz="2800" b="1" dirty="0">
              <a:latin typeface="Times New Roman" panose="02020603050405020304" pitchFamily="18" charset="0"/>
              <a:ea typeface="楷体_GB2312" pitchFamily="49" charset="-122"/>
            </a:endParaRPr>
          </a:p>
          <a:p>
            <a:pPr marL="762000" lvl="0" indent="-762000" algn="just" eaLnBrk="1" hangingPunct="1">
              <a:lnSpc>
                <a:spcPct val="140000"/>
              </a:lnSpc>
              <a:buClr>
                <a:schemeClr val="tx2"/>
              </a:buClr>
              <a:buSzPct val="75000"/>
              <a:buFont typeface="Wingdings" panose="05000000000000000000" pitchFamily="2" charset="2"/>
              <a:buNone/>
            </a:pPr>
            <a:r>
              <a:rPr lang="en-US" altLang="zh-CN" sz="2800" b="1">
                <a:latin typeface="Times New Roman" panose="02020603050405020304" pitchFamily="18" charset="0"/>
                <a:ea typeface="楷体_GB2312" pitchFamily="49" charset="-122"/>
              </a:rPr>
              <a:t>3</a:t>
            </a:r>
            <a:r>
              <a:rPr lang="zh-CN" altLang="en-US" sz="2800" b="1" dirty="0">
                <a:latin typeface="Times New Roman" panose="02020603050405020304" pitchFamily="18" charset="0"/>
                <a:ea typeface="楷体_GB2312" pitchFamily="49" charset="-122"/>
              </a:rPr>
              <a:t>）开会讨论，各自展示需求列表；</a:t>
            </a:r>
            <a:endParaRPr lang="zh-CN" altLang="en-US" sz="2800" b="1" dirty="0">
              <a:latin typeface="Times New Roman" panose="02020603050405020304" pitchFamily="18" charset="0"/>
              <a:ea typeface="楷体_GB2312" pitchFamily="49" charset="-122"/>
            </a:endParaRPr>
          </a:p>
          <a:p>
            <a:pPr marL="762000" lvl="0" indent="-762000" algn="just" eaLnBrk="1" hangingPunct="1">
              <a:lnSpc>
                <a:spcPct val="140000"/>
              </a:lnSpc>
              <a:buClr>
                <a:schemeClr val="tx2"/>
              </a:buClr>
              <a:buSzPct val="75000"/>
              <a:buFont typeface="Wingdings" panose="05000000000000000000" pitchFamily="2" charset="2"/>
              <a:buNone/>
            </a:pPr>
            <a:r>
              <a:rPr lang="en-US" altLang="zh-CN" sz="2800" b="1">
                <a:latin typeface="Times New Roman" panose="02020603050405020304" pitchFamily="18" charset="0"/>
                <a:ea typeface="楷体_GB2312" pitchFamily="49" charset="-122"/>
              </a:rPr>
              <a:t>4</a:t>
            </a:r>
            <a:r>
              <a:rPr lang="zh-CN" altLang="en-US" sz="2800" b="1" dirty="0">
                <a:latin typeface="Times New Roman" panose="02020603050405020304" pitchFamily="18" charset="0"/>
                <a:ea typeface="楷体_GB2312" pitchFamily="49" charset="-122"/>
              </a:rPr>
              <a:t>）得出一致意见，为需求列表制定小型规格说明；</a:t>
            </a:r>
            <a:endParaRPr lang="zh-CN" altLang="en-US" sz="2800" b="1" dirty="0">
              <a:latin typeface="Times New Roman" panose="02020603050405020304" pitchFamily="18" charset="0"/>
              <a:ea typeface="楷体_GB2312" pitchFamily="49" charset="-122"/>
            </a:endParaRPr>
          </a:p>
          <a:p>
            <a:pPr marL="762000" lvl="0" indent="-762000" algn="just" eaLnBrk="1" hangingPunct="1">
              <a:lnSpc>
                <a:spcPct val="140000"/>
              </a:lnSpc>
              <a:buClr>
                <a:schemeClr val="tx2"/>
              </a:buClr>
              <a:buSzPct val="75000"/>
              <a:buFont typeface="Wingdings" panose="05000000000000000000" pitchFamily="2" charset="2"/>
              <a:buNone/>
            </a:pPr>
            <a:r>
              <a:rPr lang="en-US" altLang="zh-CN" sz="2800" b="1">
                <a:latin typeface="Times New Roman" panose="02020603050405020304" pitchFamily="18" charset="0"/>
                <a:ea typeface="楷体_GB2312" pitchFamily="49" charset="-122"/>
              </a:rPr>
              <a:t>5</a:t>
            </a:r>
            <a:r>
              <a:rPr lang="zh-CN" altLang="en-US" sz="2800" b="1" dirty="0">
                <a:latin typeface="Times New Roman" panose="02020603050405020304" pitchFamily="18" charset="0"/>
                <a:ea typeface="楷体_GB2312" pitchFamily="49" charset="-122"/>
              </a:rPr>
              <a:t>）根据会议成果，起草完整的软件需求规格说明。</a:t>
            </a:r>
            <a:endParaRPr lang="zh-CN" altLang="en-US" sz="2800" b="1" dirty="0">
              <a:latin typeface="Times New Roman" panose="02020603050405020304" pitchFamily="18" charset="0"/>
              <a:ea typeface="楷体_GB2312" pitchFamily="49" charset="-122"/>
            </a:endParaRPr>
          </a:p>
        </p:txBody>
      </p:sp>
    </p:spTree>
  </p:cSld>
  <p:clrMapOvr>
    <a:masterClrMapping/>
  </p:clrMapOvr>
  <p:transition>
    <p:random/>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灯片编号占位符 5"/>
          <p:cNvSpPr txBox="1">
            <a:spLocks noGrp="1"/>
          </p:cNvSpPr>
          <p:nvPr>
            <p:ph type="sldNum" sz="quarter" idx="12"/>
          </p:nvPr>
        </p:nvSpPr>
        <p:spPr/>
        <p:txBody>
          <a:bodyPr/>
          <a:p>
            <a:pPr algn="r" eaLnBrk="1" hangingPunct="1">
              <a:spcBef>
                <a:spcPct val="50000"/>
              </a:spcBef>
            </a:pPr>
            <a:fld id="{9A0DB2DC-4C9A-4742-B13C-FB6460FD3503}" type="slidenum">
              <a:rPr lang="en-US" altLang="zh-CN" sz="1400"/>
            </a:fld>
            <a:endParaRPr lang="en-US" altLang="zh-CN" sz="1400"/>
          </a:p>
        </p:txBody>
      </p:sp>
      <p:sp>
        <p:nvSpPr>
          <p:cNvPr id="35843" name="Rectangle 4"/>
          <p:cNvSpPr/>
          <p:nvPr/>
        </p:nvSpPr>
        <p:spPr>
          <a:xfrm>
            <a:off x="611188" y="2060575"/>
            <a:ext cx="8077200" cy="579438"/>
          </a:xfrm>
          <a:prstGeom prst="rect">
            <a:avLst/>
          </a:prstGeom>
          <a:noFill/>
          <a:ln w="12700">
            <a:noFill/>
          </a:ln>
        </p:spPr>
        <p:txBody>
          <a:bodyPr>
            <a:spAutoFit/>
          </a:bodyPr>
          <a:p>
            <a:pPr lvl="0" algn="l" eaLnBrk="1" hangingPunct="1"/>
            <a:r>
              <a:rPr lang="en-US" altLang="zh-CN" sz="3200" b="1">
                <a:latin typeface="Times New Roman" panose="02020603050405020304" pitchFamily="18" charset="0"/>
                <a:ea typeface="楷体_GB2312" pitchFamily="49" charset="-122"/>
              </a:rPr>
              <a:t>4.  </a:t>
            </a:r>
            <a:r>
              <a:rPr lang="zh-CN" altLang="en-US" sz="3200" b="1" dirty="0">
                <a:latin typeface="Times New Roman" panose="02020603050405020304" pitchFamily="18" charset="0"/>
                <a:ea typeface="楷体_GB2312" pitchFamily="49" charset="-122"/>
              </a:rPr>
              <a:t>快速建立软件原型</a:t>
            </a:r>
            <a:endParaRPr lang="zh-CN" altLang="en-US" sz="3200" b="1" dirty="0">
              <a:latin typeface="Times New Roman" panose="02020603050405020304" pitchFamily="18" charset="0"/>
              <a:ea typeface="楷体_GB2312" pitchFamily="49" charset="-122"/>
            </a:endParaRPr>
          </a:p>
        </p:txBody>
      </p:sp>
      <p:sp>
        <p:nvSpPr>
          <p:cNvPr id="318469" name="Rectangle 5"/>
          <p:cNvSpPr/>
          <p:nvPr/>
        </p:nvSpPr>
        <p:spPr>
          <a:xfrm>
            <a:off x="827088" y="2852738"/>
            <a:ext cx="7921625" cy="2528887"/>
          </a:xfrm>
          <a:prstGeom prst="rect">
            <a:avLst/>
          </a:prstGeom>
          <a:noFill/>
          <a:ln w="12700">
            <a:noFill/>
          </a:ln>
        </p:spPr>
        <p:txBody>
          <a:bodyPr>
            <a:spAutoFit/>
          </a:bodyPr>
          <a:p>
            <a:pPr lvl="0" algn="l" eaLnBrk="1" hangingPunct="1"/>
            <a:r>
              <a:rPr lang="en-US" altLang="zh-CN" sz="3200" b="1">
                <a:latin typeface="Times New Roman" panose="02020603050405020304" pitchFamily="18" charset="0"/>
                <a:ea typeface="楷体_GB2312" pitchFamily="49" charset="-122"/>
              </a:rPr>
              <a:t>        </a:t>
            </a:r>
            <a:r>
              <a:rPr lang="zh-CN" altLang="en-US" sz="3200" b="1" dirty="0">
                <a:latin typeface="Times New Roman" panose="02020603050405020304" pitchFamily="18" charset="0"/>
                <a:ea typeface="楷体_GB2312" pitchFamily="49" charset="-122"/>
              </a:rPr>
              <a:t>快速原型就是快速建立起来的旨在演示目标系统主要功能的可运行的程序。构建原型的</a:t>
            </a:r>
            <a:r>
              <a:rPr lang="zh-CN" altLang="en-US" sz="3200" b="1" dirty="0">
                <a:solidFill>
                  <a:srgbClr val="00FFCC"/>
                </a:solidFill>
                <a:latin typeface="Times New Roman" panose="02020603050405020304" pitchFamily="18" charset="0"/>
                <a:ea typeface="楷体_GB2312" pitchFamily="49" charset="-122"/>
              </a:rPr>
              <a:t>要点</a:t>
            </a:r>
            <a:r>
              <a:rPr lang="zh-CN" altLang="en-US" sz="3200" b="1" dirty="0">
                <a:latin typeface="Times New Roman" panose="02020603050405020304" pitchFamily="18" charset="0"/>
                <a:ea typeface="楷体_GB2312" pitchFamily="49" charset="-122"/>
              </a:rPr>
              <a:t>是，</a:t>
            </a:r>
            <a:r>
              <a:rPr lang="zh-CN" altLang="en-US" sz="3200" b="1" dirty="0">
                <a:solidFill>
                  <a:srgbClr val="FFFF00"/>
                </a:solidFill>
                <a:latin typeface="Times New Roman" panose="02020603050405020304" pitchFamily="18" charset="0"/>
                <a:ea typeface="楷体_GB2312" pitchFamily="49" charset="-122"/>
              </a:rPr>
              <a:t>它应该实现用户看得见的功能</a:t>
            </a:r>
            <a:r>
              <a:rPr lang="en-US" altLang="zh-CN" sz="3200" b="1">
                <a:latin typeface="Times New Roman" panose="02020603050405020304" pitchFamily="18" charset="0"/>
                <a:ea typeface="楷体_GB2312" pitchFamily="49" charset="-122"/>
              </a:rPr>
              <a:t>(</a:t>
            </a:r>
            <a:r>
              <a:rPr lang="zh-CN" altLang="en-US" sz="3200" b="1" dirty="0">
                <a:latin typeface="Times New Roman" panose="02020603050405020304" pitchFamily="18" charset="0"/>
                <a:ea typeface="楷体_GB2312" pitchFamily="49" charset="-122"/>
              </a:rPr>
              <a:t>例如，屏幕显示或打印报表</a:t>
            </a:r>
            <a:r>
              <a:rPr lang="en-US" altLang="zh-CN" sz="3200" b="1">
                <a:latin typeface="Times New Roman" panose="02020603050405020304" pitchFamily="18" charset="0"/>
                <a:ea typeface="楷体_GB2312" pitchFamily="49" charset="-122"/>
              </a:rPr>
              <a:t>)</a:t>
            </a:r>
            <a:r>
              <a:rPr lang="zh-CN" altLang="en-US" sz="3200" b="1" dirty="0">
                <a:solidFill>
                  <a:srgbClr val="FFFF00"/>
                </a:solidFill>
                <a:latin typeface="Times New Roman" panose="02020603050405020304" pitchFamily="18" charset="0"/>
                <a:ea typeface="楷体_GB2312" pitchFamily="49" charset="-122"/>
              </a:rPr>
              <a:t>，省略目标系统的“隐含”功能</a:t>
            </a:r>
            <a:r>
              <a:rPr lang="en-US" altLang="zh-CN" sz="3200" b="1">
                <a:latin typeface="Times New Roman" panose="02020603050405020304" pitchFamily="18" charset="0"/>
                <a:ea typeface="楷体_GB2312" pitchFamily="49" charset="-122"/>
              </a:rPr>
              <a:t>(</a:t>
            </a:r>
            <a:r>
              <a:rPr lang="zh-CN" altLang="en-US" sz="3200" b="1" dirty="0">
                <a:latin typeface="Times New Roman" panose="02020603050405020304" pitchFamily="18" charset="0"/>
                <a:ea typeface="楷体_GB2312" pitchFamily="49" charset="-122"/>
              </a:rPr>
              <a:t>例如，修改文件</a:t>
            </a:r>
            <a:r>
              <a:rPr lang="en-US" altLang="zh-CN" sz="3200" b="1">
                <a:latin typeface="Times New Roman" panose="02020603050405020304" pitchFamily="18" charset="0"/>
                <a:ea typeface="楷体_GB2312" pitchFamily="49" charset="-122"/>
              </a:rPr>
              <a:t>)</a:t>
            </a:r>
            <a:r>
              <a:rPr lang="zh-CN" altLang="en-US" sz="3200" b="1" dirty="0">
                <a:solidFill>
                  <a:srgbClr val="FFFF00"/>
                </a:solidFill>
                <a:latin typeface="Times New Roman" panose="02020603050405020304" pitchFamily="18" charset="0"/>
                <a:ea typeface="楷体_GB2312" pitchFamily="49" charset="-122"/>
              </a:rPr>
              <a:t>。</a:t>
            </a:r>
            <a:endParaRPr lang="zh-CN" altLang="en-US" sz="3200" b="1" dirty="0">
              <a:solidFill>
                <a:srgbClr val="FFFF00"/>
              </a:solidFill>
              <a:latin typeface="Times New Roman" panose="02020603050405020304" pitchFamily="18" charset="0"/>
              <a:ea typeface="楷体_GB2312" pitchFamily="49" charset="-122"/>
            </a:endParaRPr>
          </a:p>
        </p:txBody>
      </p:sp>
      <p:sp>
        <p:nvSpPr>
          <p:cNvPr id="35845" name="Rectangle 6"/>
          <p:cNvSpPr/>
          <p:nvPr/>
        </p:nvSpPr>
        <p:spPr>
          <a:xfrm>
            <a:off x="900113" y="908050"/>
            <a:ext cx="6629400" cy="533400"/>
          </a:xfrm>
          <a:prstGeom prst="rect">
            <a:avLst/>
          </a:prstGeom>
          <a:noFill/>
          <a:ln w="9525">
            <a:noFill/>
          </a:ln>
        </p:spPr>
        <p:txBody>
          <a:bodyPr lIns="92075" tIns="46038" rIns="92075" bIns="46038" anchor="ctr"/>
          <a:p>
            <a:pPr lvl="0" algn="l" eaLnBrk="1" hangingPunct="1"/>
            <a:r>
              <a:rPr lang="en-US" altLang="zh-CN" sz="4000" b="1">
                <a:solidFill>
                  <a:srgbClr val="FF3300"/>
                </a:solidFill>
                <a:latin typeface="隶书" panose="02010509060101010101" pitchFamily="49" charset="-122"/>
                <a:ea typeface="隶书" panose="02010509060101010101" pitchFamily="49" charset="-122"/>
              </a:rPr>
              <a:t>§</a:t>
            </a:r>
            <a:r>
              <a:rPr lang="en-US" altLang="zh-CN">
                <a:latin typeface="Times New Roman" panose="02020603050405020304" pitchFamily="18" charset="0"/>
                <a:ea typeface="宋体" panose="02010600030101010101" pitchFamily="2" charset="-122"/>
              </a:rPr>
              <a:t> </a:t>
            </a:r>
            <a:r>
              <a:rPr lang="en-US" altLang="zh-CN" sz="4000" b="1">
                <a:solidFill>
                  <a:srgbClr val="FF3300"/>
                </a:solidFill>
                <a:latin typeface="隶书" panose="02010509060101010101" pitchFamily="49" charset="-122"/>
                <a:ea typeface="隶书" panose="02010509060101010101" pitchFamily="49" charset="-122"/>
              </a:rPr>
              <a:t>2.  </a:t>
            </a:r>
            <a:r>
              <a:rPr lang="zh-CN" altLang="en-US" sz="4000" b="1" dirty="0">
                <a:solidFill>
                  <a:srgbClr val="FF3300"/>
                </a:solidFill>
                <a:latin typeface="隶书" panose="02010509060101010101" pitchFamily="49" charset="-122"/>
                <a:ea typeface="隶书" panose="02010509060101010101" pitchFamily="49" charset="-122"/>
              </a:rPr>
              <a:t>与用户沟通的方法</a:t>
            </a:r>
            <a:endParaRPr lang="zh-CN" altLang="en-US" sz="4000" b="1" dirty="0">
              <a:solidFill>
                <a:srgbClr val="FF3300"/>
              </a:solidFill>
              <a:latin typeface="隶书" panose="02010509060101010101" pitchFamily="49" charset="-122"/>
              <a:ea typeface="隶书" panose="02010509060101010101" pitchFamily="49" charset="-122"/>
            </a:endParaRPr>
          </a:p>
        </p:txBody>
      </p:sp>
      <p:sp>
        <p:nvSpPr>
          <p:cNvPr id="318471" name="AutoShape 7"/>
          <p:cNvSpPr/>
          <p:nvPr/>
        </p:nvSpPr>
        <p:spPr>
          <a:xfrm>
            <a:off x="4643438" y="1557338"/>
            <a:ext cx="3241675" cy="863600"/>
          </a:xfrm>
          <a:prstGeom prst="wedgeRoundRectCallout">
            <a:avLst>
              <a:gd name="adj1" fmla="val -55144"/>
              <a:gd name="adj2" fmla="val 45037"/>
              <a:gd name="adj3" fmla="val 16667"/>
            </a:avLst>
          </a:prstGeom>
          <a:solidFill>
            <a:schemeClr val="accent1"/>
          </a:solidFill>
          <a:ln w="9525" cap="flat" cmpd="sng">
            <a:solidFill>
              <a:schemeClr val="tx1"/>
            </a:solidFill>
            <a:prstDash val="solid"/>
            <a:miter/>
            <a:headEnd type="none" w="med" len="med"/>
            <a:tailEnd type="none" w="med" len="med"/>
          </a:ln>
        </p:spPr>
        <p:txBody>
          <a:bodyPr/>
          <a:p>
            <a:pPr lvl="0" algn="l" eaLnBrk="1" hangingPunct="1"/>
            <a:r>
              <a:rPr lang="zh-CN" altLang="en-US" b="1" dirty="0">
                <a:latin typeface="楷体_GB2312" pitchFamily="49" charset="-122"/>
                <a:ea typeface="楷体_GB2312" pitchFamily="49" charset="-122"/>
              </a:rPr>
              <a:t>特性</a:t>
            </a:r>
            <a:r>
              <a:rPr lang="en-US" altLang="zh-CN" b="1">
                <a:latin typeface="楷体_GB2312" pitchFamily="49" charset="-122"/>
                <a:ea typeface="楷体_GB2312" pitchFamily="49" charset="-122"/>
              </a:rPr>
              <a:t>1</a:t>
            </a:r>
            <a:r>
              <a:rPr lang="zh-CN" altLang="en-US" b="1" dirty="0">
                <a:latin typeface="楷体_GB2312" pitchFamily="49" charset="-122"/>
                <a:ea typeface="楷体_GB2312" pitchFamily="49" charset="-122"/>
              </a:rPr>
              <a:t>：快速</a:t>
            </a:r>
            <a:endParaRPr lang="zh-CN" altLang="en-US" b="1" dirty="0">
              <a:latin typeface="楷体_GB2312" pitchFamily="49" charset="-122"/>
              <a:ea typeface="楷体_GB2312" pitchFamily="49" charset="-122"/>
            </a:endParaRPr>
          </a:p>
          <a:p>
            <a:pPr lvl="0" algn="l" eaLnBrk="1" hangingPunct="1"/>
            <a:r>
              <a:rPr lang="zh-CN" altLang="en-US" b="1" dirty="0">
                <a:latin typeface="楷体_GB2312" pitchFamily="49" charset="-122"/>
                <a:ea typeface="楷体_GB2312" pitchFamily="49" charset="-122"/>
              </a:rPr>
              <a:t>特性</a:t>
            </a:r>
            <a:r>
              <a:rPr lang="en-US" altLang="zh-CN" b="1">
                <a:latin typeface="楷体_GB2312" pitchFamily="49" charset="-122"/>
                <a:ea typeface="楷体_GB2312" pitchFamily="49" charset="-122"/>
              </a:rPr>
              <a:t>2</a:t>
            </a:r>
            <a:r>
              <a:rPr lang="zh-CN" altLang="en-US" b="1" dirty="0">
                <a:latin typeface="楷体_GB2312" pitchFamily="49" charset="-122"/>
                <a:ea typeface="楷体_GB2312" pitchFamily="49" charset="-122"/>
              </a:rPr>
              <a:t>：容易修改</a:t>
            </a:r>
            <a:endParaRPr lang="zh-CN" altLang="en-US" b="1" dirty="0">
              <a:latin typeface="楷体_GB2312" pitchFamily="49" charset="-122"/>
              <a:ea typeface="楷体_GB2312"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grpId="0" nodeType="clickEffect">
                                  <p:stCondLst>
                                    <p:cond delay="0"/>
                                  </p:stCondLst>
                                  <p:childTnLst>
                                    <p:set>
                                      <p:cBhvr>
                                        <p:cTn id="6" dur="1" fill="hold">
                                          <p:stCondLst>
                                            <p:cond delay="0"/>
                                          </p:stCondLst>
                                        </p:cTn>
                                        <p:tgtEl>
                                          <p:spTgt spid="318471"/>
                                        </p:tgtEl>
                                        <p:attrNameLst>
                                          <p:attrName>style.visibility</p:attrName>
                                        </p:attrNameLst>
                                      </p:cBhvr>
                                      <p:to>
                                        <p:strVal val="visible"/>
                                      </p:to>
                                    </p:set>
                                    <p:animEffect transition="in" filter="wheel(4)">
                                      <p:cBhvr>
                                        <p:cTn id="7" dur="500"/>
                                        <p:tgtEl>
                                          <p:spTgt spid="3184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847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51" name="日期占位符 3"/>
          <p:cNvSpPr txBox="1">
            <a:spLocks noGrp="1"/>
          </p:cNvSpPr>
          <p:nvPr>
            <p:ph type="dt" sz="half" idx="10"/>
          </p:nvPr>
        </p:nvSpPr>
        <p:spPr/>
        <p:txBody>
          <a:bodyPr/>
          <a:p>
            <a:pPr eaLnBrk="1" hangingPunct="1"/>
            <a:fld id="{BB962C8B-B14F-4D97-AF65-F5344CB8AC3E}" type="datetime1">
              <a:rPr lang="zh-CN" altLang="en-US" dirty="0"/>
            </a:fld>
            <a:endParaRPr lang="zh-CN" altLang="en-US" dirty="0"/>
          </a:p>
        </p:txBody>
      </p:sp>
      <p:sp>
        <p:nvSpPr>
          <p:cNvPr id="2052" name="灯片编号占位符 5"/>
          <p:cNvSpPr txBox="1">
            <a:spLocks noGrp="1"/>
          </p:cNvSpPr>
          <p:nvPr>
            <p:ph type="sldNum" sz="quarter" idx="12"/>
          </p:nvPr>
        </p:nvSpPr>
        <p:spPr/>
        <p:txBody>
          <a:bodyPr/>
          <a:p>
            <a:pPr algn="r" eaLnBrk="1" hangingPunct="1">
              <a:spcBef>
                <a:spcPct val="50000"/>
              </a:spcBef>
            </a:pPr>
            <a:fld id="{9A0DB2DC-4C9A-4742-B13C-FB6460FD3503}" type="slidenum">
              <a:rPr lang="en-US" altLang="zh-CN" sz="1400"/>
            </a:fld>
            <a:endParaRPr lang="en-US" altLang="zh-CN" sz="1400"/>
          </a:p>
        </p:txBody>
      </p:sp>
      <p:sp>
        <p:nvSpPr>
          <p:cNvPr id="328706" name="Rectangle 2"/>
          <p:cNvSpPr>
            <a:spLocks noGrp="1" noChangeArrowheads="1"/>
          </p:cNvSpPr>
          <p:nvPr>
            <p:ph type="title"/>
          </p:nvPr>
        </p:nvSpPr>
        <p:spPr>
          <a:xfrm>
            <a:off x="684213" y="768350"/>
            <a:ext cx="7772400" cy="641350"/>
          </a:xfrm>
          <a:ln w="12700" cap="sq">
            <a:headEnd w="sm" len="sm"/>
            <a:tailEnd w="sm" len="sm"/>
          </a:ln>
        </p:spPr>
        <p:txBody>
          <a:bodyPr vert="horz" wrap="square" lIns="92075" tIns="46038" rIns="92075" bIns="46038" numCol="1" anchor="ctr" anchorCtr="0" compatLnSpc="1">
            <a:spAutoFit/>
          </a:bodyPr>
          <a:lstStyle/>
          <a:p>
            <a:pPr marL="0" marR="0" lvl="0" indent="0" algn="ctr" defTabSz="914400" rtl="0" eaLnBrk="0" fontAlgn="base" latinLnBrk="0" hangingPunct="0">
              <a:lnSpc>
                <a:spcPct val="100000"/>
              </a:lnSpc>
              <a:spcBef>
                <a:spcPts val="1700"/>
              </a:spcBef>
              <a:spcAft>
                <a:spcPts val="1650"/>
              </a:spcAft>
              <a:buClrTx/>
              <a:buSzTx/>
              <a:buFontTx/>
              <a:buNone/>
              <a:defRPr/>
            </a:pPr>
            <a:r>
              <a:rPr kumimoji="1" lang="zh-CN" altLang="en-US" sz="3600" b="1" i="0" u="none" strike="noStrike" kern="1200" cap="none" spc="0" normalizeH="0" baseline="0" noProof="0" dirty="0">
                <a:ln>
                  <a:noFill/>
                </a:ln>
                <a:solidFill>
                  <a:srgbClr val="FF3300"/>
                </a:solidFill>
                <a:effectLst/>
                <a:uLnTx/>
                <a:uFillTx/>
                <a:latin typeface="隶书" panose="02010509060101010101" pitchFamily="49" charset="-122"/>
                <a:ea typeface="隶书" panose="02010509060101010101" pitchFamily="49" charset="-122"/>
                <a:cs typeface="+mn-cs"/>
              </a:rPr>
              <a:t>需求分析的重要性</a:t>
            </a:r>
            <a:endParaRPr kumimoji="1" lang="zh-CN" altLang="en-US" sz="3600" b="1" i="0" u="none" strike="noStrike" kern="1200" cap="none" spc="0" normalizeH="0" baseline="0" noProof="0" dirty="0">
              <a:ln>
                <a:noFill/>
              </a:ln>
              <a:solidFill>
                <a:srgbClr val="FF3300"/>
              </a:solidFill>
              <a:effectLst/>
              <a:uLnTx/>
              <a:uFillTx/>
              <a:latin typeface="隶书" panose="02010509060101010101" pitchFamily="49" charset="-122"/>
              <a:ea typeface="隶书" panose="02010509060101010101" pitchFamily="49" charset="-122"/>
              <a:cs typeface="+mn-cs"/>
            </a:endParaRPr>
          </a:p>
        </p:txBody>
      </p:sp>
      <p:sp>
        <p:nvSpPr>
          <p:cNvPr id="2054" name="Rectangle 3" descr="Rectangle: Click to edit Master text styles&#13;&#10;Second level&#13;&#10;Third level&#13;&#10;Fourth level&#13;&#10;Fifth level"/>
          <p:cNvSpPr>
            <a:spLocks noGrp="1"/>
          </p:cNvSpPr>
          <p:nvPr>
            <p:ph idx="1"/>
          </p:nvPr>
        </p:nvSpPr>
        <p:spPr>
          <a:xfrm>
            <a:off x="685800" y="1861185"/>
            <a:ext cx="7772400" cy="4114800"/>
          </a:xfrm>
        </p:spPr>
        <p:txBody>
          <a:bodyPr vert="horz" wrap="square" lIns="92075" tIns="46038" rIns="92075" bIns="46038" anchor="t"/>
          <a:p>
            <a:pPr lvl="1"/>
            <a:r>
              <a:rPr lang="zh-CN" altLang="en-US" b="1" dirty="0">
                <a:solidFill>
                  <a:srgbClr val="FFFF00"/>
                </a:solidFill>
                <a:ea typeface="楷体_GB2312" pitchFamily="49" charset="-122"/>
              </a:rPr>
              <a:t>软件生命周期中，一个错误发现得越晚，修复错误的费用越高</a:t>
            </a:r>
            <a:endParaRPr lang="zh-CN" altLang="en-US" b="1" dirty="0">
              <a:solidFill>
                <a:srgbClr val="FFFF00"/>
              </a:solidFill>
              <a:ea typeface="楷体_GB2312" pitchFamily="49" charset="-122"/>
            </a:endParaRPr>
          </a:p>
        </p:txBody>
      </p:sp>
      <p:pic>
        <p:nvPicPr>
          <p:cNvPr id="2055" name="Picture 5"/>
          <p:cNvPicPr>
            <a:picLocks noChangeAspect="1"/>
          </p:cNvPicPr>
          <p:nvPr/>
        </p:nvPicPr>
        <p:blipFill>
          <a:blip r:embed="rId1"/>
          <a:stretch>
            <a:fillRect/>
          </a:stretch>
        </p:blipFill>
        <p:spPr>
          <a:xfrm>
            <a:off x="827088" y="3141663"/>
            <a:ext cx="7696200" cy="3060700"/>
          </a:xfrm>
          <a:prstGeom prst="rect">
            <a:avLst/>
          </a:prstGeom>
          <a:solidFill>
            <a:schemeClr val="tx1"/>
          </a:solidFill>
          <a:ln w="12700">
            <a:noFill/>
          </a:ln>
        </p:spPr>
      </p:pic>
      <p:sp>
        <p:nvSpPr>
          <p:cNvPr id="2050" name="AutoShape 2"/>
          <p:cNvSpPr>
            <a:spLocks noChangeAspect="1"/>
          </p:cNvSpPr>
          <p:nvPr/>
        </p:nvSpPr>
        <p:spPr>
          <a:xfrm>
            <a:off x="642938" y="3357563"/>
            <a:ext cx="7696200" cy="3060700"/>
          </a:xfrm>
          <a:prstGeom prst="rect">
            <a:avLst/>
          </a:prstGeom>
          <a:noFill/>
          <a:ln w="9525">
            <a:noFill/>
          </a:ln>
        </p:spPr>
        <p:txBody>
          <a:bodyPr/>
          <a:p>
            <a:endParaRPr lang="zh-CN" altLang="en-US"/>
          </a:p>
        </p:txBody>
      </p:sp>
    </p:spTree>
  </p:cSld>
  <p:clrMapOvr>
    <a:masterClrMapping/>
  </p:clrMapOvr>
  <p:transition>
    <p:random/>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灯片编号占位符 5"/>
          <p:cNvSpPr txBox="1">
            <a:spLocks noGrp="1"/>
          </p:cNvSpPr>
          <p:nvPr>
            <p:ph type="sldNum" sz="quarter" idx="12"/>
          </p:nvPr>
        </p:nvSpPr>
        <p:spPr/>
        <p:txBody>
          <a:bodyPr/>
          <a:p>
            <a:pPr algn="r" eaLnBrk="1" hangingPunct="1">
              <a:spcBef>
                <a:spcPct val="50000"/>
              </a:spcBef>
            </a:pPr>
            <a:fld id="{9A0DB2DC-4C9A-4742-B13C-FB6460FD3503}" type="slidenum">
              <a:rPr lang="en-US" altLang="zh-CN" sz="1400"/>
            </a:fld>
            <a:endParaRPr lang="en-US" altLang="zh-CN" sz="1400"/>
          </a:p>
        </p:txBody>
      </p:sp>
      <p:sp>
        <p:nvSpPr>
          <p:cNvPr id="300034" name="Rectangle 2"/>
          <p:cNvSpPr>
            <a:spLocks noGrp="1" noChangeArrowheads="1"/>
          </p:cNvSpPr>
          <p:nvPr>
            <p:ph type="title"/>
          </p:nvPr>
        </p:nvSpPr>
        <p:spPr>
          <a:xfrm>
            <a:off x="2192338" y="836613"/>
            <a:ext cx="6249988" cy="730250"/>
          </a:xfrm>
        </p:spPr>
        <p:txBody>
          <a:bodyPr vert="horz" wrap="square" lIns="92075" tIns="46038" rIns="92075" bIns="46038" numCol="1" anchor="ctr" anchorCtr="0" compatLnSpc="1"/>
          <a:p>
            <a:pPr eaLnBrk="1" hangingPunct="1"/>
            <a:br>
              <a:rPr lang="en-US" altLang="zh-CN">
                <a:solidFill>
                  <a:schemeClr val="tx1"/>
                </a:solidFill>
                <a:effectLst>
                  <a:outerShdw blurRad="38100" dist="38100" dir="2700000">
                    <a:srgbClr val="000000"/>
                  </a:outerShdw>
                </a:effectLst>
                <a:ea typeface="仿宋_GB2312" pitchFamily="49" charset="-122"/>
              </a:rPr>
            </a:br>
            <a:endParaRPr lang="en-US" altLang="zh-CN">
              <a:solidFill>
                <a:schemeClr val="tx1"/>
              </a:solidFill>
              <a:effectLst>
                <a:outerShdw blurRad="38100" dist="38100" dir="2700000">
                  <a:srgbClr val="000000"/>
                </a:outerShdw>
              </a:effectLst>
              <a:ea typeface="仿宋_GB2312" pitchFamily="49" charset="-122"/>
            </a:endParaRPr>
          </a:p>
        </p:txBody>
      </p:sp>
      <p:sp>
        <p:nvSpPr>
          <p:cNvPr id="300035" name="Rectangle 3"/>
          <p:cNvSpPr>
            <a:spLocks noGrp="1"/>
          </p:cNvSpPr>
          <p:nvPr>
            <p:ph idx="1"/>
          </p:nvPr>
        </p:nvSpPr>
        <p:spPr>
          <a:xfrm>
            <a:off x="179388" y="1773238"/>
            <a:ext cx="8280400" cy="4565650"/>
          </a:xfrm>
        </p:spPr>
        <p:txBody>
          <a:bodyPr vert="horz" wrap="square" lIns="92075" tIns="46038" rIns="92075" bIns="46038" anchor="t"/>
          <a:p>
            <a:pPr marL="522605" lvl="1" indent="-65405" eaLnBrk="1" hangingPunct="1">
              <a:lnSpc>
                <a:spcPct val="140000"/>
              </a:lnSpc>
              <a:buNone/>
            </a:pPr>
            <a:r>
              <a:rPr lang="zh-CN" altLang="en-US" sz="3200" b="1" dirty="0">
                <a:latin typeface="楷体_GB2312" pitchFamily="49" charset="-122"/>
                <a:ea typeface="楷体_GB2312" pitchFamily="49" charset="-122"/>
              </a:rPr>
              <a:t>    结构化分析导出的分析模型包括</a:t>
            </a:r>
            <a:r>
              <a:rPr lang="zh-CN" altLang="en-US" sz="3200" b="1" dirty="0">
                <a:solidFill>
                  <a:srgbClr val="00FF00"/>
                </a:solidFill>
                <a:latin typeface="楷体_GB2312" pitchFamily="49" charset="-122"/>
                <a:ea typeface="楷体_GB2312" pitchFamily="49" charset="-122"/>
              </a:rPr>
              <a:t>数据模型</a:t>
            </a:r>
            <a:r>
              <a:rPr lang="zh-CN" altLang="en-US" sz="3200" b="1" dirty="0">
                <a:latin typeface="楷体_GB2312" pitchFamily="49" charset="-122"/>
                <a:ea typeface="楷体_GB2312" pitchFamily="49" charset="-122"/>
              </a:rPr>
              <a:t>、</a:t>
            </a:r>
            <a:r>
              <a:rPr lang="zh-CN" altLang="en-US" sz="3200" b="1" dirty="0">
                <a:solidFill>
                  <a:srgbClr val="00FF00"/>
                </a:solidFill>
                <a:latin typeface="楷体_GB2312" pitchFamily="49" charset="-122"/>
                <a:ea typeface="楷体_GB2312" pitchFamily="49" charset="-122"/>
              </a:rPr>
              <a:t>功能模型</a:t>
            </a:r>
            <a:r>
              <a:rPr lang="zh-CN" altLang="en-US" sz="3200" b="1" dirty="0">
                <a:latin typeface="楷体_GB2312" pitchFamily="49" charset="-122"/>
                <a:ea typeface="楷体_GB2312" pitchFamily="49" charset="-122"/>
              </a:rPr>
              <a:t>和</a:t>
            </a:r>
            <a:r>
              <a:rPr lang="zh-CN" altLang="en-US" sz="3200" b="1" dirty="0">
                <a:solidFill>
                  <a:srgbClr val="00FF00"/>
                </a:solidFill>
                <a:latin typeface="楷体_GB2312" pitchFamily="49" charset="-122"/>
                <a:ea typeface="楷体_GB2312" pitchFamily="49" charset="-122"/>
              </a:rPr>
              <a:t>行为模型</a:t>
            </a:r>
            <a:r>
              <a:rPr lang="zh-CN" altLang="en-US" sz="3200" b="1" dirty="0">
                <a:latin typeface="楷体_GB2312" pitchFamily="49" charset="-122"/>
                <a:ea typeface="楷体_GB2312" pitchFamily="49" charset="-122"/>
              </a:rPr>
              <a:t>。该模型以</a:t>
            </a:r>
            <a:r>
              <a:rPr lang="zh-CN" altLang="en-US" sz="3200" b="1" dirty="0">
                <a:ea typeface="楷体_GB2312" pitchFamily="49" charset="-122"/>
              </a:rPr>
              <a:t>“</a:t>
            </a:r>
            <a:r>
              <a:rPr lang="zh-CN" altLang="en-US" sz="3200" b="1" dirty="0">
                <a:latin typeface="楷体_GB2312" pitchFamily="49" charset="-122"/>
                <a:ea typeface="楷体_GB2312" pitchFamily="49" charset="-122"/>
              </a:rPr>
              <a:t>数据字典</a:t>
            </a:r>
            <a:r>
              <a:rPr lang="zh-CN" altLang="en-US" sz="3200" b="1" dirty="0">
                <a:ea typeface="楷体_GB2312" pitchFamily="49" charset="-122"/>
              </a:rPr>
              <a:t>”</a:t>
            </a:r>
            <a:r>
              <a:rPr lang="zh-CN" altLang="en-US" sz="3200" b="1" dirty="0">
                <a:latin typeface="楷体_GB2312" pitchFamily="49" charset="-122"/>
                <a:ea typeface="楷体_GB2312" pitchFamily="49" charset="-122"/>
              </a:rPr>
              <a:t>为核心，描述了软件使用的所有数据对象，围绕这个核心的是</a:t>
            </a:r>
            <a:r>
              <a:rPr lang="zh-CN" altLang="en-US" sz="3200" b="1" dirty="0">
                <a:ea typeface="楷体_GB2312" pitchFamily="49" charset="-122"/>
              </a:rPr>
              <a:t>“</a:t>
            </a:r>
            <a:r>
              <a:rPr lang="zh-CN" altLang="en-US" sz="3200" b="1" dirty="0">
                <a:latin typeface="楷体_GB2312" pitchFamily="49" charset="-122"/>
                <a:ea typeface="楷体_GB2312" pitchFamily="49" charset="-122"/>
              </a:rPr>
              <a:t>实体关系图</a:t>
            </a:r>
            <a:r>
              <a:rPr lang="zh-CN" altLang="en-US" sz="3200" b="1" dirty="0">
                <a:ea typeface="楷体_GB2312" pitchFamily="49" charset="-122"/>
              </a:rPr>
              <a:t>”</a:t>
            </a:r>
            <a:r>
              <a:rPr lang="zh-CN" altLang="en-US" sz="3200" b="1" dirty="0">
                <a:latin typeface="楷体_GB2312" pitchFamily="49" charset="-122"/>
                <a:ea typeface="楷体_GB2312" pitchFamily="49" charset="-122"/>
              </a:rPr>
              <a:t>、</a:t>
            </a:r>
            <a:r>
              <a:rPr lang="zh-CN" altLang="en-US" sz="3200" b="1" dirty="0">
                <a:ea typeface="楷体_GB2312" pitchFamily="49" charset="-122"/>
              </a:rPr>
              <a:t>“</a:t>
            </a:r>
            <a:r>
              <a:rPr lang="zh-CN" altLang="en-US" sz="3200" b="1" dirty="0">
                <a:latin typeface="楷体_GB2312" pitchFamily="49" charset="-122"/>
                <a:ea typeface="楷体_GB2312" pitchFamily="49" charset="-122"/>
              </a:rPr>
              <a:t>数据流图</a:t>
            </a:r>
            <a:r>
              <a:rPr lang="zh-CN" altLang="en-US" sz="3200" b="1" dirty="0">
                <a:ea typeface="楷体_GB2312" pitchFamily="49" charset="-122"/>
              </a:rPr>
              <a:t>”</a:t>
            </a:r>
            <a:r>
              <a:rPr lang="zh-CN" altLang="en-US" sz="3200" b="1" dirty="0">
                <a:latin typeface="楷体_GB2312" pitchFamily="49" charset="-122"/>
                <a:ea typeface="楷体_GB2312" pitchFamily="49" charset="-122"/>
              </a:rPr>
              <a:t>和</a:t>
            </a:r>
            <a:r>
              <a:rPr lang="zh-CN" altLang="en-US" sz="3200" b="1" dirty="0">
                <a:ea typeface="楷体_GB2312" pitchFamily="49" charset="-122"/>
              </a:rPr>
              <a:t>“</a:t>
            </a:r>
            <a:r>
              <a:rPr lang="zh-CN" altLang="en-US" sz="3200" b="1" dirty="0">
                <a:latin typeface="楷体_GB2312" pitchFamily="49" charset="-122"/>
                <a:ea typeface="楷体_GB2312" pitchFamily="49" charset="-122"/>
              </a:rPr>
              <a:t>状态转换图</a:t>
            </a:r>
            <a:r>
              <a:rPr lang="zh-CN" altLang="en-US" sz="3200" b="1" dirty="0">
                <a:ea typeface="楷体_GB2312" pitchFamily="49" charset="-122"/>
              </a:rPr>
              <a:t>”</a:t>
            </a:r>
            <a:r>
              <a:rPr lang="zh-CN" altLang="en-US" sz="3200" b="1" dirty="0">
                <a:latin typeface="楷体_GB2312" pitchFamily="49" charset="-122"/>
                <a:ea typeface="楷体_GB2312" pitchFamily="49" charset="-122"/>
              </a:rPr>
              <a:t>。具体形式如下图所示：</a:t>
            </a:r>
            <a:endParaRPr lang="zh-CN" altLang="en-US" sz="3200" b="1" dirty="0">
              <a:latin typeface="楷体_GB2312" pitchFamily="49" charset="-122"/>
              <a:ea typeface="楷体_GB2312" pitchFamily="49" charset="-122"/>
            </a:endParaRPr>
          </a:p>
        </p:txBody>
      </p:sp>
      <p:sp>
        <p:nvSpPr>
          <p:cNvPr id="37893" name="Rectangle 7"/>
          <p:cNvSpPr/>
          <p:nvPr/>
        </p:nvSpPr>
        <p:spPr>
          <a:xfrm>
            <a:off x="900113" y="908050"/>
            <a:ext cx="6629400" cy="533400"/>
          </a:xfrm>
          <a:prstGeom prst="rect">
            <a:avLst/>
          </a:prstGeom>
          <a:noFill/>
          <a:ln w="9525">
            <a:noFill/>
          </a:ln>
        </p:spPr>
        <p:txBody>
          <a:bodyPr lIns="92075" tIns="46038" rIns="92075" bIns="46038" anchor="ctr"/>
          <a:p>
            <a:pPr lvl="0" algn="l" eaLnBrk="1" hangingPunct="1"/>
            <a:r>
              <a:rPr lang="en-US" altLang="zh-CN" sz="4000" b="1">
                <a:solidFill>
                  <a:srgbClr val="FF3300"/>
                </a:solidFill>
                <a:latin typeface="隶书" panose="02010509060101010101" pitchFamily="49" charset="-122"/>
                <a:ea typeface="隶书" panose="02010509060101010101" pitchFamily="49" charset="-122"/>
              </a:rPr>
              <a:t>§</a:t>
            </a:r>
            <a:r>
              <a:rPr lang="en-US" altLang="zh-CN">
                <a:latin typeface="Times New Roman" panose="02020603050405020304" pitchFamily="18" charset="0"/>
                <a:ea typeface="宋体" panose="02010600030101010101" pitchFamily="2" charset="-122"/>
              </a:rPr>
              <a:t> </a:t>
            </a:r>
            <a:r>
              <a:rPr lang="en-US" altLang="zh-CN" sz="4000" b="1">
                <a:solidFill>
                  <a:srgbClr val="FF3300"/>
                </a:solidFill>
                <a:latin typeface="隶书" panose="02010509060101010101" pitchFamily="49" charset="-122"/>
                <a:ea typeface="隶书" panose="02010509060101010101" pitchFamily="49" charset="-122"/>
              </a:rPr>
              <a:t>3.  </a:t>
            </a:r>
            <a:r>
              <a:rPr lang="zh-CN" altLang="en-US" sz="4000" b="1" dirty="0">
                <a:solidFill>
                  <a:srgbClr val="FF3300"/>
                </a:solidFill>
                <a:latin typeface="隶书" panose="02010509060101010101" pitchFamily="49" charset="-122"/>
                <a:ea typeface="隶书" panose="02010509060101010101" pitchFamily="49" charset="-122"/>
              </a:rPr>
              <a:t>分析建模与规格说明</a:t>
            </a:r>
            <a:endParaRPr lang="zh-CN" altLang="en-US" sz="4000" b="1" dirty="0">
              <a:solidFill>
                <a:srgbClr val="FF3300"/>
              </a:solidFill>
              <a:latin typeface="隶书" panose="02010509060101010101" pitchFamily="49" charset="-122"/>
              <a:ea typeface="隶书" panose="02010509060101010101" pitchFamily="49" charset="-122"/>
            </a:endParaRPr>
          </a:p>
        </p:txBody>
      </p:sp>
    </p:spTree>
  </p:cSld>
  <p:clrMapOvr>
    <a:masterClrMapping/>
  </p:clrMapOvr>
  <p:transition>
    <p:random/>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灯片编号占位符 5"/>
          <p:cNvSpPr txBox="1">
            <a:spLocks noGrp="1"/>
          </p:cNvSpPr>
          <p:nvPr>
            <p:ph type="sldNum" sz="quarter" idx="12"/>
          </p:nvPr>
        </p:nvSpPr>
        <p:spPr/>
        <p:txBody>
          <a:bodyPr/>
          <a:p>
            <a:pPr algn="r" eaLnBrk="1" hangingPunct="1">
              <a:spcBef>
                <a:spcPct val="50000"/>
              </a:spcBef>
            </a:pPr>
            <a:fld id="{9A0DB2DC-4C9A-4742-B13C-FB6460FD3503}" type="slidenum">
              <a:rPr lang="en-US" altLang="zh-CN" sz="1400"/>
            </a:fld>
            <a:endParaRPr lang="en-US" altLang="zh-CN" sz="1400"/>
          </a:p>
        </p:txBody>
      </p:sp>
      <p:sp>
        <p:nvSpPr>
          <p:cNvPr id="301058" name="Rectangle 2"/>
          <p:cNvSpPr>
            <a:spLocks noGrp="1" noChangeArrowheads="1"/>
          </p:cNvSpPr>
          <p:nvPr>
            <p:ph type="title"/>
          </p:nvPr>
        </p:nvSpPr>
        <p:spPr/>
        <p:txBody>
          <a:bodyPr vert="horz" wrap="square" lIns="92075" tIns="46038" rIns="92075" bIns="46038" numCol="1" anchor="ctr" anchorCtr="0" compatLnSpc="1"/>
          <a:p>
            <a:pPr eaLnBrk="1" hangingPunct="1"/>
            <a:br>
              <a:rPr lang="en-US" altLang="zh-CN">
                <a:solidFill>
                  <a:schemeClr val="tx1"/>
                </a:solidFill>
                <a:effectLst>
                  <a:outerShdw blurRad="38100" dist="38100" dir="2700000">
                    <a:srgbClr val="000000"/>
                  </a:outerShdw>
                </a:effectLst>
                <a:ea typeface="仿宋_GB2312" pitchFamily="49" charset="-122"/>
              </a:rPr>
            </a:br>
            <a:endParaRPr lang="en-US" altLang="zh-CN">
              <a:solidFill>
                <a:schemeClr val="tx1"/>
              </a:solidFill>
              <a:effectLst>
                <a:outerShdw blurRad="38100" dist="38100" dir="2700000">
                  <a:srgbClr val="000000"/>
                </a:outerShdw>
              </a:effectLst>
              <a:ea typeface="仿宋_GB2312" pitchFamily="49" charset="-122"/>
            </a:endParaRPr>
          </a:p>
        </p:txBody>
      </p:sp>
      <p:pic>
        <p:nvPicPr>
          <p:cNvPr id="38916" name="Picture 6" descr="001"/>
          <p:cNvPicPr>
            <a:picLocks noChangeAspect="1"/>
          </p:cNvPicPr>
          <p:nvPr>
            <p:ph idx="1"/>
          </p:nvPr>
        </p:nvPicPr>
        <p:blipFill>
          <a:blip r:embed="rId1"/>
          <a:srcRect/>
          <a:stretch>
            <a:fillRect/>
          </a:stretch>
        </p:blipFill>
        <p:spPr>
          <a:xfrm>
            <a:off x="2051050" y="1844675"/>
            <a:ext cx="5400675" cy="4752975"/>
          </a:xfrm>
        </p:spPr>
      </p:pic>
      <p:sp>
        <p:nvSpPr>
          <p:cNvPr id="38917" name="Rectangle 7"/>
          <p:cNvSpPr/>
          <p:nvPr/>
        </p:nvSpPr>
        <p:spPr>
          <a:xfrm>
            <a:off x="900113" y="908050"/>
            <a:ext cx="6629400" cy="533400"/>
          </a:xfrm>
          <a:prstGeom prst="rect">
            <a:avLst/>
          </a:prstGeom>
          <a:noFill/>
          <a:ln w="9525">
            <a:noFill/>
          </a:ln>
        </p:spPr>
        <p:txBody>
          <a:bodyPr lIns="92075" tIns="46038" rIns="92075" bIns="46038" anchor="ctr"/>
          <a:p>
            <a:pPr lvl="0" algn="l" eaLnBrk="1" hangingPunct="1"/>
            <a:r>
              <a:rPr lang="en-US" altLang="zh-CN" sz="4000" b="1">
                <a:solidFill>
                  <a:srgbClr val="FF3300"/>
                </a:solidFill>
                <a:latin typeface="隶书" panose="02010509060101010101" pitchFamily="49" charset="-122"/>
                <a:ea typeface="隶书" panose="02010509060101010101" pitchFamily="49" charset="-122"/>
              </a:rPr>
              <a:t>§</a:t>
            </a:r>
            <a:r>
              <a:rPr lang="en-US" altLang="zh-CN">
                <a:latin typeface="Times New Roman" panose="02020603050405020304" pitchFamily="18" charset="0"/>
                <a:ea typeface="宋体" panose="02010600030101010101" pitchFamily="2" charset="-122"/>
              </a:rPr>
              <a:t> </a:t>
            </a:r>
            <a:r>
              <a:rPr lang="en-US" altLang="zh-CN" sz="4000" b="1">
                <a:solidFill>
                  <a:srgbClr val="FF3300"/>
                </a:solidFill>
                <a:latin typeface="隶书" panose="02010509060101010101" pitchFamily="49" charset="-122"/>
                <a:ea typeface="隶书" panose="02010509060101010101" pitchFamily="49" charset="-122"/>
              </a:rPr>
              <a:t>3.  </a:t>
            </a:r>
            <a:r>
              <a:rPr lang="zh-CN" altLang="en-US" sz="4000" b="1" dirty="0">
                <a:solidFill>
                  <a:srgbClr val="FF3300"/>
                </a:solidFill>
                <a:latin typeface="隶书" panose="02010509060101010101" pitchFamily="49" charset="-122"/>
                <a:ea typeface="隶书" panose="02010509060101010101" pitchFamily="49" charset="-122"/>
              </a:rPr>
              <a:t>分析建模与规格说明</a:t>
            </a:r>
            <a:endParaRPr lang="zh-CN" altLang="en-US" sz="4000" b="1" dirty="0">
              <a:solidFill>
                <a:srgbClr val="FF3300"/>
              </a:solidFill>
              <a:latin typeface="隶书" panose="02010509060101010101" pitchFamily="49" charset="-122"/>
              <a:ea typeface="隶书" panose="02010509060101010101" pitchFamily="49" charset="-122"/>
            </a:endParaRPr>
          </a:p>
        </p:txBody>
      </p:sp>
    </p:spTree>
  </p:cSld>
  <p:clrMapOvr>
    <a:masterClrMapping/>
  </p:clrMapOvr>
  <p:transition>
    <p:random/>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灯片编号占位符 5"/>
          <p:cNvSpPr txBox="1">
            <a:spLocks noGrp="1"/>
          </p:cNvSpPr>
          <p:nvPr>
            <p:ph type="sldNum" sz="quarter" idx="12"/>
          </p:nvPr>
        </p:nvSpPr>
        <p:spPr/>
        <p:txBody>
          <a:bodyPr/>
          <a:p>
            <a:pPr algn="r" eaLnBrk="1" hangingPunct="1">
              <a:spcBef>
                <a:spcPct val="50000"/>
              </a:spcBef>
            </a:pPr>
            <a:fld id="{9A0DB2DC-4C9A-4742-B13C-FB6460FD3503}" type="slidenum">
              <a:rPr lang="en-US" altLang="zh-CN" sz="1400"/>
            </a:fld>
            <a:endParaRPr lang="en-US" altLang="zh-CN" sz="1400"/>
          </a:p>
        </p:txBody>
      </p:sp>
      <p:sp>
        <p:nvSpPr>
          <p:cNvPr id="302082" name="Rectangle 2"/>
          <p:cNvSpPr>
            <a:spLocks noGrp="1" noChangeArrowheads="1"/>
          </p:cNvSpPr>
          <p:nvPr>
            <p:ph type="title"/>
          </p:nvPr>
        </p:nvSpPr>
        <p:spPr>
          <a:xfrm>
            <a:off x="2192338" y="836613"/>
            <a:ext cx="6249988" cy="730250"/>
          </a:xfrm>
        </p:spPr>
        <p:txBody>
          <a:bodyPr vert="horz" wrap="square" lIns="92075" tIns="46038" rIns="92075" bIns="46038" numCol="1" anchor="ctr" anchorCtr="0" compatLnSpc="1"/>
          <a:p>
            <a:pPr eaLnBrk="1" hangingPunct="1"/>
            <a:br>
              <a:rPr lang="en-US" altLang="zh-CN">
                <a:solidFill>
                  <a:schemeClr val="tx1"/>
                </a:solidFill>
                <a:effectLst>
                  <a:outerShdw blurRad="38100" dist="38100" dir="2700000">
                    <a:srgbClr val="000000"/>
                  </a:outerShdw>
                </a:effectLst>
                <a:ea typeface="仿宋_GB2312" pitchFamily="49" charset="-122"/>
              </a:rPr>
            </a:br>
            <a:endParaRPr lang="en-US" altLang="zh-CN">
              <a:solidFill>
                <a:schemeClr val="tx1"/>
              </a:solidFill>
              <a:effectLst>
                <a:outerShdw blurRad="38100" dist="38100" dir="2700000">
                  <a:srgbClr val="000000"/>
                </a:outerShdw>
              </a:effectLst>
              <a:ea typeface="仿宋_GB2312" pitchFamily="49" charset="-122"/>
            </a:endParaRPr>
          </a:p>
        </p:txBody>
      </p:sp>
      <p:sp>
        <p:nvSpPr>
          <p:cNvPr id="302083" name="Rectangle 3"/>
          <p:cNvSpPr>
            <a:spLocks noGrp="1"/>
          </p:cNvSpPr>
          <p:nvPr>
            <p:ph idx="1"/>
          </p:nvPr>
        </p:nvSpPr>
        <p:spPr>
          <a:xfrm>
            <a:off x="179388" y="1628775"/>
            <a:ext cx="8497887" cy="4565650"/>
          </a:xfrm>
        </p:spPr>
        <p:txBody>
          <a:bodyPr vert="horz" wrap="square" lIns="92075" tIns="46038" rIns="92075" bIns="46038" anchor="t"/>
          <a:p>
            <a:pPr marL="536575" lvl="1" indent="0" defTabSz="0" eaLnBrk="1" hangingPunct="1">
              <a:lnSpc>
                <a:spcPct val="140000"/>
              </a:lnSpc>
              <a:buNone/>
              <a:tabLst>
                <a:tab pos="177800" algn="l"/>
              </a:tabLst>
            </a:pPr>
            <a:r>
              <a:rPr lang="zh-CN" altLang="en-US" sz="3200" b="1" dirty="0">
                <a:solidFill>
                  <a:srgbClr val="FFFF00"/>
                </a:solidFill>
                <a:latin typeface="楷体_GB2312" pitchFamily="49" charset="-122"/>
                <a:ea typeface="楷体_GB2312" pitchFamily="49" charset="-122"/>
              </a:rPr>
              <a:t>实体关系图（</a:t>
            </a:r>
            <a:r>
              <a:rPr lang="en-US" altLang="zh-CN" sz="3200" b="1">
                <a:solidFill>
                  <a:srgbClr val="FFFF00"/>
                </a:solidFill>
                <a:latin typeface="楷体_GB2312" pitchFamily="49" charset="-122"/>
                <a:ea typeface="楷体_GB2312" pitchFamily="49" charset="-122"/>
              </a:rPr>
              <a:t>ER</a:t>
            </a:r>
            <a:r>
              <a:rPr lang="zh-CN" altLang="en-US" sz="3200" b="1" dirty="0">
                <a:solidFill>
                  <a:srgbClr val="FFFF00"/>
                </a:solidFill>
                <a:latin typeface="楷体_GB2312" pitchFamily="49" charset="-122"/>
                <a:ea typeface="楷体_GB2312" pitchFamily="49" charset="-122"/>
              </a:rPr>
              <a:t>）：</a:t>
            </a:r>
            <a:r>
              <a:rPr lang="zh-CN" altLang="en-US" sz="3200" b="1" dirty="0">
                <a:latin typeface="楷体_GB2312" pitchFamily="49" charset="-122"/>
                <a:ea typeface="楷体_GB2312" pitchFamily="49" charset="-122"/>
              </a:rPr>
              <a:t>数据建模的基础，描述数据对象及其关系；</a:t>
            </a:r>
            <a:endParaRPr lang="zh-CN" altLang="en-US" sz="3200" b="1" dirty="0">
              <a:latin typeface="楷体_GB2312" pitchFamily="49" charset="-122"/>
              <a:ea typeface="楷体_GB2312" pitchFamily="49" charset="-122"/>
            </a:endParaRPr>
          </a:p>
          <a:p>
            <a:pPr marL="536575" lvl="1" indent="0" defTabSz="0" eaLnBrk="1" hangingPunct="1">
              <a:lnSpc>
                <a:spcPct val="140000"/>
              </a:lnSpc>
              <a:buNone/>
              <a:tabLst>
                <a:tab pos="177800" algn="l"/>
              </a:tabLst>
            </a:pPr>
            <a:r>
              <a:rPr lang="zh-CN" altLang="en-US" sz="3200" b="1" dirty="0">
                <a:solidFill>
                  <a:srgbClr val="FFFF00"/>
                </a:solidFill>
                <a:latin typeface="楷体_GB2312" pitchFamily="49" charset="-122"/>
                <a:ea typeface="楷体_GB2312" pitchFamily="49" charset="-122"/>
              </a:rPr>
              <a:t>数据流图（</a:t>
            </a:r>
            <a:r>
              <a:rPr lang="en-US" altLang="zh-CN" sz="3200" b="1">
                <a:solidFill>
                  <a:srgbClr val="FFFF00"/>
                </a:solidFill>
                <a:latin typeface="楷体_GB2312" pitchFamily="49" charset="-122"/>
                <a:ea typeface="楷体_GB2312" pitchFamily="49" charset="-122"/>
              </a:rPr>
              <a:t>DF</a:t>
            </a:r>
            <a:r>
              <a:rPr lang="zh-CN" altLang="en-US" sz="3200" b="1" dirty="0">
                <a:solidFill>
                  <a:srgbClr val="FFFF00"/>
                </a:solidFill>
                <a:latin typeface="楷体_GB2312" pitchFamily="49" charset="-122"/>
                <a:ea typeface="楷体_GB2312" pitchFamily="49" charset="-122"/>
              </a:rPr>
              <a:t>）：</a:t>
            </a:r>
            <a:r>
              <a:rPr lang="zh-CN" altLang="en-US" sz="3200" b="1" dirty="0">
                <a:latin typeface="楷体_GB2312" pitchFamily="49" charset="-122"/>
                <a:ea typeface="楷体_GB2312" pitchFamily="49" charset="-122"/>
              </a:rPr>
              <a:t>功能建模的基础，描述数据怎样转换以及转换的功能； </a:t>
            </a:r>
            <a:endParaRPr lang="zh-CN" altLang="en-US" sz="3200" b="1" dirty="0">
              <a:latin typeface="楷体_GB2312" pitchFamily="49" charset="-122"/>
              <a:ea typeface="楷体_GB2312" pitchFamily="49" charset="-122"/>
            </a:endParaRPr>
          </a:p>
          <a:p>
            <a:pPr marL="536575" lvl="1" indent="0" defTabSz="0" eaLnBrk="1" hangingPunct="1">
              <a:lnSpc>
                <a:spcPct val="140000"/>
              </a:lnSpc>
              <a:buNone/>
              <a:tabLst>
                <a:tab pos="177800" algn="l"/>
              </a:tabLst>
            </a:pPr>
            <a:r>
              <a:rPr lang="zh-CN" altLang="en-US" sz="3200" b="1" dirty="0">
                <a:solidFill>
                  <a:srgbClr val="FFFF00"/>
                </a:solidFill>
                <a:latin typeface="楷体_GB2312" pitchFamily="49" charset="-122"/>
                <a:ea typeface="楷体_GB2312" pitchFamily="49" charset="-122"/>
              </a:rPr>
              <a:t>状态转换图（</a:t>
            </a:r>
            <a:r>
              <a:rPr lang="en-US" altLang="zh-CN" sz="3200" b="1">
                <a:solidFill>
                  <a:srgbClr val="FFFF00"/>
                </a:solidFill>
                <a:latin typeface="楷体_GB2312" pitchFamily="49" charset="-122"/>
                <a:ea typeface="楷体_GB2312" pitchFamily="49" charset="-122"/>
              </a:rPr>
              <a:t>ST</a:t>
            </a:r>
            <a:r>
              <a:rPr lang="zh-CN" altLang="en-US" sz="3200" b="1" dirty="0">
                <a:solidFill>
                  <a:srgbClr val="FFFF00"/>
                </a:solidFill>
                <a:latin typeface="楷体_GB2312" pitchFamily="49" charset="-122"/>
                <a:ea typeface="楷体_GB2312" pitchFamily="49" charset="-122"/>
              </a:rPr>
              <a:t>）：</a:t>
            </a:r>
            <a:r>
              <a:rPr lang="zh-CN" altLang="en-US" sz="3200" b="1" dirty="0">
                <a:latin typeface="楷体_GB2312" pitchFamily="49" charset="-122"/>
                <a:ea typeface="楷体_GB2312" pitchFamily="49" charset="-122"/>
              </a:rPr>
              <a:t>行为建模的基础，表示系统的各种行为状态以及状态间的转换方式。</a:t>
            </a:r>
            <a:r>
              <a:rPr lang="zh-CN" altLang="en-US" sz="3200" dirty="0">
                <a:latin typeface="楷体_GB2312" pitchFamily="49" charset="-122"/>
                <a:ea typeface="楷体_GB2312" pitchFamily="49" charset="-122"/>
              </a:rPr>
              <a:t> </a:t>
            </a:r>
            <a:endParaRPr lang="zh-CN" altLang="en-US" sz="3200" dirty="0">
              <a:latin typeface="楷体_GB2312" pitchFamily="49" charset="-122"/>
              <a:ea typeface="楷体_GB2312" pitchFamily="49" charset="-122"/>
            </a:endParaRPr>
          </a:p>
        </p:txBody>
      </p:sp>
      <p:sp>
        <p:nvSpPr>
          <p:cNvPr id="39941" name="Rectangle 7"/>
          <p:cNvSpPr/>
          <p:nvPr/>
        </p:nvSpPr>
        <p:spPr>
          <a:xfrm>
            <a:off x="900113" y="908050"/>
            <a:ext cx="6629400" cy="533400"/>
          </a:xfrm>
          <a:prstGeom prst="rect">
            <a:avLst/>
          </a:prstGeom>
          <a:noFill/>
          <a:ln w="9525">
            <a:noFill/>
          </a:ln>
        </p:spPr>
        <p:txBody>
          <a:bodyPr lIns="92075" tIns="46038" rIns="92075" bIns="46038" anchor="ctr"/>
          <a:p>
            <a:pPr lvl="0" algn="l" eaLnBrk="1" hangingPunct="1"/>
            <a:r>
              <a:rPr lang="en-US" altLang="zh-CN" sz="4000" b="1">
                <a:solidFill>
                  <a:srgbClr val="FF3300"/>
                </a:solidFill>
                <a:latin typeface="隶书" panose="02010509060101010101" pitchFamily="49" charset="-122"/>
                <a:ea typeface="隶书" panose="02010509060101010101" pitchFamily="49" charset="-122"/>
              </a:rPr>
              <a:t>§</a:t>
            </a:r>
            <a:r>
              <a:rPr lang="en-US" altLang="zh-CN">
                <a:latin typeface="Times New Roman" panose="02020603050405020304" pitchFamily="18" charset="0"/>
                <a:ea typeface="宋体" panose="02010600030101010101" pitchFamily="2" charset="-122"/>
              </a:rPr>
              <a:t> </a:t>
            </a:r>
            <a:r>
              <a:rPr lang="en-US" altLang="zh-CN" sz="4000" b="1">
                <a:solidFill>
                  <a:srgbClr val="FF3300"/>
                </a:solidFill>
                <a:latin typeface="隶书" panose="02010509060101010101" pitchFamily="49" charset="-122"/>
                <a:ea typeface="隶书" panose="02010509060101010101" pitchFamily="49" charset="-122"/>
              </a:rPr>
              <a:t>3.  </a:t>
            </a:r>
            <a:r>
              <a:rPr lang="zh-CN" altLang="en-US" sz="4000" b="1" dirty="0">
                <a:solidFill>
                  <a:srgbClr val="FF3300"/>
                </a:solidFill>
                <a:latin typeface="隶书" panose="02010509060101010101" pitchFamily="49" charset="-122"/>
                <a:ea typeface="隶书" panose="02010509060101010101" pitchFamily="49" charset="-122"/>
              </a:rPr>
              <a:t>分析建模与规格说明</a:t>
            </a:r>
            <a:endParaRPr lang="zh-CN" altLang="en-US" sz="4000" b="1" dirty="0">
              <a:solidFill>
                <a:srgbClr val="FF3300"/>
              </a:solidFill>
              <a:latin typeface="隶书" panose="02010509060101010101" pitchFamily="49" charset="-122"/>
              <a:ea typeface="隶书" panose="02010509060101010101" pitchFamily="49" charset="-122"/>
            </a:endParaRPr>
          </a:p>
        </p:txBody>
      </p:sp>
    </p:spTree>
  </p:cSld>
  <p:clrMapOvr>
    <a:masterClrMapping/>
  </p:clrMapOvr>
  <p:transition>
    <p:random/>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b="1" dirty="0">
                <a:solidFill>
                  <a:schemeClr val="tx1"/>
                </a:solidFill>
                <a:latin typeface="楷体_GB2312" pitchFamily="49" charset="-122"/>
                <a:ea typeface="楷体_GB2312" pitchFamily="49" charset="-122"/>
                <a:sym typeface="+mn-ea"/>
              </a:rPr>
              <a:t>软件需求规格说明书</a:t>
            </a:r>
            <a:r>
              <a:rPr lang="en-US" altLang="zh-CN" b="1">
                <a:solidFill>
                  <a:schemeClr val="tx1"/>
                </a:solidFill>
                <a:latin typeface="楷体_GB2312" pitchFamily="49" charset="-122"/>
                <a:ea typeface="楷体_GB2312" pitchFamily="49" charset="-122"/>
                <a:sym typeface="+mn-ea"/>
              </a:rPr>
              <a:t>(SRS)</a:t>
            </a:r>
            <a:endParaRPr lang="zh-CN" altLang="en-US"/>
          </a:p>
        </p:txBody>
      </p:sp>
      <p:sp>
        <p:nvSpPr>
          <p:cNvPr id="165890" name="副标题 165889"/>
          <p:cNvSpPr>
            <a:spLocks noGrp="1"/>
          </p:cNvSpPr>
          <p:nvPr>
            <p:ph type="subTitle" idx="1"/>
          </p:nvPr>
        </p:nvSpPr>
        <p:spPr>
          <a:xfrm>
            <a:off x="372745" y="1617980"/>
            <a:ext cx="8569325" cy="5076825"/>
          </a:xfrm>
        </p:spPr>
        <p:txBody>
          <a:bodyPr lIns="92075" tIns="46038" rIns="92075" bIns="46038"/>
          <a:p>
            <a:pPr marL="287655" indent="-6350" algn="l">
              <a:lnSpc>
                <a:spcPct val="105000"/>
              </a:lnSpc>
              <a:spcBef>
                <a:spcPct val="40000"/>
              </a:spcBef>
            </a:pPr>
            <a:r>
              <a:rPr kumimoji="1" lang="zh-CN" altLang="en-US" sz="2600" b="1" dirty="0">
                <a:solidFill>
                  <a:schemeClr val="accent2"/>
                </a:solidFill>
                <a:latin typeface="楷体_GB2312" pitchFamily="49" charset="-122"/>
                <a:ea typeface="楷体_GB2312" pitchFamily="49" charset="-122"/>
                <a:cs typeface="+mn-cs"/>
              </a:rPr>
              <a:t>软件需求规格说明书</a:t>
            </a:r>
            <a:r>
              <a:rPr kumimoji="1" lang="en-US" altLang="zh-CN" sz="2600" b="1">
                <a:latin typeface="楷体_GB2312" pitchFamily="49" charset="-122"/>
                <a:ea typeface="楷体_GB2312" pitchFamily="49" charset="-122"/>
                <a:cs typeface="+mn-cs"/>
              </a:rPr>
              <a:t>(</a:t>
            </a:r>
            <a:r>
              <a:rPr kumimoji="1" lang="en-US" altLang="zh-CN" sz="2600" b="1">
                <a:solidFill>
                  <a:schemeClr val="tx2"/>
                </a:solidFill>
                <a:latin typeface="楷体_GB2312" pitchFamily="49" charset="-122"/>
                <a:ea typeface="楷体_GB2312" pitchFamily="49" charset="-122"/>
                <a:cs typeface="+mn-cs"/>
              </a:rPr>
              <a:t>S</a:t>
            </a:r>
            <a:r>
              <a:rPr kumimoji="1" lang="en-US" altLang="zh-CN" sz="2600" b="1">
                <a:latin typeface="楷体_GB2312" pitchFamily="49" charset="-122"/>
                <a:ea typeface="楷体_GB2312" pitchFamily="49" charset="-122"/>
                <a:cs typeface="+mn-cs"/>
              </a:rPr>
              <a:t>oftware </a:t>
            </a:r>
            <a:r>
              <a:rPr kumimoji="1" lang="en-US" altLang="zh-CN" sz="2600" b="1">
                <a:solidFill>
                  <a:schemeClr val="tx2"/>
                </a:solidFill>
                <a:latin typeface="楷体_GB2312" pitchFamily="49" charset="-122"/>
                <a:ea typeface="楷体_GB2312" pitchFamily="49" charset="-122"/>
                <a:cs typeface="+mn-cs"/>
              </a:rPr>
              <a:t>R</a:t>
            </a:r>
            <a:r>
              <a:rPr kumimoji="1" lang="en-US" altLang="zh-CN" sz="2600" b="1">
                <a:latin typeface="楷体_GB2312" pitchFamily="49" charset="-122"/>
                <a:ea typeface="楷体_GB2312" pitchFamily="49" charset="-122"/>
                <a:cs typeface="+mn-cs"/>
              </a:rPr>
              <a:t>equirement </a:t>
            </a:r>
            <a:r>
              <a:rPr kumimoji="1" lang="en-US" altLang="zh-CN" sz="2600" b="1">
                <a:solidFill>
                  <a:schemeClr val="tx2"/>
                </a:solidFill>
                <a:latin typeface="楷体_GB2312" pitchFamily="49" charset="-122"/>
                <a:ea typeface="楷体_GB2312" pitchFamily="49" charset="-122"/>
                <a:cs typeface="+mn-cs"/>
              </a:rPr>
              <a:t>S</a:t>
            </a:r>
            <a:r>
              <a:rPr kumimoji="1" lang="en-US" altLang="zh-CN" sz="2600" b="1">
                <a:latin typeface="楷体_GB2312" pitchFamily="49" charset="-122"/>
                <a:ea typeface="楷体_GB2312" pitchFamily="49" charset="-122"/>
                <a:cs typeface="+mn-cs"/>
              </a:rPr>
              <a:t>pecification)</a:t>
            </a:r>
            <a:r>
              <a:rPr kumimoji="1" lang="zh-CN" altLang="en-US" sz="2600" b="1" dirty="0">
                <a:latin typeface="楷体_GB2312" pitchFamily="49" charset="-122"/>
                <a:ea typeface="楷体_GB2312" pitchFamily="49" charset="-122"/>
                <a:cs typeface="+mn-cs"/>
              </a:rPr>
              <a:t>是需求分析阶段得出的最主要的文档。是软件开发、软件验收和管理的根据。</a:t>
            </a:r>
            <a:endParaRPr kumimoji="1" lang="zh-CN" altLang="en-US" sz="2600" b="1" dirty="0">
              <a:latin typeface="楷体_GB2312" pitchFamily="49" charset="-122"/>
              <a:ea typeface="楷体_GB2312" pitchFamily="49" charset="-122"/>
              <a:cs typeface="+mn-cs"/>
            </a:endParaRPr>
          </a:p>
          <a:p>
            <a:pPr marL="287655" indent="-6350" algn="l">
              <a:lnSpc>
                <a:spcPct val="105000"/>
              </a:lnSpc>
              <a:spcBef>
                <a:spcPct val="40000"/>
              </a:spcBef>
            </a:pPr>
            <a:r>
              <a:rPr kumimoji="1" lang="zh-CN" altLang="en-US" sz="2600" b="1" dirty="0">
                <a:latin typeface="楷体_GB2312" pitchFamily="49" charset="-122"/>
                <a:ea typeface="楷体_GB2312" pitchFamily="49" charset="-122"/>
                <a:cs typeface="+mn-cs"/>
              </a:rPr>
              <a:t>通常用自然语言完整、准确、具体地描述系统的数据要求、功能需求、性能需求、可靠性和可用性要求、出错处理需求、接口需求、约束、逆向需求以及将来可能提出的要求。自然语言的规格说明具有容易书写、容易理解的优点，为大多数人所欢迎和采用。 </a:t>
            </a:r>
            <a:endParaRPr kumimoji="1" lang="zh-CN" altLang="en-US" sz="2600" b="1" dirty="0">
              <a:latin typeface="楷体_GB2312" pitchFamily="49" charset="-122"/>
              <a:ea typeface="楷体_GB2312" pitchFamily="49" charset="-122"/>
              <a:cs typeface="+mn-cs"/>
            </a:endParaRPr>
          </a:p>
          <a:p>
            <a:pPr marL="287655" indent="-6350" algn="l">
              <a:lnSpc>
                <a:spcPct val="105000"/>
              </a:lnSpc>
              <a:spcBef>
                <a:spcPct val="40000"/>
              </a:spcBef>
            </a:pPr>
            <a:r>
              <a:rPr kumimoji="1" lang="en-US" altLang="zh-CN" sz="2600" b="1">
                <a:solidFill>
                  <a:srgbClr val="FC0128"/>
                </a:solidFill>
                <a:latin typeface="楷体_GB2312" pitchFamily="49" charset="-122"/>
                <a:ea typeface="楷体_GB2312" pitchFamily="49" charset="-122"/>
                <a:cs typeface="+mn-cs"/>
              </a:rPr>
              <a:t>SRS</a:t>
            </a:r>
            <a:r>
              <a:rPr kumimoji="1" lang="zh-CN" altLang="en-US" sz="2600" b="1" dirty="0">
                <a:solidFill>
                  <a:srgbClr val="FC0128"/>
                </a:solidFill>
                <a:latin typeface="楷体_GB2312" pitchFamily="49" charset="-122"/>
                <a:ea typeface="楷体_GB2312" pitchFamily="49" charset="-122"/>
                <a:cs typeface="+mn-cs"/>
              </a:rPr>
              <a:t>的作用：</a:t>
            </a:r>
            <a:r>
              <a:rPr kumimoji="1" lang="zh-CN" altLang="en-US" sz="2600" b="1" dirty="0">
                <a:latin typeface="楷体_GB2312" pitchFamily="49" charset="-122"/>
                <a:ea typeface="楷体_GB2312" pitchFamily="49" charset="-122"/>
                <a:cs typeface="+mn-cs"/>
              </a:rPr>
              <a:t>开发者与用户间事实上的技术合同书；开发者下一步设计和编码的基础；测试验收目标系统的依据。</a:t>
            </a:r>
            <a:endParaRPr kumimoji="1" lang="zh-CN" altLang="en-US" sz="2600" b="1" dirty="0">
              <a:latin typeface="楷体_GB2312" pitchFamily="49" charset="-122"/>
              <a:ea typeface="楷体_GB2312" pitchFamily="49" charset="-122"/>
              <a:cs typeface="+mn-cs"/>
            </a:endParaRPr>
          </a:p>
        </p:txBody>
      </p:sp>
    </p:spTree>
  </p:cSld>
  <p:clrMapOvr>
    <a:masterClrMapping/>
  </p:clrMapOvr>
  <p:transition>
    <p:random/>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灯片编号占位符 3"/>
          <p:cNvSpPr txBox="1">
            <a:spLocks noGrp="1"/>
          </p:cNvSpPr>
          <p:nvPr>
            <p:ph type="sldNum" sz="quarter" idx="12"/>
          </p:nvPr>
        </p:nvSpPr>
        <p:spPr/>
        <p:txBody>
          <a:bodyPr/>
          <a:p>
            <a:pPr algn="r" eaLnBrk="1" hangingPunct="1">
              <a:spcBef>
                <a:spcPct val="50000"/>
              </a:spcBef>
            </a:pPr>
            <a:fld id="{9A0DB2DC-4C9A-4742-B13C-FB6460FD3503}" type="slidenum">
              <a:rPr lang="en-US" altLang="zh-CN" sz="1400"/>
            </a:fld>
            <a:endParaRPr lang="en-US" altLang="zh-CN" sz="1400"/>
          </a:p>
        </p:txBody>
      </p:sp>
      <p:sp>
        <p:nvSpPr>
          <p:cNvPr id="40963" name="Rectangle 2"/>
          <p:cNvSpPr/>
          <p:nvPr/>
        </p:nvSpPr>
        <p:spPr>
          <a:xfrm>
            <a:off x="827088" y="836613"/>
            <a:ext cx="5616575" cy="701675"/>
          </a:xfrm>
          <a:prstGeom prst="rect">
            <a:avLst/>
          </a:prstGeom>
          <a:noFill/>
          <a:ln w="9525">
            <a:noFill/>
          </a:ln>
        </p:spPr>
        <p:txBody>
          <a:bodyPr>
            <a:spAutoFit/>
          </a:bodyPr>
          <a:p>
            <a:pPr lvl="0" algn="l" eaLnBrk="0" hangingPunct="0"/>
            <a:r>
              <a:rPr lang="en-US" altLang="zh-CN" sz="4000" b="1">
                <a:solidFill>
                  <a:srgbClr val="FF3300"/>
                </a:solidFill>
                <a:latin typeface="隶书" panose="02010509060101010101" pitchFamily="49" charset="-122"/>
                <a:ea typeface="隶书" panose="02010509060101010101" pitchFamily="49" charset="-122"/>
              </a:rPr>
              <a:t>§4.  </a:t>
            </a:r>
            <a:r>
              <a:rPr lang="zh-CN" altLang="en-US" sz="4000" b="1" dirty="0">
                <a:solidFill>
                  <a:srgbClr val="FF3300"/>
                </a:solidFill>
                <a:latin typeface="隶书" panose="02010509060101010101" pitchFamily="49" charset="-122"/>
                <a:ea typeface="隶书" panose="02010509060101010101" pitchFamily="49" charset="-122"/>
              </a:rPr>
              <a:t>实体</a:t>
            </a:r>
            <a:r>
              <a:rPr lang="en-US" altLang="zh-CN" sz="4000" b="1">
                <a:solidFill>
                  <a:srgbClr val="FF3300"/>
                </a:solidFill>
                <a:latin typeface="隶书" panose="02010509060101010101" pitchFamily="49" charset="-122"/>
                <a:ea typeface="隶书" panose="02010509060101010101" pitchFamily="49" charset="-122"/>
              </a:rPr>
              <a:t>-</a:t>
            </a:r>
            <a:r>
              <a:rPr lang="zh-CN" altLang="en-US" sz="4000" b="1" dirty="0">
                <a:solidFill>
                  <a:srgbClr val="FF3300"/>
                </a:solidFill>
                <a:latin typeface="隶书" panose="02010509060101010101" pitchFamily="49" charset="-122"/>
                <a:ea typeface="隶书" panose="02010509060101010101" pitchFamily="49" charset="-122"/>
              </a:rPr>
              <a:t>联系图</a:t>
            </a:r>
            <a:endParaRPr lang="zh-CN" altLang="en-US" sz="4000" b="1" dirty="0">
              <a:solidFill>
                <a:srgbClr val="FF3300"/>
              </a:solidFill>
              <a:latin typeface="隶书" panose="02010509060101010101" pitchFamily="49" charset="-122"/>
              <a:ea typeface="隶书" panose="02010509060101010101" pitchFamily="49" charset="-122"/>
            </a:endParaRPr>
          </a:p>
        </p:txBody>
      </p:sp>
      <p:sp>
        <p:nvSpPr>
          <p:cNvPr id="295939" name="Rectangle 3"/>
          <p:cNvSpPr/>
          <p:nvPr/>
        </p:nvSpPr>
        <p:spPr>
          <a:xfrm>
            <a:off x="684213" y="1628775"/>
            <a:ext cx="7772400" cy="3081338"/>
          </a:xfrm>
          <a:prstGeom prst="rect">
            <a:avLst/>
          </a:prstGeom>
          <a:noFill/>
          <a:ln w="9525">
            <a:noFill/>
          </a:ln>
        </p:spPr>
        <p:txBody>
          <a:bodyPr>
            <a:spAutoFit/>
          </a:bodyPr>
          <a:p>
            <a:pPr lvl="0" indent="266700" algn="just" eaLnBrk="1" hangingPunct="1"/>
            <a:r>
              <a:rPr lang="en-US" altLang="zh-CN" sz="2800" b="1">
                <a:latin typeface="楷体_GB2312" pitchFamily="49" charset="-122"/>
                <a:ea typeface="楷体_GB2312" pitchFamily="49" charset="-122"/>
              </a:rPr>
              <a:t>   </a:t>
            </a:r>
            <a:r>
              <a:rPr lang="zh-CN" altLang="en-US" sz="2800" b="1" dirty="0">
                <a:latin typeface="楷体_GB2312" pitchFamily="49" charset="-122"/>
                <a:ea typeface="楷体_GB2312" pitchFamily="49" charset="-122"/>
              </a:rPr>
              <a:t>为了把用户的数据要求清晰明确地表达出来，系统分析员通常建立一个</a:t>
            </a:r>
            <a:r>
              <a:rPr lang="zh-CN" altLang="en-US" sz="2800" b="1" dirty="0">
                <a:solidFill>
                  <a:srgbClr val="FF3300"/>
                </a:solidFill>
                <a:latin typeface="楷体_GB2312" pitchFamily="49" charset="-122"/>
                <a:ea typeface="楷体_GB2312" pitchFamily="49" charset="-122"/>
              </a:rPr>
              <a:t>概念性的数据模型</a:t>
            </a:r>
            <a:r>
              <a:rPr lang="zh-CN" altLang="en-US" sz="2800" b="1" dirty="0">
                <a:latin typeface="楷体_GB2312" pitchFamily="49" charset="-122"/>
                <a:ea typeface="楷体_GB2312" pitchFamily="49" charset="-122"/>
              </a:rPr>
              <a:t>（也称为信息模型）。概念性数据模型是一种面向问题的数据模型，是按照用户的观点来对数据和信息建模。它描述了从用户角度看到的数据，它反映了用户的现实环境，且与在软件系统中的实现方法无关。</a:t>
            </a:r>
            <a:endParaRPr lang="zh-CN" altLang="en-US" sz="2800" b="1" dirty="0">
              <a:latin typeface="楷体_GB2312" pitchFamily="49" charset="-122"/>
              <a:ea typeface="楷体_GB2312" pitchFamily="49" charset="-122"/>
            </a:endParaRPr>
          </a:p>
        </p:txBody>
      </p:sp>
      <p:sp>
        <p:nvSpPr>
          <p:cNvPr id="295940" name="Rectangle 4"/>
          <p:cNvSpPr/>
          <p:nvPr/>
        </p:nvSpPr>
        <p:spPr>
          <a:xfrm>
            <a:off x="900113" y="5084763"/>
            <a:ext cx="7559675" cy="946150"/>
          </a:xfrm>
          <a:prstGeom prst="rect">
            <a:avLst/>
          </a:prstGeom>
          <a:noFill/>
          <a:ln w="12700">
            <a:noFill/>
          </a:ln>
        </p:spPr>
        <p:txBody>
          <a:bodyPr>
            <a:spAutoFit/>
          </a:bodyPr>
          <a:p>
            <a:pPr lvl="0" eaLnBrk="1" hangingPunct="1"/>
            <a:r>
              <a:rPr lang="zh-CN" altLang="en-US" sz="2800" b="1" dirty="0">
                <a:solidFill>
                  <a:srgbClr val="00FF00"/>
                </a:solidFill>
                <a:latin typeface="Times New Roman" panose="02020603050405020304" pitchFamily="18" charset="0"/>
                <a:ea typeface="楷体_GB2312" pitchFamily="49" charset="-122"/>
              </a:rPr>
              <a:t>最常用的表示概念性数据模型的方法，是实体</a:t>
            </a:r>
            <a:r>
              <a:rPr lang="en-US" altLang="zh-CN" sz="2800" b="1">
                <a:solidFill>
                  <a:srgbClr val="00FF00"/>
                </a:solidFill>
                <a:latin typeface="Times New Roman" panose="02020603050405020304" pitchFamily="18" charset="0"/>
                <a:ea typeface="楷体_GB2312" pitchFamily="49" charset="-122"/>
              </a:rPr>
              <a:t>-</a:t>
            </a:r>
            <a:r>
              <a:rPr lang="zh-CN" altLang="en-US" sz="2800" b="1" dirty="0">
                <a:solidFill>
                  <a:srgbClr val="00FF00"/>
                </a:solidFill>
                <a:latin typeface="Times New Roman" panose="02020603050405020304" pitchFamily="18" charset="0"/>
                <a:ea typeface="楷体_GB2312" pitchFamily="49" charset="-122"/>
              </a:rPr>
              <a:t>联系方法（</a:t>
            </a:r>
            <a:r>
              <a:rPr lang="en-US" altLang="zh-CN" sz="2800" b="1">
                <a:solidFill>
                  <a:srgbClr val="00FF00"/>
                </a:solidFill>
                <a:latin typeface="Times New Roman" panose="02020603050405020304" pitchFamily="18" charset="0"/>
                <a:ea typeface="楷体_GB2312" pitchFamily="49" charset="-122"/>
              </a:rPr>
              <a:t>Entity-Relationship Approach</a:t>
            </a:r>
            <a:r>
              <a:rPr lang="zh-CN" altLang="en-US" sz="2800" b="1" dirty="0">
                <a:solidFill>
                  <a:srgbClr val="00FF00"/>
                </a:solidFill>
                <a:latin typeface="Times New Roman" panose="02020603050405020304" pitchFamily="18" charset="0"/>
                <a:ea typeface="楷体_GB2312" pitchFamily="49" charset="-122"/>
              </a:rPr>
              <a:t>）。</a:t>
            </a:r>
            <a:endParaRPr lang="zh-CN" altLang="en-US" sz="2800" b="1" dirty="0">
              <a:solidFill>
                <a:srgbClr val="00FF00"/>
              </a:solidFill>
              <a:latin typeface="Times New Roman" panose="02020603050405020304" pitchFamily="18" charset="0"/>
              <a:ea typeface="楷体_GB2312" pitchFamily="49" charset="-122"/>
            </a:endParaRPr>
          </a:p>
        </p:txBody>
      </p:sp>
    </p:spTree>
  </p:cSld>
  <p:clrMapOvr>
    <a:masterClrMapping/>
  </p:clrMapOvr>
  <p:transition>
    <p:random/>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灯片编号占位符 3"/>
          <p:cNvSpPr txBox="1">
            <a:spLocks noGrp="1"/>
          </p:cNvSpPr>
          <p:nvPr>
            <p:ph type="sldNum" sz="quarter" idx="12"/>
          </p:nvPr>
        </p:nvSpPr>
        <p:spPr/>
        <p:txBody>
          <a:bodyPr/>
          <a:p>
            <a:pPr algn="r" eaLnBrk="1" hangingPunct="1">
              <a:spcBef>
                <a:spcPct val="50000"/>
              </a:spcBef>
            </a:pPr>
            <a:fld id="{9A0DB2DC-4C9A-4742-B13C-FB6460FD3503}" type="slidenum">
              <a:rPr lang="en-US" altLang="zh-CN" sz="1400"/>
            </a:fld>
            <a:endParaRPr lang="en-US" altLang="zh-CN" sz="1400"/>
          </a:p>
        </p:txBody>
      </p:sp>
      <p:sp>
        <p:nvSpPr>
          <p:cNvPr id="296962" name="Rectangle 2"/>
          <p:cNvSpPr/>
          <p:nvPr/>
        </p:nvSpPr>
        <p:spPr>
          <a:xfrm>
            <a:off x="468313" y="1628775"/>
            <a:ext cx="7772400" cy="946150"/>
          </a:xfrm>
          <a:prstGeom prst="rect">
            <a:avLst/>
          </a:prstGeom>
          <a:noFill/>
          <a:ln w="9525">
            <a:noFill/>
          </a:ln>
        </p:spPr>
        <p:txBody>
          <a:bodyPr>
            <a:spAutoFit/>
          </a:bodyPr>
          <a:p>
            <a:pPr lvl="0" algn="l" eaLnBrk="1" hangingPunct="1">
              <a:spcBef>
                <a:spcPct val="20000"/>
              </a:spcBef>
            </a:pPr>
            <a:r>
              <a:rPr lang="en-US" altLang="zh-CN" sz="2800" b="1">
                <a:latin typeface="楷体_GB2312" pitchFamily="49" charset="-122"/>
                <a:ea typeface="楷体_GB2312" pitchFamily="49" charset="-122"/>
              </a:rPr>
              <a:t>1. </a:t>
            </a:r>
            <a:r>
              <a:rPr lang="zh-CN" altLang="en-US" sz="2800" b="1" dirty="0">
                <a:latin typeface="楷体_GB2312" pitchFamily="49" charset="-122"/>
                <a:ea typeface="楷体_GB2312" pitchFamily="49" charset="-122"/>
              </a:rPr>
              <a:t>数据对象</a:t>
            </a:r>
            <a:r>
              <a:rPr lang="en-US" altLang="zh-CN" sz="2800" b="1">
                <a:latin typeface="楷体_GB2312" pitchFamily="49" charset="-122"/>
                <a:ea typeface="楷体_GB2312" pitchFamily="49" charset="-122"/>
              </a:rPr>
              <a:t>:</a:t>
            </a:r>
            <a:r>
              <a:rPr lang="zh-CN" altLang="en-US" sz="2800" b="1" dirty="0">
                <a:latin typeface="楷体_GB2312" pitchFamily="49" charset="-122"/>
                <a:ea typeface="楷体_GB2312" pitchFamily="49" charset="-122"/>
              </a:rPr>
              <a:t>是对软件必须理解的复合信息的表示。</a:t>
            </a:r>
            <a:r>
              <a:rPr lang="zh-CN" altLang="en-US" sz="2800" b="1" dirty="0">
                <a:solidFill>
                  <a:schemeClr val="accent2"/>
                </a:solidFill>
                <a:latin typeface="楷体_GB2312" pitchFamily="49" charset="-122"/>
                <a:ea typeface="楷体_GB2312" pitchFamily="49" charset="-122"/>
              </a:rPr>
              <a:t>在</a:t>
            </a:r>
            <a:r>
              <a:rPr lang="en-US" altLang="zh-CN" sz="2800" b="1">
                <a:solidFill>
                  <a:schemeClr val="accent2"/>
                </a:solidFill>
                <a:latin typeface="楷体_GB2312" pitchFamily="49" charset="-122"/>
                <a:ea typeface="楷体_GB2312" pitchFamily="49" charset="-122"/>
              </a:rPr>
              <a:t>ER</a:t>
            </a:r>
            <a:r>
              <a:rPr lang="zh-CN" altLang="en-US" sz="2800" b="1" dirty="0">
                <a:solidFill>
                  <a:schemeClr val="accent2"/>
                </a:solidFill>
                <a:latin typeface="楷体_GB2312" pitchFamily="49" charset="-122"/>
                <a:ea typeface="楷体_GB2312" pitchFamily="49" charset="-122"/>
              </a:rPr>
              <a:t>图中用矩形框代表实体。</a:t>
            </a:r>
            <a:endParaRPr lang="zh-CN" altLang="en-US" sz="2800" b="1" dirty="0">
              <a:solidFill>
                <a:schemeClr val="accent2"/>
              </a:solidFill>
              <a:latin typeface="楷体_GB2312" pitchFamily="49" charset="-122"/>
              <a:ea typeface="楷体_GB2312" pitchFamily="49" charset="-122"/>
            </a:endParaRPr>
          </a:p>
        </p:txBody>
      </p:sp>
      <p:sp>
        <p:nvSpPr>
          <p:cNvPr id="296963" name="Rectangle 3"/>
          <p:cNvSpPr/>
          <p:nvPr/>
        </p:nvSpPr>
        <p:spPr>
          <a:xfrm>
            <a:off x="468313" y="5373688"/>
            <a:ext cx="8458200" cy="946150"/>
          </a:xfrm>
          <a:prstGeom prst="rect">
            <a:avLst/>
          </a:prstGeom>
          <a:noFill/>
          <a:ln w="9525">
            <a:noFill/>
          </a:ln>
        </p:spPr>
        <p:txBody>
          <a:bodyPr>
            <a:spAutoFit/>
          </a:bodyPr>
          <a:p>
            <a:pPr lvl="0" algn="l" eaLnBrk="1" hangingPunct="1">
              <a:spcBef>
                <a:spcPct val="20000"/>
              </a:spcBef>
            </a:pPr>
            <a:r>
              <a:rPr lang="en-US" altLang="zh-CN" sz="2800" b="1">
                <a:latin typeface="楷体_GB2312" pitchFamily="49" charset="-122"/>
                <a:ea typeface="楷体_GB2312" pitchFamily="49" charset="-122"/>
              </a:rPr>
              <a:t>3. </a:t>
            </a:r>
            <a:r>
              <a:rPr lang="zh-CN" altLang="en-US" sz="2800" b="1" dirty="0">
                <a:latin typeface="楷体_GB2312" pitchFamily="49" charset="-122"/>
                <a:ea typeface="楷体_GB2312" pitchFamily="49" charset="-122"/>
              </a:rPr>
              <a:t>属性</a:t>
            </a:r>
            <a:r>
              <a:rPr lang="en-US" altLang="zh-CN" sz="2800" b="1">
                <a:latin typeface="楷体_GB2312" pitchFamily="49" charset="-122"/>
                <a:ea typeface="楷体_GB2312" pitchFamily="49" charset="-122"/>
              </a:rPr>
              <a:t>:</a:t>
            </a:r>
            <a:r>
              <a:rPr lang="zh-CN" altLang="en-US" sz="2800" b="1" dirty="0">
                <a:latin typeface="楷体_GB2312" pitchFamily="49" charset="-122"/>
                <a:ea typeface="楷体_GB2312" pitchFamily="49" charset="-122"/>
              </a:rPr>
              <a:t>属性定义了数据对象的性质。 </a:t>
            </a:r>
            <a:r>
              <a:rPr lang="zh-CN" altLang="en-US" sz="2800" b="1" dirty="0">
                <a:solidFill>
                  <a:schemeClr val="accent2"/>
                </a:solidFill>
                <a:latin typeface="楷体_GB2312" pitchFamily="49" charset="-122"/>
                <a:ea typeface="楷体_GB2312" pitchFamily="49" charset="-122"/>
              </a:rPr>
              <a:t>在</a:t>
            </a:r>
            <a:r>
              <a:rPr lang="en-US" altLang="zh-CN" sz="2800" b="1">
                <a:solidFill>
                  <a:schemeClr val="accent2"/>
                </a:solidFill>
                <a:latin typeface="楷体_GB2312" pitchFamily="49" charset="-122"/>
                <a:ea typeface="楷体_GB2312" pitchFamily="49" charset="-122"/>
              </a:rPr>
              <a:t>ER</a:t>
            </a:r>
            <a:r>
              <a:rPr lang="zh-CN" altLang="en-US" sz="2800" b="1" dirty="0">
                <a:solidFill>
                  <a:schemeClr val="accent2"/>
                </a:solidFill>
                <a:latin typeface="楷体_GB2312" pitchFamily="49" charset="-122"/>
                <a:ea typeface="楷体_GB2312" pitchFamily="49" charset="-122"/>
              </a:rPr>
              <a:t>图中用椭圆形或圆角矩形表示实体（或联系）的属性</a:t>
            </a:r>
            <a:endParaRPr lang="zh-CN" altLang="en-US" sz="2800" b="1" dirty="0">
              <a:solidFill>
                <a:schemeClr val="accent2"/>
              </a:solidFill>
              <a:latin typeface="楷体_GB2312" pitchFamily="49" charset="-122"/>
              <a:ea typeface="楷体_GB2312" pitchFamily="49" charset="-122"/>
            </a:endParaRPr>
          </a:p>
        </p:txBody>
      </p:sp>
      <p:sp>
        <p:nvSpPr>
          <p:cNvPr id="296964" name="Rectangle 4"/>
          <p:cNvSpPr/>
          <p:nvPr/>
        </p:nvSpPr>
        <p:spPr>
          <a:xfrm>
            <a:off x="468313" y="2708275"/>
            <a:ext cx="8143875" cy="2484438"/>
          </a:xfrm>
          <a:prstGeom prst="rect">
            <a:avLst/>
          </a:prstGeom>
          <a:noFill/>
          <a:ln w="9525">
            <a:noFill/>
          </a:ln>
        </p:spPr>
        <p:txBody>
          <a:bodyPr>
            <a:spAutoFit/>
          </a:bodyPr>
          <a:p>
            <a:pPr lvl="0" algn="l" eaLnBrk="1" hangingPunct="1">
              <a:spcBef>
                <a:spcPct val="20000"/>
              </a:spcBef>
            </a:pPr>
            <a:r>
              <a:rPr lang="en-US" altLang="zh-CN" sz="2800" b="1">
                <a:latin typeface="楷体_GB2312" pitchFamily="49" charset="-122"/>
                <a:ea typeface="楷体_GB2312" pitchFamily="49" charset="-122"/>
              </a:rPr>
              <a:t>2. </a:t>
            </a:r>
            <a:r>
              <a:rPr lang="zh-CN" altLang="en-US" sz="2800" b="1" dirty="0">
                <a:latin typeface="楷体_GB2312" pitchFamily="49" charset="-122"/>
                <a:ea typeface="楷体_GB2312" pitchFamily="49" charset="-122"/>
              </a:rPr>
              <a:t>联系</a:t>
            </a:r>
            <a:r>
              <a:rPr lang="en-US" altLang="zh-CN" sz="2800" b="1">
                <a:latin typeface="楷体_GB2312" pitchFamily="49" charset="-122"/>
                <a:ea typeface="楷体_GB2312" pitchFamily="49" charset="-122"/>
              </a:rPr>
              <a:t>:</a:t>
            </a:r>
            <a:r>
              <a:rPr lang="zh-CN" altLang="en-US" sz="2800" b="1" dirty="0">
                <a:latin typeface="楷体_GB2312" pitchFamily="49" charset="-122"/>
                <a:ea typeface="楷体_GB2312" pitchFamily="49" charset="-122"/>
              </a:rPr>
              <a:t>数据对象彼此之间相互连接的方式称为联系，也称为关系。联系可分为以下三类：</a:t>
            </a:r>
            <a:endParaRPr lang="zh-CN" altLang="en-US" sz="2800" b="1" dirty="0">
              <a:latin typeface="楷体_GB2312" pitchFamily="49" charset="-122"/>
              <a:ea typeface="楷体_GB2312" pitchFamily="49" charset="-122"/>
            </a:endParaRPr>
          </a:p>
          <a:p>
            <a:pPr lvl="0" algn="l" eaLnBrk="1" hangingPunct="1">
              <a:spcBef>
                <a:spcPct val="20000"/>
              </a:spcBef>
            </a:pPr>
            <a:r>
              <a:rPr lang="zh-CN" altLang="en-US" sz="2800" b="1" dirty="0">
                <a:latin typeface="楷体_GB2312" pitchFamily="49" charset="-122"/>
                <a:ea typeface="楷体_GB2312" pitchFamily="49" charset="-122"/>
              </a:rPr>
              <a:t>（</a:t>
            </a:r>
            <a:r>
              <a:rPr lang="en-US" altLang="zh-CN" sz="2800" b="1">
                <a:latin typeface="楷体_GB2312" pitchFamily="49" charset="-122"/>
                <a:ea typeface="楷体_GB2312" pitchFamily="49" charset="-122"/>
              </a:rPr>
              <a:t>1</a:t>
            </a:r>
            <a:r>
              <a:rPr lang="zh-CN" altLang="en-US" sz="2800" b="1" dirty="0">
                <a:latin typeface="楷体_GB2312" pitchFamily="49" charset="-122"/>
                <a:ea typeface="楷体_GB2312" pitchFamily="49" charset="-122"/>
              </a:rPr>
              <a:t>）一对一联系（</a:t>
            </a:r>
            <a:r>
              <a:rPr lang="en-US" altLang="zh-CN" sz="2800" b="1">
                <a:latin typeface="楷体_GB2312" pitchFamily="49" charset="-122"/>
                <a:ea typeface="楷体_GB2312" pitchFamily="49" charset="-122"/>
              </a:rPr>
              <a:t>1∶1</a:t>
            </a:r>
            <a:r>
              <a:rPr lang="zh-CN" altLang="en-US" sz="2800" b="1" dirty="0">
                <a:latin typeface="楷体_GB2312" pitchFamily="49" charset="-122"/>
                <a:ea typeface="楷体_GB2312" pitchFamily="49" charset="-122"/>
              </a:rPr>
              <a:t>）</a:t>
            </a:r>
            <a:endParaRPr lang="zh-CN" altLang="en-US" sz="2800" b="1" dirty="0">
              <a:latin typeface="楷体_GB2312" pitchFamily="49" charset="-122"/>
              <a:ea typeface="楷体_GB2312" pitchFamily="49" charset="-122"/>
            </a:endParaRPr>
          </a:p>
          <a:p>
            <a:pPr lvl="0" algn="l" eaLnBrk="1" hangingPunct="1">
              <a:spcBef>
                <a:spcPct val="20000"/>
              </a:spcBef>
            </a:pPr>
            <a:r>
              <a:rPr lang="zh-CN" altLang="en-US" sz="2800" b="1" dirty="0">
                <a:latin typeface="楷体_GB2312" pitchFamily="49" charset="-122"/>
                <a:ea typeface="楷体_GB2312" pitchFamily="49" charset="-122"/>
              </a:rPr>
              <a:t>（</a:t>
            </a:r>
            <a:r>
              <a:rPr lang="en-US" altLang="zh-CN" sz="2800" b="1">
                <a:latin typeface="楷体_GB2312" pitchFamily="49" charset="-122"/>
                <a:ea typeface="楷体_GB2312" pitchFamily="49" charset="-122"/>
              </a:rPr>
              <a:t>2</a:t>
            </a:r>
            <a:r>
              <a:rPr lang="zh-CN" altLang="en-US" sz="2800" b="1" dirty="0">
                <a:latin typeface="楷体_GB2312" pitchFamily="49" charset="-122"/>
                <a:ea typeface="楷体_GB2312" pitchFamily="49" charset="-122"/>
              </a:rPr>
              <a:t>）一对多联系（</a:t>
            </a:r>
            <a:r>
              <a:rPr lang="en-US" altLang="zh-CN" sz="2800" b="1">
                <a:latin typeface="楷体_GB2312" pitchFamily="49" charset="-122"/>
                <a:ea typeface="楷体_GB2312" pitchFamily="49" charset="-122"/>
              </a:rPr>
              <a:t>1∶N</a:t>
            </a:r>
            <a:r>
              <a:rPr lang="zh-CN" altLang="en-US" sz="2800" b="1" dirty="0">
                <a:latin typeface="楷体_GB2312" pitchFamily="49" charset="-122"/>
                <a:ea typeface="楷体_GB2312" pitchFamily="49" charset="-122"/>
              </a:rPr>
              <a:t>）</a:t>
            </a:r>
            <a:endParaRPr lang="zh-CN" altLang="en-US" sz="2800" b="1" dirty="0">
              <a:latin typeface="楷体_GB2312" pitchFamily="49" charset="-122"/>
              <a:ea typeface="楷体_GB2312" pitchFamily="49" charset="-122"/>
            </a:endParaRPr>
          </a:p>
          <a:p>
            <a:pPr lvl="0" algn="l" eaLnBrk="1" hangingPunct="1">
              <a:spcBef>
                <a:spcPct val="20000"/>
              </a:spcBef>
            </a:pPr>
            <a:r>
              <a:rPr lang="zh-CN" altLang="en-US" sz="2800" b="1" dirty="0">
                <a:latin typeface="楷体_GB2312" pitchFamily="49" charset="-122"/>
                <a:ea typeface="楷体_GB2312" pitchFamily="49" charset="-122"/>
              </a:rPr>
              <a:t>（</a:t>
            </a:r>
            <a:r>
              <a:rPr lang="en-US" altLang="zh-CN" sz="2800" b="1">
                <a:latin typeface="楷体_GB2312" pitchFamily="49" charset="-122"/>
                <a:ea typeface="楷体_GB2312" pitchFamily="49" charset="-122"/>
              </a:rPr>
              <a:t>3</a:t>
            </a:r>
            <a:r>
              <a:rPr lang="zh-CN" altLang="en-US" sz="2800" b="1" dirty="0">
                <a:latin typeface="楷体_GB2312" pitchFamily="49" charset="-122"/>
                <a:ea typeface="楷体_GB2312" pitchFamily="49" charset="-122"/>
              </a:rPr>
              <a:t>）多对多联系（</a:t>
            </a:r>
            <a:r>
              <a:rPr lang="en-US" altLang="zh-CN" sz="2800" b="1">
                <a:latin typeface="楷体_GB2312" pitchFamily="49" charset="-122"/>
                <a:ea typeface="楷体_GB2312" pitchFamily="49" charset="-122"/>
              </a:rPr>
              <a:t>M∶N</a:t>
            </a:r>
            <a:r>
              <a:rPr lang="zh-CN" altLang="en-US" sz="2800" b="1" dirty="0">
                <a:latin typeface="楷体_GB2312" pitchFamily="49" charset="-122"/>
                <a:ea typeface="楷体_GB2312" pitchFamily="49" charset="-122"/>
              </a:rPr>
              <a:t>）</a:t>
            </a:r>
            <a:endParaRPr lang="zh-CN" altLang="en-US" sz="2800" b="1" dirty="0">
              <a:latin typeface="楷体_GB2312" pitchFamily="49" charset="-122"/>
              <a:ea typeface="楷体_GB2312" pitchFamily="49" charset="-122"/>
            </a:endParaRPr>
          </a:p>
        </p:txBody>
      </p:sp>
      <p:sp>
        <p:nvSpPr>
          <p:cNvPr id="41990" name="Rectangle 6"/>
          <p:cNvSpPr/>
          <p:nvPr/>
        </p:nvSpPr>
        <p:spPr>
          <a:xfrm>
            <a:off x="827088" y="836613"/>
            <a:ext cx="4519612" cy="701675"/>
          </a:xfrm>
          <a:prstGeom prst="rect">
            <a:avLst/>
          </a:prstGeom>
          <a:noFill/>
          <a:ln w="9525">
            <a:noFill/>
          </a:ln>
        </p:spPr>
        <p:txBody>
          <a:bodyPr wrap="none">
            <a:spAutoFit/>
          </a:bodyPr>
          <a:p>
            <a:pPr lvl="0" algn="l" eaLnBrk="0" hangingPunct="0"/>
            <a:r>
              <a:rPr lang="en-US" altLang="zh-CN" sz="4000" b="1">
                <a:solidFill>
                  <a:srgbClr val="FF3300"/>
                </a:solidFill>
                <a:latin typeface="隶书" panose="02010509060101010101" pitchFamily="49" charset="-122"/>
                <a:ea typeface="隶书" panose="02010509060101010101" pitchFamily="49" charset="-122"/>
              </a:rPr>
              <a:t>§4.  </a:t>
            </a:r>
            <a:r>
              <a:rPr lang="zh-CN" altLang="en-US" sz="4000" b="1" dirty="0">
                <a:solidFill>
                  <a:srgbClr val="FF3300"/>
                </a:solidFill>
                <a:latin typeface="隶书" panose="02010509060101010101" pitchFamily="49" charset="-122"/>
                <a:ea typeface="隶书" panose="02010509060101010101" pitchFamily="49" charset="-122"/>
              </a:rPr>
              <a:t>实体</a:t>
            </a:r>
            <a:r>
              <a:rPr lang="en-US" altLang="zh-CN" sz="4000" b="1">
                <a:solidFill>
                  <a:srgbClr val="FF3300"/>
                </a:solidFill>
                <a:latin typeface="隶书" panose="02010509060101010101" pitchFamily="49" charset="-122"/>
                <a:ea typeface="隶书" panose="02010509060101010101" pitchFamily="49" charset="-122"/>
              </a:rPr>
              <a:t>-</a:t>
            </a:r>
            <a:r>
              <a:rPr lang="zh-CN" altLang="en-US" sz="4000" b="1" dirty="0">
                <a:solidFill>
                  <a:srgbClr val="FF3300"/>
                </a:solidFill>
                <a:latin typeface="隶书" panose="02010509060101010101" pitchFamily="49" charset="-122"/>
                <a:ea typeface="隶书" panose="02010509060101010101" pitchFamily="49" charset="-122"/>
              </a:rPr>
              <a:t>联系图</a:t>
            </a:r>
            <a:endParaRPr lang="zh-CN" altLang="en-US" sz="4000" b="1" dirty="0">
              <a:solidFill>
                <a:srgbClr val="FF3300"/>
              </a:solidFill>
              <a:latin typeface="隶书" panose="02010509060101010101" pitchFamily="49" charset="-122"/>
              <a:ea typeface="隶书" panose="02010509060101010101" pitchFamily="49" charset="-122"/>
            </a:endParaRPr>
          </a:p>
        </p:txBody>
      </p:sp>
      <p:sp>
        <p:nvSpPr>
          <p:cNvPr id="296967" name="AutoShape 7"/>
          <p:cNvSpPr/>
          <p:nvPr/>
        </p:nvSpPr>
        <p:spPr>
          <a:xfrm>
            <a:off x="6372225" y="0"/>
            <a:ext cx="2771775" cy="1628775"/>
          </a:xfrm>
          <a:prstGeom prst="wedgeRoundRectCallout">
            <a:avLst>
              <a:gd name="adj1" fmla="val -55671"/>
              <a:gd name="adj2" fmla="val 51171"/>
              <a:gd name="adj3" fmla="val 16667"/>
            </a:avLst>
          </a:prstGeom>
          <a:solidFill>
            <a:schemeClr val="accent1"/>
          </a:solidFill>
          <a:ln w="9525" cap="flat" cmpd="sng">
            <a:solidFill>
              <a:schemeClr val="tx1"/>
            </a:solidFill>
            <a:prstDash val="solid"/>
            <a:miter/>
            <a:headEnd type="none" w="med" len="med"/>
            <a:tailEnd type="none" w="med" len="med"/>
          </a:ln>
        </p:spPr>
        <p:txBody>
          <a:bodyPr/>
          <a:p>
            <a:pPr lvl="0" algn="l" eaLnBrk="1" hangingPunct="1"/>
            <a:r>
              <a:rPr lang="zh-CN" altLang="en-US" sz="1800" b="1" dirty="0">
                <a:latin typeface="楷体_GB2312" pitchFamily="49" charset="-122"/>
                <a:ea typeface="楷体_GB2312" pitchFamily="49" charset="-122"/>
              </a:rPr>
              <a:t>所谓复合信息是指具有一系列不同性质或属性的事物，因此，仅有单个值的事物</a:t>
            </a:r>
            <a:r>
              <a:rPr lang="en-US" altLang="zh-CN" sz="1800" b="1">
                <a:latin typeface="楷体_GB2312" pitchFamily="49" charset="-122"/>
                <a:ea typeface="楷体_GB2312" pitchFamily="49" charset="-122"/>
              </a:rPr>
              <a:t>(</a:t>
            </a:r>
            <a:r>
              <a:rPr lang="zh-CN" altLang="en-US" sz="1800" b="1" dirty="0">
                <a:latin typeface="楷体_GB2312" pitchFamily="49" charset="-122"/>
                <a:ea typeface="楷体_GB2312" pitchFamily="49" charset="-122"/>
              </a:rPr>
              <a:t>例如宽度</a:t>
            </a:r>
            <a:r>
              <a:rPr lang="en-US" altLang="zh-CN" sz="1800" b="1">
                <a:latin typeface="楷体_GB2312" pitchFamily="49" charset="-122"/>
                <a:ea typeface="楷体_GB2312" pitchFamily="49" charset="-122"/>
              </a:rPr>
              <a:t>)</a:t>
            </a:r>
            <a:r>
              <a:rPr lang="zh-CN" altLang="en-US" sz="1800" b="1" dirty="0">
                <a:latin typeface="楷体_GB2312" pitchFamily="49" charset="-122"/>
                <a:ea typeface="楷体_GB2312" pitchFamily="49" charset="-122"/>
              </a:rPr>
              <a:t>不是数据对象。</a:t>
            </a:r>
            <a:endParaRPr lang="zh-CN" altLang="en-US" sz="1800" b="1" dirty="0">
              <a:latin typeface="楷体_GB2312" pitchFamily="49" charset="-122"/>
              <a:ea typeface="楷体_GB2312"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296967"/>
                                        </p:tgtEl>
                                        <p:attrNameLst>
                                          <p:attrName>style.visibility</p:attrName>
                                        </p:attrNameLst>
                                      </p:cBhvr>
                                      <p:to>
                                        <p:strVal val="visible"/>
                                      </p:to>
                                    </p:set>
                                    <p:anim calcmode="lin" valueType="num">
                                      <p:cBhvr>
                                        <p:cTn id="7" dur="500" fill="hold"/>
                                        <p:tgtEl>
                                          <p:spTgt spid="296967"/>
                                        </p:tgtEl>
                                        <p:attrNameLst>
                                          <p:attrName>ppt_x</p:attrName>
                                        </p:attrNameLst>
                                      </p:cBhvr>
                                      <p:tavLst>
                                        <p:tav tm="0">
                                          <p:val>
                                            <p:strVal val="#ppt_x-.2"/>
                                          </p:val>
                                        </p:tav>
                                        <p:tav tm="100000">
                                          <p:val>
                                            <p:strVal val="#ppt_x"/>
                                          </p:val>
                                        </p:tav>
                                      </p:tavLst>
                                    </p:anim>
                                    <p:anim calcmode="lin" valueType="num">
                                      <p:cBhvr>
                                        <p:cTn id="8" dur="500" fill="hold"/>
                                        <p:tgtEl>
                                          <p:spTgt spid="296967"/>
                                        </p:tgtEl>
                                        <p:attrNameLst>
                                          <p:attrName>ppt_y</p:attrName>
                                        </p:attrNameLst>
                                      </p:cBhvr>
                                      <p:tavLst>
                                        <p:tav tm="0">
                                          <p:val>
                                            <p:strVal val="#ppt_y"/>
                                          </p:val>
                                        </p:tav>
                                        <p:tav tm="100000">
                                          <p:val>
                                            <p:strVal val="#ppt_y"/>
                                          </p:val>
                                        </p:tav>
                                      </p:tavLst>
                                    </p:anim>
                                    <p:animEffect transition="in" filter="wipe(right)" prLst="gradientSize: 0.1">
                                      <p:cBhvr>
                                        <p:cTn id="9" dur="500"/>
                                        <p:tgtEl>
                                          <p:spTgt spid="296967"/>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xit" presetSubtype="1" fill="hold" grpId="1" nodeType="clickEffect">
                                  <p:stCondLst>
                                    <p:cond delay="0"/>
                                  </p:stCondLst>
                                  <p:childTnLst>
                                    <p:animEffect transition="out" filter="wipe(up)">
                                      <p:cBhvr>
                                        <p:cTn id="13" dur="500"/>
                                        <p:tgtEl>
                                          <p:spTgt spid="296967"/>
                                        </p:tgtEl>
                                      </p:cBhvr>
                                    </p:animEffect>
                                    <p:set>
                                      <p:cBhvr>
                                        <p:cTn id="14" dur="1" fill="hold">
                                          <p:stCondLst>
                                            <p:cond delay="499"/>
                                          </p:stCondLst>
                                        </p:cTn>
                                        <p:tgtEl>
                                          <p:spTgt spid="29696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67" grpId="0" animBg="1"/>
      <p:bldP spid="296967" grpId="1"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0" name="灯片编号占位符 3"/>
          <p:cNvSpPr txBox="1">
            <a:spLocks noGrp="1"/>
          </p:cNvSpPr>
          <p:nvPr>
            <p:ph type="sldNum" sz="quarter" idx="12"/>
          </p:nvPr>
        </p:nvSpPr>
        <p:spPr/>
        <p:txBody>
          <a:bodyPr/>
          <a:p>
            <a:pPr algn="r" eaLnBrk="1" hangingPunct="1">
              <a:spcBef>
                <a:spcPct val="50000"/>
              </a:spcBef>
            </a:pPr>
            <a:fld id="{9A0DB2DC-4C9A-4742-B13C-FB6460FD3503}" type="slidenum">
              <a:rPr lang="en-US" altLang="zh-CN" sz="1400"/>
            </a:fld>
            <a:endParaRPr lang="en-US" altLang="zh-CN" sz="1400"/>
          </a:p>
        </p:txBody>
      </p:sp>
      <p:sp>
        <p:nvSpPr>
          <p:cNvPr id="43011" name="Rectangle 6"/>
          <p:cNvSpPr/>
          <p:nvPr/>
        </p:nvSpPr>
        <p:spPr>
          <a:xfrm>
            <a:off x="827088" y="836613"/>
            <a:ext cx="4519612" cy="701675"/>
          </a:xfrm>
          <a:prstGeom prst="rect">
            <a:avLst/>
          </a:prstGeom>
          <a:noFill/>
          <a:ln w="9525">
            <a:noFill/>
          </a:ln>
        </p:spPr>
        <p:txBody>
          <a:bodyPr wrap="none">
            <a:spAutoFit/>
          </a:bodyPr>
          <a:p>
            <a:pPr lvl="0" algn="l" eaLnBrk="0" hangingPunct="0"/>
            <a:r>
              <a:rPr lang="en-US" altLang="zh-CN" sz="4000" b="1">
                <a:solidFill>
                  <a:srgbClr val="FF3300"/>
                </a:solidFill>
                <a:latin typeface="隶书" panose="02010509060101010101" pitchFamily="49" charset="-122"/>
                <a:ea typeface="隶书" panose="02010509060101010101" pitchFamily="49" charset="-122"/>
              </a:rPr>
              <a:t>§4.  </a:t>
            </a:r>
            <a:r>
              <a:rPr lang="zh-CN" altLang="en-US" sz="4000" b="1" dirty="0">
                <a:solidFill>
                  <a:srgbClr val="FF3300"/>
                </a:solidFill>
                <a:latin typeface="隶书" panose="02010509060101010101" pitchFamily="49" charset="-122"/>
                <a:ea typeface="隶书" panose="02010509060101010101" pitchFamily="49" charset="-122"/>
              </a:rPr>
              <a:t>实体</a:t>
            </a:r>
            <a:r>
              <a:rPr lang="en-US" altLang="zh-CN" sz="4000" b="1">
                <a:solidFill>
                  <a:srgbClr val="FF3300"/>
                </a:solidFill>
                <a:latin typeface="隶书" panose="02010509060101010101" pitchFamily="49" charset="-122"/>
                <a:ea typeface="隶书" panose="02010509060101010101" pitchFamily="49" charset="-122"/>
              </a:rPr>
              <a:t>-</a:t>
            </a:r>
            <a:r>
              <a:rPr lang="zh-CN" altLang="en-US" sz="4000" b="1" dirty="0">
                <a:solidFill>
                  <a:srgbClr val="FF3300"/>
                </a:solidFill>
                <a:latin typeface="隶书" panose="02010509060101010101" pitchFamily="49" charset="-122"/>
                <a:ea typeface="隶书" panose="02010509060101010101" pitchFamily="49" charset="-122"/>
              </a:rPr>
              <a:t>联系图</a:t>
            </a:r>
            <a:endParaRPr lang="zh-CN" altLang="en-US" sz="4000" b="1" dirty="0">
              <a:solidFill>
                <a:srgbClr val="FF3300"/>
              </a:solidFill>
              <a:latin typeface="隶书" panose="02010509060101010101" pitchFamily="49" charset="-122"/>
              <a:ea typeface="隶书" panose="02010509060101010101" pitchFamily="49" charset="-122"/>
            </a:endParaRPr>
          </a:p>
        </p:txBody>
      </p:sp>
      <p:grpSp>
        <p:nvGrpSpPr>
          <p:cNvPr id="43012" name="Group 7"/>
          <p:cNvGrpSpPr/>
          <p:nvPr/>
        </p:nvGrpSpPr>
        <p:grpSpPr>
          <a:xfrm>
            <a:off x="685800" y="1804988"/>
            <a:ext cx="7848600" cy="4449762"/>
            <a:chOff x="432" y="1296"/>
            <a:chExt cx="4944" cy="2803"/>
          </a:xfrm>
        </p:grpSpPr>
        <p:sp>
          <p:nvSpPr>
            <p:cNvPr id="43013" name="Text Box 8"/>
            <p:cNvSpPr txBox="1"/>
            <p:nvPr/>
          </p:nvSpPr>
          <p:spPr>
            <a:xfrm>
              <a:off x="1557" y="2022"/>
              <a:ext cx="636" cy="259"/>
            </a:xfrm>
            <a:prstGeom prst="rect">
              <a:avLst/>
            </a:prstGeom>
            <a:noFill/>
            <a:ln w="31750" cap="flat" cmpd="sng">
              <a:solidFill>
                <a:schemeClr val="tx1"/>
              </a:solidFill>
              <a:prstDash val="solid"/>
              <a:miter/>
              <a:headEnd type="none" w="med" len="med"/>
              <a:tailEnd type="none" w="med" len="med"/>
            </a:ln>
          </p:spPr>
          <p:txBody>
            <a:bodyPr lIns="0" tIns="0" rIns="0" bIns="0"/>
            <a:p>
              <a:pPr lvl="0" eaLnBrk="0" hangingPunct="0"/>
              <a:r>
                <a:rPr lang="zh-CN" altLang="en-US" b="1" dirty="0">
                  <a:latin typeface="Times New Roman" panose="02020603050405020304" pitchFamily="18" charset="0"/>
                  <a:ea typeface="宋体" panose="02010600030101010101" pitchFamily="2" charset="-122"/>
                </a:rPr>
                <a:t>教师</a:t>
              </a:r>
              <a:endParaRPr lang="zh-CN" altLang="en-US" b="1" dirty="0">
                <a:latin typeface="Times New Roman" panose="02020603050405020304" pitchFamily="18" charset="0"/>
                <a:ea typeface="宋体" panose="02010600030101010101" pitchFamily="2" charset="-122"/>
              </a:endParaRPr>
            </a:p>
          </p:txBody>
        </p:sp>
        <p:sp>
          <p:nvSpPr>
            <p:cNvPr id="43014" name="Text Box 9"/>
            <p:cNvSpPr txBox="1"/>
            <p:nvPr/>
          </p:nvSpPr>
          <p:spPr>
            <a:xfrm>
              <a:off x="3625" y="2022"/>
              <a:ext cx="637" cy="259"/>
            </a:xfrm>
            <a:prstGeom prst="rect">
              <a:avLst/>
            </a:prstGeom>
            <a:noFill/>
            <a:ln w="31750" cap="flat" cmpd="sng">
              <a:solidFill>
                <a:schemeClr val="tx1"/>
              </a:solidFill>
              <a:prstDash val="solid"/>
              <a:miter/>
              <a:headEnd type="none" w="med" len="med"/>
              <a:tailEnd type="none" w="med" len="med"/>
            </a:ln>
          </p:spPr>
          <p:txBody>
            <a:bodyPr lIns="0" tIns="0" rIns="0" bIns="0"/>
            <a:p>
              <a:pPr lvl="0" eaLnBrk="0" hangingPunct="0"/>
              <a:r>
                <a:rPr lang="zh-CN" altLang="en-US" b="1" dirty="0">
                  <a:latin typeface="Times New Roman" panose="02020603050405020304" pitchFamily="18" charset="0"/>
                  <a:ea typeface="宋体" panose="02010600030101010101" pitchFamily="2" charset="-122"/>
                </a:rPr>
                <a:t>学生</a:t>
              </a:r>
              <a:endParaRPr lang="zh-CN" altLang="en-US" b="1" dirty="0">
                <a:latin typeface="Times New Roman" panose="02020603050405020304" pitchFamily="18" charset="0"/>
                <a:ea typeface="宋体" panose="02010600030101010101" pitchFamily="2" charset="-122"/>
              </a:endParaRPr>
            </a:p>
          </p:txBody>
        </p:sp>
        <p:sp>
          <p:nvSpPr>
            <p:cNvPr id="43015" name="Text Box 10"/>
            <p:cNvSpPr txBox="1"/>
            <p:nvPr/>
          </p:nvSpPr>
          <p:spPr>
            <a:xfrm>
              <a:off x="2533" y="2928"/>
              <a:ext cx="636" cy="259"/>
            </a:xfrm>
            <a:prstGeom prst="rect">
              <a:avLst/>
            </a:prstGeom>
            <a:noFill/>
            <a:ln w="31750" cap="flat" cmpd="sng">
              <a:solidFill>
                <a:schemeClr val="tx1"/>
              </a:solidFill>
              <a:prstDash val="solid"/>
              <a:miter/>
              <a:headEnd type="none" w="med" len="med"/>
              <a:tailEnd type="none" w="med" len="med"/>
            </a:ln>
          </p:spPr>
          <p:txBody>
            <a:bodyPr lIns="0" tIns="0" rIns="0" bIns="0"/>
            <a:p>
              <a:pPr lvl="0" eaLnBrk="0" hangingPunct="0"/>
              <a:r>
                <a:rPr lang="zh-CN" altLang="en-US" b="1" dirty="0">
                  <a:latin typeface="Times New Roman" panose="02020603050405020304" pitchFamily="18" charset="0"/>
                  <a:ea typeface="宋体" panose="02010600030101010101" pitchFamily="2" charset="-122"/>
                </a:rPr>
                <a:t>课程</a:t>
              </a:r>
              <a:endParaRPr lang="zh-CN" altLang="en-US" b="1" dirty="0">
                <a:latin typeface="Times New Roman" panose="02020603050405020304" pitchFamily="18" charset="0"/>
                <a:ea typeface="宋体" panose="02010600030101010101" pitchFamily="2" charset="-122"/>
              </a:endParaRPr>
            </a:p>
          </p:txBody>
        </p:sp>
        <p:sp>
          <p:nvSpPr>
            <p:cNvPr id="43016" name="AutoShape 11"/>
            <p:cNvSpPr/>
            <p:nvPr/>
          </p:nvSpPr>
          <p:spPr>
            <a:xfrm>
              <a:off x="2787" y="1634"/>
              <a:ext cx="637" cy="259"/>
            </a:xfrm>
            <a:prstGeom prst="flowChartAlternateProcess">
              <a:avLst/>
            </a:prstGeom>
            <a:noFill/>
            <a:ln w="31750" cap="flat" cmpd="sng">
              <a:solidFill>
                <a:schemeClr val="tx1"/>
              </a:solidFill>
              <a:prstDash val="solid"/>
              <a:miter/>
              <a:headEnd type="none" w="med" len="med"/>
              <a:tailEnd type="none" w="med" len="med"/>
            </a:ln>
          </p:spPr>
          <p:txBody>
            <a:bodyPr lIns="0" tIns="0" rIns="0" bIns="0"/>
            <a:p>
              <a:pPr lvl="0" eaLnBrk="0" hangingPunct="0"/>
              <a:r>
                <a:rPr lang="zh-CN" altLang="en-US" b="1" dirty="0">
                  <a:latin typeface="Times New Roman" panose="02020603050405020304" pitchFamily="18" charset="0"/>
                  <a:ea typeface="宋体" panose="02010600030101010101" pitchFamily="2" charset="-122"/>
                </a:rPr>
                <a:t>学号</a:t>
              </a:r>
              <a:endParaRPr lang="zh-CN" altLang="en-US" b="1" dirty="0">
                <a:latin typeface="Times New Roman" panose="02020603050405020304" pitchFamily="18" charset="0"/>
                <a:ea typeface="宋体" panose="02010600030101010101" pitchFamily="2" charset="-122"/>
              </a:endParaRPr>
            </a:p>
          </p:txBody>
        </p:sp>
        <p:sp>
          <p:nvSpPr>
            <p:cNvPr id="43017" name="AutoShape 12"/>
            <p:cNvSpPr/>
            <p:nvPr/>
          </p:nvSpPr>
          <p:spPr>
            <a:xfrm>
              <a:off x="3127" y="1316"/>
              <a:ext cx="636" cy="259"/>
            </a:xfrm>
            <a:prstGeom prst="flowChartAlternateProcess">
              <a:avLst/>
            </a:prstGeom>
            <a:noFill/>
            <a:ln w="31750" cap="flat" cmpd="sng">
              <a:solidFill>
                <a:schemeClr val="tx1"/>
              </a:solidFill>
              <a:prstDash val="solid"/>
              <a:miter/>
              <a:headEnd type="none" w="med" len="med"/>
              <a:tailEnd type="none" w="med" len="med"/>
            </a:ln>
          </p:spPr>
          <p:txBody>
            <a:bodyPr lIns="0" tIns="0" rIns="0" bIns="0"/>
            <a:p>
              <a:pPr lvl="0" eaLnBrk="0" hangingPunct="0"/>
              <a:r>
                <a:rPr lang="zh-CN" altLang="en-US" b="1" dirty="0">
                  <a:latin typeface="Times New Roman" panose="02020603050405020304" pitchFamily="18" charset="0"/>
                  <a:ea typeface="宋体" panose="02010600030101010101" pitchFamily="2" charset="-122"/>
                </a:rPr>
                <a:t>姓名</a:t>
              </a:r>
              <a:endParaRPr lang="zh-CN" altLang="en-US" b="1" dirty="0">
                <a:latin typeface="Times New Roman" panose="02020603050405020304" pitchFamily="18" charset="0"/>
                <a:ea typeface="宋体" panose="02010600030101010101" pitchFamily="2" charset="-122"/>
              </a:endParaRPr>
            </a:p>
          </p:txBody>
        </p:sp>
        <p:sp>
          <p:nvSpPr>
            <p:cNvPr id="43018" name="AutoShape 13"/>
            <p:cNvSpPr/>
            <p:nvPr/>
          </p:nvSpPr>
          <p:spPr>
            <a:xfrm>
              <a:off x="4421" y="1634"/>
              <a:ext cx="637" cy="259"/>
            </a:xfrm>
            <a:prstGeom prst="flowChartAlternateProcess">
              <a:avLst/>
            </a:prstGeom>
            <a:noFill/>
            <a:ln w="31750" cap="flat" cmpd="sng">
              <a:solidFill>
                <a:schemeClr val="tx1"/>
              </a:solidFill>
              <a:prstDash val="solid"/>
              <a:miter/>
              <a:headEnd type="none" w="med" len="med"/>
              <a:tailEnd type="none" w="med" len="med"/>
            </a:ln>
          </p:spPr>
          <p:txBody>
            <a:bodyPr lIns="0" tIns="0" rIns="0" bIns="0"/>
            <a:p>
              <a:pPr lvl="0" eaLnBrk="0" hangingPunct="0"/>
              <a:r>
                <a:rPr lang="zh-CN" altLang="en-US" b="1" dirty="0">
                  <a:latin typeface="Times New Roman" panose="02020603050405020304" pitchFamily="18" charset="0"/>
                  <a:ea typeface="宋体" panose="02010600030101010101" pitchFamily="2" charset="-122"/>
                </a:rPr>
                <a:t>系</a:t>
              </a:r>
              <a:endParaRPr lang="zh-CN" altLang="en-US" b="1" dirty="0">
                <a:latin typeface="Times New Roman" panose="02020603050405020304" pitchFamily="18" charset="0"/>
                <a:ea typeface="宋体" panose="02010600030101010101" pitchFamily="2" charset="-122"/>
              </a:endParaRPr>
            </a:p>
          </p:txBody>
        </p:sp>
        <p:sp>
          <p:nvSpPr>
            <p:cNvPr id="43019" name="AutoShape 14"/>
            <p:cNvSpPr/>
            <p:nvPr/>
          </p:nvSpPr>
          <p:spPr>
            <a:xfrm>
              <a:off x="4580" y="2022"/>
              <a:ext cx="637" cy="259"/>
            </a:xfrm>
            <a:prstGeom prst="flowChartAlternateProcess">
              <a:avLst/>
            </a:prstGeom>
            <a:noFill/>
            <a:ln w="31750" cap="flat" cmpd="sng">
              <a:solidFill>
                <a:schemeClr val="tx1"/>
              </a:solidFill>
              <a:prstDash val="solid"/>
              <a:miter/>
              <a:headEnd type="none" w="med" len="med"/>
              <a:tailEnd type="none" w="med" len="med"/>
            </a:ln>
          </p:spPr>
          <p:txBody>
            <a:bodyPr lIns="0" tIns="0" rIns="0" bIns="0"/>
            <a:p>
              <a:pPr lvl="0" eaLnBrk="0" hangingPunct="0"/>
              <a:r>
                <a:rPr lang="zh-CN" altLang="en-US" b="1" dirty="0">
                  <a:latin typeface="Times New Roman" panose="02020603050405020304" pitchFamily="18" charset="0"/>
                  <a:ea typeface="宋体" panose="02010600030101010101" pitchFamily="2" charset="-122"/>
                </a:rPr>
                <a:t>年级</a:t>
              </a:r>
              <a:endParaRPr lang="zh-CN" altLang="en-US" b="1" dirty="0">
                <a:latin typeface="Times New Roman" panose="02020603050405020304" pitchFamily="18" charset="0"/>
                <a:ea typeface="宋体" panose="02010600030101010101" pitchFamily="2" charset="-122"/>
              </a:endParaRPr>
            </a:p>
          </p:txBody>
        </p:sp>
        <p:sp>
          <p:nvSpPr>
            <p:cNvPr id="43020" name="AutoShape 15"/>
            <p:cNvSpPr/>
            <p:nvPr/>
          </p:nvSpPr>
          <p:spPr>
            <a:xfrm>
              <a:off x="2034" y="1634"/>
              <a:ext cx="637" cy="259"/>
            </a:xfrm>
            <a:prstGeom prst="flowChartAlternateProcess">
              <a:avLst/>
            </a:prstGeom>
            <a:noFill/>
            <a:ln w="31750" cap="flat" cmpd="sng">
              <a:solidFill>
                <a:schemeClr val="tx1"/>
              </a:solidFill>
              <a:prstDash val="solid"/>
              <a:miter/>
              <a:headEnd type="none" w="med" len="med"/>
              <a:tailEnd type="none" w="med" len="med"/>
            </a:ln>
          </p:spPr>
          <p:txBody>
            <a:bodyPr lIns="0" tIns="0" rIns="0" bIns="0"/>
            <a:p>
              <a:pPr lvl="0" eaLnBrk="0" hangingPunct="0"/>
              <a:r>
                <a:rPr lang="zh-CN" altLang="en-US" b="1" dirty="0">
                  <a:latin typeface="Times New Roman" panose="02020603050405020304" pitchFamily="18" charset="0"/>
                  <a:ea typeface="宋体" panose="02010600030101010101" pitchFamily="2" charset="-122"/>
                </a:rPr>
                <a:t>职务</a:t>
              </a:r>
              <a:endParaRPr lang="zh-CN" altLang="en-US" b="1" dirty="0">
                <a:latin typeface="Times New Roman" panose="02020603050405020304" pitchFamily="18" charset="0"/>
                <a:ea typeface="宋体" panose="02010600030101010101" pitchFamily="2" charset="-122"/>
              </a:endParaRPr>
            </a:p>
          </p:txBody>
        </p:sp>
        <p:sp>
          <p:nvSpPr>
            <p:cNvPr id="43021" name="AutoShape 16"/>
            <p:cNvSpPr/>
            <p:nvPr/>
          </p:nvSpPr>
          <p:spPr>
            <a:xfrm>
              <a:off x="3997" y="1316"/>
              <a:ext cx="636" cy="259"/>
            </a:xfrm>
            <a:prstGeom prst="flowChartAlternateProcess">
              <a:avLst/>
            </a:prstGeom>
            <a:noFill/>
            <a:ln w="31750" cap="flat" cmpd="sng">
              <a:solidFill>
                <a:schemeClr val="tx1"/>
              </a:solidFill>
              <a:prstDash val="solid"/>
              <a:miter/>
              <a:headEnd type="none" w="med" len="med"/>
              <a:tailEnd type="none" w="med" len="med"/>
            </a:ln>
          </p:spPr>
          <p:txBody>
            <a:bodyPr lIns="0" tIns="0" rIns="0" bIns="0"/>
            <a:p>
              <a:pPr lvl="0" eaLnBrk="0" hangingPunct="0"/>
              <a:r>
                <a:rPr lang="zh-CN" altLang="en-US" b="1" dirty="0">
                  <a:latin typeface="Times New Roman" panose="02020603050405020304" pitchFamily="18" charset="0"/>
                  <a:ea typeface="宋体" panose="02010600030101010101" pitchFamily="2" charset="-122"/>
                </a:rPr>
                <a:t>性别</a:t>
              </a:r>
              <a:endParaRPr lang="zh-CN" altLang="en-US" b="1" dirty="0">
                <a:latin typeface="Times New Roman" panose="02020603050405020304" pitchFamily="18" charset="0"/>
                <a:ea typeface="宋体" panose="02010600030101010101" pitchFamily="2" charset="-122"/>
              </a:endParaRPr>
            </a:p>
          </p:txBody>
        </p:sp>
        <p:sp>
          <p:nvSpPr>
            <p:cNvPr id="43022" name="AutoShape 17"/>
            <p:cNvSpPr/>
            <p:nvPr/>
          </p:nvSpPr>
          <p:spPr>
            <a:xfrm>
              <a:off x="1610" y="1296"/>
              <a:ext cx="636" cy="259"/>
            </a:xfrm>
            <a:prstGeom prst="flowChartAlternateProcess">
              <a:avLst/>
            </a:prstGeom>
            <a:noFill/>
            <a:ln w="31750" cap="flat" cmpd="sng">
              <a:solidFill>
                <a:schemeClr val="tx1"/>
              </a:solidFill>
              <a:prstDash val="solid"/>
              <a:miter/>
              <a:headEnd type="none" w="med" len="med"/>
              <a:tailEnd type="none" w="med" len="med"/>
            </a:ln>
          </p:spPr>
          <p:txBody>
            <a:bodyPr lIns="0" tIns="0" rIns="0" bIns="0"/>
            <a:p>
              <a:pPr lvl="0" eaLnBrk="0" hangingPunct="0"/>
              <a:r>
                <a:rPr lang="zh-CN" altLang="en-US" b="1" dirty="0">
                  <a:latin typeface="Times New Roman" panose="02020603050405020304" pitchFamily="18" charset="0"/>
                  <a:ea typeface="宋体" panose="02010600030101010101" pitchFamily="2" charset="-122"/>
                </a:rPr>
                <a:t>职称</a:t>
              </a:r>
              <a:endParaRPr lang="zh-CN" altLang="en-US" b="1" dirty="0">
                <a:latin typeface="Times New Roman" panose="02020603050405020304" pitchFamily="18" charset="0"/>
                <a:ea typeface="宋体" panose="02010600030101010101" pitchFamily="2" charset="-122"/>
              </a:endParaRPr>
            </a:p>
          </p:txBody>
        </p:sp>
        <p:sp>
          <p:nvSpPr>
            <p:cNvPr id="43023" name="AutoShape 18"/>
            <p:cNvSpPr/>
            <p:nvPr/>
          </p:nvSpPr>
          <p:spPr>
            <a:xfrm>
              <a:off x="793" y="1545"/>
              <a:ext cx="636" cy="258"/>
            </a:xfrm>
            <a:prstGeom prst="flowChartAlternateProcess">
              <a:avLst/>
            </a:prstGeom>
            <a:noFill/>
            <a:ln w="31750" cap="flat" cmpd="sng">
              <a:solidFill>
                <a:schemeClr val="tx1"/>
              </a:solidFill>
              <a:prstDash val="solid"/>
              <a:miter/>
              <a:headEnd type="none" w="med" len="med"/>
              <a:tailEnd type="none" w="med" len="med"/>
            </a:ln>
          </p:spPr>
          <p:txBody>
            <a:bodyPr lIns="0" tIns="0" rIns="0" bIns="0"/>
            <a:p>
              <a:pPr lvl="0" eaLnBrk="0" hangingPunct="0"/>
              <a:r>
                <a:rPr lang="zh-CN" altLang="en-US" b="1" dirty="0">
                  <a:latin typeface="Times New Roman" panose="02020603050405020304" pitchFamily="18" charset="0"/>
                  <a:ea typeface="宋体" panose="02010600030101010101" pitchFamily="2" charset="-122"/>
                </a:rPr>
                <a:t>性别</a:t>
              </a:r>
              <a:endParaRPr lang="zh-CN" altLang="en-US" b="1" dirty="0">
                <a:latin typeface="Times New Roman" panose="02020603050405020304" pitchFamily="18" charset="0"/>
                <a:ea typeface="宋体" panose="02010600030101010101" pitchFamily="2" charset="-122"/>
              </a:endParaRPr>
            </a:p>
          </p:txBody>
        </p:sp>
        <p:sp>
          <p:nvSpPr>
            <p:cNvPr id="43024" name="AutoShape 19"/>
            <p:cNvSpPr/>
            <p:nvPr/>
          </p:nvSpPr>
          <p:spPr>
            <a:xfrm>
              <a:off x="517" y="1943"/>
              <a:ext cx="636" cy="259"/>
            </a:xfrm>
            <a:prstGeom prst="flowChartAlternateProcess">
              <a:avLst/>
            </a:prstGeom>
            <a:noFill/>
            <a:ln w="31750" cap="flat" cmpd="sng">
              <a:solidFill>
                <a:schemeClr val="tx1"/>
              </a:solidFill>
              <a:prstDash val="solid"/>
              <a:miter/>
              <a:headEnd type="none" w="med" len="med"/>
              <a:tailEnd type="none" w="med" len="med"/>
            </a:ln>
          </p:spPr>
          <p:txBody>
            <a:bodyPr lIns="0" tIns="0" rIns="0" bIns="0"/>
            <a:p>
              <a:pPr lvl="0" eaLnBrk="0" hangingPunct="0"/>
              <a:r>
                <a:rPr lang="zh-CN" altLang="en-US" b="1" dirty="0">
                  <a:latin typeface="Times New Roman" panose="02020603050405020304" pitchFamily="18" charset="0"/>
                  <a:ea typeface="宋体" panose="02010600030101010101" pitchFamily="2" charset="-122"/>
                </a:rPr>
                <a:t>姓名</a:t>
              </a:r>
              <a:endParaRPr lang="zh-CN" altLang="en-US" b="1" dirty="0">
                <a:latin typeface="Times New Roman" panose="02020603050405020304" pitchFamily="18" charset="0"/>
                <a:ea typeface="宋体" panose="02010600030101010101" pitchFamily="2" charset="-122"/>
              </a:endParaRPr>
            </a:p>
          </p:txBody>
        </p:sp>
        <p:sp>
          <p:nvSpPr>
            <p:cNvPr id="43025" name="AutoShape 20"/>
            <p:cNvSpPr/>
            <p:nvPr/>
          </p:nvSpPr>
          <p:spPr>
            <a:xfrm>
              <a:off x="432" y="2361"/>
              <a:ext cx="806" cy="258"/>
            </a:xfrm>
            <a:prstGeom prst="flowChartAlternateProcess">
              <a:avLst/>
            </a:prstGeom>
            <a:noFill/>
            <a:ln w="31750" cap="flat" cmpd="sng">
              <a:solidFill>
                <a:schemeClr val="tx1"/>
              </a:solidFill>
              <a:prstDash val="solid"/>
              <a:miter/>
              <a:headEnd type="none" w="med" len="med"/>
              <a:tailEnd type="none" w="med" len="med"/>
            </a:ln>
          </p:spPr>
          <p:txBody>
            <a:bodyPr lIns="0" tIns="0" rIns="0" bIns="0"/>
            <a:p>
              <a:pPr lvl="0" eaLnBrk="0" hangingPunct="0"/>
              <a:r>
                <a:rPr lang="zh-CN" altLang="en-US" b="1" dirty="0">
                  <a:latin typeface="Times New Roman" panose="02020603050405020304" pitchFamily="18" charset="0"/>
                  <a:ea typeface="宋体" panose="02010600030101010101" pitchFamily="2" charset="-122"/>
                </a:rPr>
                <a:t>教工号</a:t>
              </a:r>
              <a:endParaRPr lang="zh-CN" altLang="en-US" b="1" dirty="0">
                <a:latin typeface="Times New Roman" panose="02020603050405020304" pitchFamily="18" charset="0"/>
                <a:ea typeface="宋体" panose="02010600030101010101" pitchFamily="2" charset="-122"/>
              </a:endParaRPr>
            </a:p>
          </p:txBody>
        </p:sp>
        <p:sp>
          <p:nvSpPr>
            <p:cNvPr id="43026" name="AutoShape 21"/>
            <p:cNvSpPr/>
            <p:nvPr/>
          </p:nvSpPr>
          <p:spPr>
            <a:xfrm>
              <a:off x="1451" y="2413"/>
              <a:ext cx="795" cy="448"/>
            </a:xfrm>
            <a:prstGeom prst="flowChartDecision">
              <a:avLst/>
            </a:prstGeom>
            <a:noFill/>
            <a:ln w="31750" cap="flat" cmpd="sng">
              <a:solidFill>
                <a:schemeClr val="tx1"/>
              </a:solidFill>
              <a:prstDash val="solid"/>
              <a:miter/>
              <a:headEnd type="none" w="med" len="med"/>
              <a:tailEnd type="none" w="med" len="med"/>
            </a:ln>
          </p:spPr>
          <p:txBody>
            <a:bodyPr lIns="0" tIns="0" rIns="0" bIns="0"/>
            <a:p>
              <a:pPr lvl="0" eaLnBrk="0" hangingPunct="0"/>
              <a:r>
                <a:rPr lang="zh-CN" altLang="en-US" b="1" dirty="0">
                  <a:latin typeface="Times New Roman" panose="02020603050405020304" pitchFamily="18" charset="0"/>
                  <a:ea typeface="宋体" panose="02010600030101010101" pitchFamily="2" charset="-122"/>
                </a:rPr>
                <a:t>教</a:t>
              </a:r>
              <a:endParaRPr lang="zh-CN" altLang="en-US" b="1" dirty="0">
                <a:latin typeface="Times New Roman" panose="02020603050405020304" pitchFamily="18" charset="0"/>
                <a:ea typeface="宋体" panose="02010600030101010101" pitchFamily="2" charset="-122"/>
              </a:endParaRPr>
            </a:p>
          </p:txBody>
        </p:sp>
        <p:sp>
          <p:nvSpPr>
            <p:cNvPr id="43027" name="AutoShape 22"/>
            <p:cNvSpPr/>
            <p:nvPr/>
          </p:nvSpPr>
          <p:spPr>
            <a:xfrm>
              <a:off x="3509" y="2420"/>
              <a:ext cx="795" cy="448"/>
            </a:xfrm>
            <a:prstGeom prst="flowChartDecision">
              <a:avLst/>
            </a:prstGeom>
            <a:noFill/>
            <a:ln w="31750" cap="flat" cmpd="sng">
              <a:solidFill>
                <a:schemeClr val="tx1"/>
              </a:solidFill>
              <a:prstDash val="solid"/>
              <a:miter/>
              <a:headEnd type="none" w="med" len="med"/>
              <a:tailEnd type="none" w="med" len="med"/>
            </a:ln>
          </p:spPr>
          <p:txBody>
            <a:bodyPr lIns="0" tIns="0" rIns="0" bIns="0"/>
            <a:p>
              <a:pPr lvl="0" eaLnBrk="0" hangingPunct="0"/>
              <a:r>
                <a:rPr lang="zh-CN" altLang="en-US" b="1" dirty="0">
                  <a:latin typeface="Times New Roman" panose="02020603050405020304" pitchFamily="18" charset="0"/>
                  <a:ea typeface="宋体" panose="02010600030101010101" pitchFamily="2" charset="-122"/>
                </a:rPr>
                <a:t>学</a:t>
              </a:r>
              <a:endParaRPr lang="zh-CN" altLang="en-US" b="1" dirty="0">
                <a:latin typeface="Times New Roman" panose="02020603050405020304" pitchFamily="18" charset="0"/>
                <a:ea typeface="宋体" panose="02010600030101010101" pitchFamily="2" charset="-122"/>
              </a:endParaRPr>
            </a:p>
          </p:txBody>
        </p:sp>
        <p:sp>
          <p:nvSpPr>
            <p:cNvPr id="43028" name="AutoShape 23"/>
            <p:cNvSpPr/>
            <p:nvPr/>
          </p:nvSpPr>
          <p:spPr>
            <a:xfrm>
              <a:off x="4739" y="2540"/>
              <a:ext cx="637" cy="259"/>
            </a:xfrm>
            <a:prstGeom prst="flowChartAlternateProcess">
              <a:avLst/>
            </a:prstGeom>
            <a:noFill/>
            <a:ln w="31750" cap="flat" cmpd="sng">
              <a:solidFill>
                <a:schemeClr val="tx1"/>
              </a:solidFill>
              <a:prstDash val="solid"/>
              <a:miter/>
              <a:headEnd type="none" w="med" len="med"/>
              <a:tailEnd type="none" w="med" len="med"/>
            </a:ln>
          </p:spPr>
          <p:txBody>
            <a:bodyPr lIns="0" tIns="0" rIns="0" bIns="0"/>
            <a:p>
              <a:pPr lvl="0" eaLnBrk="0" hangingPunct="0"/>
              <a:r>
                <a:rPr lang="zh-CN" altLang="en-US" b="1" dirty="0">
                  <a:latin typeface="Times New Roman" panose="02020603050405020304" pitchFamily="18" charset="0"/>
                  <a:ea typeface="宋体" panose="02010600030101010101" pitchFamily="2" charset="-122"/>
                </a:rPr>
                <a:t>成绩</a:t>
              </a:r>
              <a:endParaRPr lang="zh-CN" altLang="en-US" b="1" dirty="0">
                <a:latin typeface="Times New Roman" panose="02020603050405020304" pitchFamily="18" charset="0"/>
                <a:ea typeface="宋体" panose="02010600030101010101" pitchFamily="2" charset="-122"/>
              </a:endParaRPr>
            </a:p>
          </p:txBody>
        </p:sp>
        <p:sp>
          <p:nvSpPr>
            <p:cNvPr id="43029" name="AutoShape 24"/>
            <p:cNvSpPr/>
            <p:nvPr/>
          </p:nvSpPr>
          <p:spPr>
            <a:xfrm>
              <a:off x="3785" y="3187"/>
              <a:ext cx="636" cy="258"/>
            </a:xfrm>
            <a:prstGeom prst="flowChartAlternateProcess">
              <a:avLst/>
            </a:prstGeom>
            <a:noFill/>
            <a:ln w="31750" cap="flat" cmpd="sng">
              <a:solidFill>
                <a:schemeClr val="tx1"/>
              </a:solidFill>
              <a:prstDash val="solid"/>
              <a:miter/>
              <a:headEnd type="none" w="med" len="med"/>
              <a:tailEnd type="none" w="med" len="med"/>
            </a:ln>
          </p:spPr>
          <p:txBody>
            <a:bodyPr lIns="0" tIns="0" rIns="0" bIns="0"/>
            <a:p>
              <a:pPr lvl="0" eaLnBrk="0" hangingPunct="0"/>
              <a:r>
                <a:rPr lang="zh-CN" altLang="en-US" b="1" dirty="0">
                  <a:latin typeface="Times New Roman" panose="02020603050405020304" pitchFamily="18" charset="0"/>
                  <a:ea typeface="宋体" panose="02010600030101010101" pitchFamily="2" charset="-122"/>
                </a:rPr>
                <a:t>学分</a:t>
              </a:r>
              <a:endParaRPr lang="zh-CN" altLang="en-US" b="1" dirty="0">
                <a:latin typeface="Times New Roman" panose="02020603050405020304" pitchFamily="18" charset="0"/>
                <a:ea typeface="宋体" panose="02010600030101010101" pitchFamily="2" charset="-122"/>
              </a:endParaRPr>
            </a:p>
          </p:txBody>
        </p:sp>
        <p:sp>
          <p:nvSpPr>
            <p:cNvPr id="43030" name="AutoShape 25"/>
            <p:cNvSpPr/>
            <p:nvPr/>
          </p:nvSpPr>
          <p:spPr>
            <a:xfrm>
              <a:off x="2989" y="3445"/>
              <a:ext cx="636" cy="259"/>
            </a:xfrm>
            <a:prstGeom prst="flowChartAlternateProcess">
              <a:avLst/>
            </a:prstGeom>
            <a:noFill/>
            <a:ln w="31750" cap="flat" cmpd="sng">
              <a:solidFill>
                <a:schemeClr val="tx1"/>
              </a:solidFill>
              <a:prstDash val="solid"/>
              <a:miter/>
              <a:headEnd type="none" w="med" len="med"/>
              <a:tailEnd type="none" w="med" len="med"/>
            </a:ln>
          </p:spPr>
          <p:txBody>
            <a:bodyPr lIns="0" tIns="0" rIns="0" bIns="0"/>
            <a:p>
              <a:pPr lvl="0" eaLnBrk="0" hangingPunct="0"/>
              <a:r>
                <a:rPr lang="zh-CN" altLang="en-US" b="1" dirty="0">
                  <a:latin typeface="Times New Roman" panose="02020603050405020304" pitchFamily="18" charset="0"/>
                  <a:ea typeface="宋体" panose="02010600030101010101" pitchFamily="2" charset="-122"/>
                </a:rPr>
                <a:t>学时</a:t>
              </a:r>
              <a:endParaRPr lang="zh-CN" altLang="en-US" b="1" dirty="0">
                <a:latin typeface="Times New Roman" panose="02020603050405020304" pitchFamily="18" charset="0"/>
                <a:ea typeface="宋体" panose="02010600030101010101" pitchFamily="2" charset="-122"/>
              </a:endParaRPr>
            </a:p>
          </p:txBody>
        </p:sp>
        <p:sp>
          <p:nvSpPr>
            <p:cNvPr id="43031" name="AutoShape 26"/>
            <p:cNvSpPr/>
            <p:nvPr/>
          </p:nvSpPr>
          <p:spPr>
            <a:xfrm>
              <a:off x="2055" y="3445"/>
              <a:ext cx="637" cy="259"/>
            </a:xfrm>
            <a:prstGeom prst="flowChartAlternateProcess">
              <a:avLst/>
            </a:prstGeom>
            <a:noFill/>
            <a:ln w="31750" cap="flat" cmpd="sng">
              <a:solidFill>
                <a:schemeClr val="tx1"/>
              </a:solidFill>
              <a:prstDash val="solid"/>
              <a:miter/>
              <a:headEnd type="none" w="med" len="med"/>
              <a:tailEnd type="none" w="med" len="med"/>
            </a:ln>
          </p:spPr>
          <p:txBody>
            <a:bodyPr lIns="0" tIns="0" rIns="0" bIns="0"/>
            <a:p>
              <a:pPr lvl="0" eaLnBrk="0" hangingPunct="0"/>
              <a:r>
                <a:rPr lang="zh-CN" altLang="en-US" b="1" dirty="0">
                  <a:latin typeface="Times New Roman" panose="02020603050405020304" pitchFamily="18" charset="0"/>
                  <a:ea typeface="宋体" panose="02010600030101010101" pitchFamily="2" charset="-122"/>
                </a:rPr>
                <a:t>课名</a:t>
              </a:r>
              <a:endParaRPr lang="zh-CN" altLang="en-US" b="1" dirty="0">
                <a:latin typeface="Times New Roman" panose="02020603050405020304" pitchFamily="18" charset="0"/>
                <a:ea typeface="宋体" panose="02010600030101010101" pitchFamily="2" charset="-122"/>
              </a:endParaRPr>
            </a:p>
          </p:txBody>
        </p:sp>
        <p:sp>
          <p:nvSpPr>
            <p:cNvPr id="43032" name="AutoShape 27"/>
            <p:cNvSpPr/>
            <p:nvPr/>
          </p:nvSpPr>
          <p:spPr>
            <a:xfrm>
              <a:off x="1079" y="3187"/>
              <a:ext cx="796" cy="258"/>
            </a:xfrm>
            <a:prstGeom prst="flowChartAlternateProcess">
              <a:avLst/>
            </a:prstGeom>
            <a:noFill/>
            <a:ln w="31750" cap="flat" cmpd="sng">
              <a:solidFill>
                <a:schemeClr val="tx1"/>
              </a:solidFill>
              <a:prstDash val="solid"/>
              <a:miter/>
              <a:headEnd type="none" w="med" len="med"/>
              <a:tailEnd type="none" w="med" len="med"/>
            </a:ln>
          </p:spPr>
          <p:txBody>
            <a:bodyPr lIns="0" tIns="0" rIns="0" bIns="0"/>
            <a:p>
              <a:pPr lvl="0" eaLnBrk="0" hangingPunct="0"/>
              <a:r>
                <a:rPr lang="zh-CN" altLang="en-US" b="1" dirty="0">
                  <a:latin typeface="Times New Roman" panose="02020603050405020304" pitchFamily="18" charset="0"/>
                  <a:ea typeface="宋体" panose="02010600030101010101" pitchFamily="2" charset="-122"/>
                </a:rPr>
                <a:t>课程号</a:t>
              </a:r>
              <a:endParaRPr lang="zh-CN" altLang="en-US" b="1" dirty="0">
                <a:latin typeface="Times New Roman" panose="02020603050405020304" pitchFamily="18" charset="0"/>
                <a:ea typeface="宋体" panose="02010600030101010101" pitchFamily="2" charset="-122"/>
              </a:endParaRPr>
            </a:p>
          </p:txBody>
        </p:sp>
        <p:sp>
          <p:nvSpPr>
            <p:cNvPr id="43033" name="Line 28"/>
            <p:cNvSpPr/>
            <p:nvPr/>
          </p:nvSpPr>
          <p:spPr>
            <a:xfrm>
              <a:off x="1843" y="2281"/>
              <a:ext cx="0" cy="129"/>
            </a:xfrm>
            <a:prstGeom prst="line">
              <a:avLst/>
            </a:prstGeom>
            <a:ln w="31750" cap="flat" cmpd="sng">
              <a:solidFill>
                <a:schemeClr val="tx1"/>
              </a:solidFill>
              <a:prstDash val="solid"/>
              <a:headEnd type="none" w="med" len="med"/>
              <a:tailEnd type="none" w="med" len="med"/>
            </a:ln>
          </p:spPr>
        </p:sp>
        <p:sp>
          <p:nvSpPr>
            <p:cNvPr id="43034" name="Line 29"/>
            <p:cNvSpPr/>
            <p:nvPr/>
          </p:nvSpPr>
          <p:spPr>
            <a:xfrm>
              <a:off x="3901" y="2281"/>
              <a:ext cx="0" cy="129"/>
            </a:xfrm>
            <a:prstGeom prst="line">
              <a:avLst/>
            </a:prstGeom>
            <a:ln w="31750" cap="flat" cmpd="sng">
              <a:solidFill>
                <a:schemeClr val="tx1"/>
              </a:solidFill>
              <a:prstDash val="solid"/>
              <a:headEnd type="none" w="med" len="med"/>
              <a:tailEnd type="none" w="med" len="med"/>
            </a:ln>
          </p:spPr>
        </p:sp>
        <p:sp>
          <p:nvSpPr>
            <p:cNvPr id="43035" name="Line 30"/>
            <p:cNvSpPr/>
            <p:nvPr/>
          </p:nvSpPr>
          <p:spPr>
            <a:xfrm>
              <a:off x="2236" y="2629"/>
              <a:ext cx="466" cy="289"/>
            </a:xfrm>
            <a:prstGeom prst="line">
              <a:avLst/>
            </a:prstGeom>
            <a:ln w="31750" cap="flat" cmpd="sng">
              <a:solidFill>
                <a:schemeClr val="tx1"/>
              </a:solidFill>
              <a:prstDash val="solid"/>
              <a:headEnd type="none" w="med" len="med"/>
              <a:tailEnd type="none" w="med" len="med"/>
            </a:ln>
          </p:spPr>
        </p:sp>
        <p:sp>
          <p:nvSpPr>
            <p:cNvPr id="43036" name="Line 31"/>
            <p:cNvSpPr/>
            <p:nvPr/>
          </p:nvSpPr>
          <p:spPr>
            <a:xfrm flipH="1">
              <a:off x="3084" y="2639"/>
              <a:ext cx="425" cy="279"/>
            </a:xfrm>
            <a:prstGeom prst="line">
              <a:avLst/>
            </a:prstGeom>
            <a:ln w="31750" cap="flat" cmpd="sng">
              <a:solidFill>
                <a:schemeClr val="tx1"/>
              </a:solidFill>
              <a:prstDash val="solid"/>
              <a:headEnd type="none" w="med" len="med"/>
              <a:tailEnd type="none" w="med" len="med"/>
            </a:ln>
          </p:spPr>
        </p:sp>
        <p:sp>
          <p:nvSpPr>
            <p:cNvPr id="43037" name="Line 32"/>
            <p:cNvSpPr/>
            <p:nvPr/>
          </p:nvSpPr>
          <p:spPr>
            <a:xfrm flipH="1">
              <a:off x="1875" y="3057"/>
              <a:ext cx="636" cy="150"/>
            </a:xfrm>
            <a:prstGeom prst="line">
              <a:avLst/>
            </a:prstGeom>
            <a:ln w="31750" cap="flat" cmpd="sng">
              <a:solidFill>
                <a:schemeClr val="tx1"/>
              </a:solidFill>
              <a:prstDash val="solid"/>
              <a:headEnd type="none" w="med" len="med"/>
              <a:tailEnd type="none" w="med" len="med"/>
            </a:ln>
          </p:spPr>
        </p:sp>
        <p:sp>
          <p:nvSpPr>
            <p:cNvPr id="43038" name="Line 33"/>
            <p:cNvSpPr/>
            <p:nvPr/>
          </p:nvSpPr>
          <p:spPr>
            <a:xfrm flipH="1">
              <a:off x="2427" y="3187"/>
              <a:ext cx="244" cy="258"/>
            </a:xfrm>
            <a:prstGeom prst="line">
              <a:avLst/>
            </a:prstGeom>
            <a:ln w="31750" cap="flat" cmpd="sng">
              <a:solidFill>
                <a:schemeClr val="tx1"/>
              </a:solidFill>
              <a:prstDash val="solid"/>
              <a:headEnd type="none" w="med" len="med"/>
              <a:tailEnd type="none" w="med" len="med"/>
            </a:ln>
          </p:spPr>
        </p:sp>
        <p:sp>
          <p:nvSpPr>
            <p:cNvPr id="43039" name="Line 34"/>
            <p:cNvSpPr/>
            <p:nvPr/>
          </p:nvSpPr>
          <p:spPr>
            <a:xfrm>
              <a:off x="2989" y="3187"/>
              <a:ext cx="233" cy="268"/>
            </a:xfrm>
            <a:prstGeom prst="line">
              <a:avLst/>
            </a:prstGeom>
            <a:ln w="31750" cap="flat" cmpd="sng">
              <a:solidFill>
                <a:schemeClr val="tx1"/>
              </a:solidFill>
              <a:prstDash val="solid"/>
              <a:headEnd type="none" w="med" len="med"/>
              <a:tailEnd type="none" w="med" len="med"/>
            </a:ln>
          </p:spPr>
        </p:sp>
        <p:sp>
          <p:nvSpPr>
            <p:cNvPr id="43040" name="Line 35"/>
            <p:cNvSpPr/>
            <p:nvPr/>
          </p:nvSpPr>
          <p:spPr>
            <a:xfrm>
              <a:off x="3159" y="3057"/>
              <a:ext cx="636" cy="239"/>
            </a:xfrm>
            <a:prstGeom prst="line">
              <a:avLst/>
            </a:prstGeom>
            <a:ln w="31750" cap="flat" cmpd="sng">
              <a:solidFill>
                <a:schemeClr val="tx1"/>
              </a:solidFill>
              <a:prstDash val="solid"/>
              <a:headEnd type="none" w="med" len="med"/>
              <a:tailEnd type="none" w="med" len="med"/>
            </a:ln>
          </p:spPr>
        </p:sp>
        <p:sp>
          <p:nvSpPr>
            <p:cNvPr id="43041" name="Line 36"/>
            <p:cNvSpPr/>
            <p:nvPr/>
          </p:nvSpPr>
          <p:spPr>
            <a:xfrm>
              <a:off x="4283" y="2639"/>
              <a:ext cx="456" cy="0"/>
            </a:xfrm>
            <a:prstGeom prst="line">
              <a:avLst/>
            </a:prstGeom>
            <a:ln w="31750" cap="flat" cmpd="sng">
              <a:solidFill>
                <a:schemeClr val="tx1"/>
              </a:solidFill>
              <a:prstDash val="solid"/>
              <a:headEnd type="none" w="med" len="med"/>
              <a:tailEnd type="none" w="med" len="med"/>
            </a:ln>
          </p:spPr>
        </p:sp>
        <p:sp>
          <p:nvSpPr>
            <p:cNvPr id="43042" name="Line 37"/>
            <p:cNvSpPr/>
            <p:nvPr/>
          </p:nvSpPr>
          <p:spPr>
            <a:xfrm>
              <a:off x="4262" y="2152"/>
              <a:ext cx="318" cy="0"/>
            </a:xfrm>
            <a:prstGeom prst="line">
              <a:avLst/>
            </a:prstGeom>
            <a:ln w="31750" cap="flat" cmpd="sng">
              <a:solidFill>
                <a:schemeClr val="tx1"/>
              </a:solidFill>
              <a:prstDash val="solid"/>
              <a:headEnd type="none" w="med" len="med"/>
              <a:tailEnd type="none" w="med" len="med"/>
            </a:ln>
          </p:spPr>
        </p:sp>
        <p:sp>
          <p:nvSpPr>
            <p:cNvPr id="43043" name="Line 38"/>
            <p:cNvSpPr/>
            <p:nvPr/>
          </p:nvSpPr>
          <p:spPr>
            <a:xfrm flipV="1">
              <a:off x="4103" y="1774"/>
              <a:ext cx="329" cy="248"/>
            </a:xfrm>
            <a:prstGeom prst="line">
              <a:avLst/>
            </a:prstGeom>
            <a:ln w="31750" cap="flat" cmpd="sng">
              <a:solidFill>
                <a:schemeClr val="tx1"/>
              </a:solidFill>
              <a:prstDash val="solid"/>
              <a:headEnd type="none" w="med" len="med"/>
              <a:tailEnd type="none" w="med" len="med"/>
            </a:ln>
          </p:spPr>
        </p:sp>
        <p:sp>
          <p:nvSpPr>
            <p:cNvPr id="43044" name="Line 39"/>
            <p:cNvSpPr/>
            <p:nvPr/>
          </p:nvSpPr>
          <p:spPr>
            <a:xfrm flipV="1">
              <a:off x="3944" y="1585"/>
              <a:ext cx="169" cy="437"/>
            </a:xfrm>
            <a:prstGeom prst="line">
              <a:avLst/>
            </a:prstGeom>
            <a:ln w="31750" cap="flat" cmpd="sng">
              <a:solidFill>
                <a:schemeClr val="tx1"/>
              </a:solidFill>
              <a:prstDash val="solid"/>
              <a:headEnd type="none" w="med" len="med"/>
              <a:tailEnd type="none" w="med" len="med"/>
            </a:ln>
          </p:spPr>
        </p:sp>
        <p:sp>
          <p:nvSpPr>
            <p:cNvPr id="43045" name="Line 40"/>
            <p:cNvSpPr/>
            <p:nvPr/>
          </p:nvSpPr>
          <p:spPr>
            <a:xfrm flipH="1" flipV="1">
              <a:off x="3657" y="1565"/>
              <a:ext cx="128" cy="457"/>
            </a:xfrm>
            <a:prstGeom prst="line">
              <a:avLst/>
            </a:prstGeom>
            <a:ln w="31750" cap="flat" cmpd="sng">
              <a:solidFill>
                <a:schemeClr val="tx1"/>
              </a:solidFill>
              <a:prstDash val="solid"/>
              <a:headEnd type="none" w="med" len="med"/>
              <a:tailEnd type="none" w="med" len="med"/>
            </a:ln>
          </p:spPr>
        </p:sp>
        <p:sp>
          <p:nvSpPr>
            <p:cNvPr id="43046" name="Line 41"/>
            <p:cNvSpPr/>
            <p:nvPr/>
          </p:nvSpPr>
          <p:spPr>
            <a:xfrm flipH="1" flipV="1">
              <a:off x="3434" y="1803"/>
              <a:ext cx="351" cy="219"/>
            </a:xfrm>
            <a:prstGeom prst="line">
              <a:avLst/>
            </a:prstGeom>
            <a:ln w="31750" cap="flat" cmpd="sng">
              <a:solidFill>
                <a:schemeClr val="tx1"/>
              </a:solidFill>
              <a:prstDash val="solid"/>
              <a:headEnd type="none" w="med" len="med"/>
              <a:tailEnd type="none" w="med" len="med"/>
            </a:ln>
          </p:spPr>
        </p:sp>
        <p:sp>
          <p:nvSpPr>
            <p:cNvPr id="43047" name="Line 42"/>
            <p:cNvSpPr/>
            <p:nvPr/>
          </p:nvSpPr>
          <p:spPr>
            <a:xfrm flipV="1">
              <a:off x="2034" y="1883"/>
              <a:ext cx="42" cy="139"/>
            </a:xfrm>
            <a:prstGeom prst="line">
              <a:avLst/>
            </a:prstGeom>
            <a:ln w="31750" cap="flat" cmpd="sng">
              <a:solidFill>
                <a:schemeClr val="tx1"/>
              </a:solidFill>
              <a:prstDash val="solid"/>
              <a:headEnd type="none" w="med" len="med"/>
              <a:tailEnd type="none" w="med" len="med"/>
            </a:ln>
          </p:spPr>
        </p:sp>
        <p:sp>
          <p:nvSpPr>
            <p:cNvPr id="43048" name="Line 43"/>
            <p:cNvSpPr/>
            <p:nvPr/>
          </p:nvSpPr>
          <p:spPr>
            <a:xfrm flipV="1">
              <a:off x="1875" y="1555"/>
              <a:ext cx="21" cy="467"/>
            </a:xfrm>
            <a:prstGeom prst="line">
              <a:avLst/>
            </a:prstGeom>
            <a:ln w="31750" cap="flat" cmpd="sng">
              <a:solidFill>
                <a:schemeClr val="tx1"/>
              </a:solidFill>
              <a:prstDash val="solid"/>
              <a:headEnd type="none" w="med" len="med"/>
              <a:tailEnd type="none" w="med" len="med"/>
            </a:ln>
          </p:spPr>
        </p:sp>
        <p:sp>
          <p:nvSpPr>
            <p:cNvPr id="43049" name="Line 44"/>
            <p:cNvSpPr/>
            <p:nvPr/>
          </p:nvSpPr>
          <p:spPr>
            <a:xfrm flipH="1" flipV="1">
              <a:off x="1397" y="1803"/>
              <a:ext cx="160" cy="219"/>
            </a:xfrm>
            <a:prstGeom prst="line">
              <a:avLst/>
            </a:prstGeom>
            <a:ln w="31750" cap="flat" cmpd="sng">
              <a:solidFill>
                <a:schemeClr val="tx1"/>
              </a:solidFill>
              <a:prstDash val="solid"/>
              <a:headEnd type="none" w="med" len="med"/>
              <a:tailEnd type="none" w="med" len="med"/>
            </a:ln>
          </p:spPr>
        </p:sp>
        <p:sp>
          <p:nvSpPr>
            <p:cNvPr id="43050" name="Line 45"/>
            <p:cNvSpPr/>
            <p:nvPr/>
          </p:nvSpPr>
          <p:spPr>
            <a:xfrm flipH="1" flipV="1">
              <a:off x="1153" y="2072"/>
              <a:ext cx="404" cy="80"/>
            </a:xfrm>
            <a:prstGeom prst="line">
              <a:avLst/>
            </a:prstGeom>
            <a:ln w="31750" cap="flat" cmpd="sng">
              <a:solidFill>
                <a:schemeClr val="tx1"/>
              </a:solidFill>
              <a:prstDash val="solid"/>
              <a:headEnd type="none" w="med" len="med"/>
              <a:tailEnd type="none" w="med" len="med"/>
            </a:ln>
          </p:spPr>
        </p:sp>
        <p:sp>
          <p:nvSpPr>
            <p:cNvPr id="43051" name="Line 46"/>
            <p:cNvSpPr/>
            <p:nvPr/>
          </p:nvSpPr>
          <p:spPr>
            <a:xfrm flipH="1">
              <a:off x="1238" y="2281"/>
              <a:ext cx="319" cy="149"/>
            </a:xfrm>
            <a:prstGeom prst="line">
              <a:avLst/>
            </a:prstGeom>
            <a:ln w="31750" cap="flat" cmpd="sng">
              <a:solidFill>
                <a:schemeClr val="tx1"/>
              </a:solidFill>
              <a:prstDash val="solid"/>
              <a:headEnd type="none" w="med" len="med"/>
              <a:tailEnd type="none" w="med" len="med"/>
            </a:ln>
          </p:spPr>
        </p:sp>
        <p:sp>
          <p:nvSpPr>
            <p:cNvPr id="43052" name="Text Box 47"/>
            <p:cNvSpPr txBox="1"/>
            <p:nvPr/>
          </p:nvSpPr>
          <p:spPr>
            <a:xfrm>
              <a:off x="1536" y="3840"/>
              <a:ext cx="2688" cy="259"/>
            </a:xfrm>
            <a:prstGeom prst="rect">
              <a:avLst/>
            </a:prstGeom>
            <a:noFill/>
            <a:ln w="31750">
              <a:noFill/>
            </a:ln>
          </p:spPr>
          <p:txBody>
            <a:bodyPr lIns="0" tIns="0" rIns="0" bIns="0"/>
            <a:p>
              <a:pPr lvl="0" eaLnBrk="0" hangingPunct="0"/>
              <a:r>
                <a:rPr lang="zh-CN" altLang="en-US" sz="2800" b="1" dirty="0">
                  <a:latin typeface="Times New Roman" panose="02020603050405020304" pitchFamily="18" charset="0"/>
                  <a:ea typeface="宋体" panose="02010600030101010101" pitchFamily="2" charset="-122"/>
                </a:rPr>
                <a:t>图</a:t>
              </a:r>
              <a:r>
                <a:rPr lang="en-US" altLang="zh-CN" sz="2800" b="1">
                  <a:latin typeface="Times New Roman" panose="02020603050405020304" pitchFamily="18" charset="0"/>
                  <a:ea typeface="宋体" panose="02010600030101010101" pitchFamily="2" charset="-122"/>
                </a:rPr>
                <a:t>3.2 </a:t>
              </a:r>
              <a:r>
                <a:rPr lang="zh-CN" altLang="en-US" sz="2800" b="1" dirty="0">
                  <a:latin typeface="Times New Roman" panose="02020603050405020304" pitchFamily="18" charset="0"/>
                  <a:ea typeface="宋体" panose="02010600030101010101" pitchFamily="2" charset="-122"/>
                </a:rPr>
                <a:t>某校教学管理</a:t>
              </a:r>
              <a:r>
                <a:rPr lang="en-US" altLang="zh-CN" sz="2800" b="1">
                  <a:latin typeface="Times New Roman" panose="02020603050405020304" pitchFamily="18" charset="0"/>
                  <a:ea typeface="宋体" panose="02010600030101010101" pitchFamily="2" charset="-122"/>
                </a:rPr>
                <a:t>ER</a:t>
              </a:r>
              <a:r>
                <a:rPr lang="zh-CN" altLang="en-US" sz="2800" b="1" dirty="0">
                  <a:latin typeface="Times New Roman" panose="02020603050405020304" pitchFamily="18" charset="0"/>
                  <a:ea typeface="宋体" panose="02010600030101010101" pitchFamily="2" charset="-122"/>
                </a:rPr>
                <a:t>图</a:t>
              </a:r>
              <a:endParaRPr lang="zh-CN" altLang="en-US" sz="2800" b="1" dirty="0">
                <a:latin typeface="Times New Roman" panose="02020603050405020304" pitchFamily="18" charset="0"/>
                <a:ea typeface="宋体" panose="02010600030101010101" pitchFamily="2" charset="-122"/>
              </a:endParaRPr>
            </a:p>
          </p:txBody>
        </p:sp>
        <p:sp>
          <p:nvSpPr>
            <p:cNvPr id="43053" name="Text Box 48"/>
            <p:cNvSpPr txBox="1"/>
            <p:nvPr/>
          </p:nvSpPr>
          <p:spPr>
            <a:xfrm>
              <a:off x="3148" y="2540"/>
              <a:ext cx="393" cy="259"/>
            </a:xfrm>
            <a:prstGeom prst="rect">
              <a:avLst/>
            </a:prstGeom>
            <a:noFill/>
            <a:ln w="31750">
              <a:noFill/>
            </a:ln>
          </p:spPr>
          <p:txBody>
            <a:bodyPr lIns="0" tIns="0" rIns="0" bIns="0"/>
            <a:p>
              <a:pPr lvl="0" algn="just" eaLnBrk="0" hangingPunct="0"/>
              <a:r>
                <a:rPr lang="en-US" altLang="zh-CN" b="1">
                  <a:latin typeface="Times New Roman" panose="02020603050405020304" pitchFamily="18" charset="0"/>
                  <a:ea typeface="宋体" panose="02010600030101010101" pitchFamily="2" charset="-122"/>
                </a:rPr>
                <a:t>M</a:t>
              </a:r>
              <a:endParaRPr lang="en-US" altLang="zh-CN" b="1">
                <a:latin typeface="Times New Roman" panose="02020603050405020304" pitchFamily="18" charset="0"/>
                <a:ea typeface="宋体" panose="02010600030101010101" pitchFamily="2" charset="-122"/>
              </a:endParaRPr>
            </a:p>
          </p:txBody>
        </p:sp>
        <p:sp>
          <p:nvSpPr>
            <p:cNvPr id="43054" name="Text Box 49"/>
            <p:cNvSpPr txBox="1"/>
            <p:nvPr/>
          </p:nvSpPr>
          <p:spPr>
            <a:xfrm>
              <a:off x="3636" y="2271"/>
              <a:ext cx="393" cy="259"/>
            </a:xfrm>
            <a:prstGeom prst="rect">
              <a:avLst/>
            </a:prstGeom>
            <a:noFill/>
            <a:ln w="31750">
              <a:noFill/>
            </a:ln>
          </p:spPr>
          <p:txBody>
            <a:bodyPr lIns="0" tIns="0" rIns="0" bIns="0"/>
            <a:p>
              <a:pPr lvl="0" algn="just" eaLnBrk="0" hangingPunct="0"/>
              <a:r>
                <a:rPr lang="en-US" altLang="zh-CN" b="1">
                  <a:latin typeface="Times New Roman" panose="02020603050405020304" pitchFamily="18" charset="0"/>
                  <a:ea typeface="宋体" panose="02010600030101010101" pitchFamily="2" charset="-122"/>
                </a:rPr>
                <a:t>N</a:t>
              </a:r>
              <a:endParaRPr lang="en-US" altLang="zh-CN" b="1">
                <a:latin typeface="Times New Roman" panose="02020603050405020304" pitchFamily="18" charset="0"/>
                <a:ea typeface="宋体" panose="02010600030101010101" pitchFamily="2" charset="-122"/>
              </a:endParaRPr>
            </a:p>
          </p:txBody>
        </p:sp>
        <p:sp>
          <p:nvSpPr>
            <p:cNvPr id="43055" name="Text Box 50"/>
            <p:cNvSpPr txBox="1"/>
            <p:nvPr/>
          </p:nvSpPr>
          <p:spPr>
            <a:xfrm>
              <a:off x="1992" y="2261"/>
              <a:ext cx="392" cy="259"/>
            </a:xfrm>
            <a:prstGeom prst="rect">
              <a:avLst/>
            </a:prstGeom>
            <a:noFill/>
            <a:ln w="31750">
              <a:noFill/>
            </a:ln>
          </p:spPr>
          <p:txBody>
            <a:bodyPr lIns="0" tIns="0" rIns="0" bIns="0"/>
            <a:p>
              <a:pPr lvl="0" algn="just" eaLnBrk="0" hangingPunct="0"/>
              <a:r>
                <a:rPr lang="en-US" altLang="zh-CN" b="1">
                  <a:latin typeface="Times New Roman" panose="02020603050405020304" pitchFamily="18" charset="0"/>
                  <a:ea typeface="宋体" panose="02010600030101010101" pitchFamily="2" charset="-122"/>
                </a:rPr>
                <a:t>1</a:t>
              </a:r>
              <a:endParaRPr lang="en-US" altLang="zh-CN" b="1">
                <a:latin typeface="Times New Roman" panose="02020603050405020304" pitchFamily="18" charset="0"/>
                <a:ea typeface="宋体" panose="02010600030101010101" pitchFamily="2" charset="-122"/>
              </a:endParaRPr>
            </a:p>
          </p:txBody>
        </p:sp>
        <p:sp>
          <p:nvSpPr>
            <p:cNvPr id="43056" name="Text Box 51"/>
            <p:cNvSpPr txBox="1"/>
            <p:nvPr/>
          </p:nvSpPr>
          <p:spPr>
            <a:xfrm>
              <a:off x="2511" y="2540"/>
              <a:ext cx="393" cy="259"/>
            </a:xfrm>
            <a:prstGeom prst="rect">
              <a:avLst/>
            </a:prstGeom>
            <a:noFill/>
            <a:ln w="31750">
              <a:noFill/>
            </a:ln>
          </p:spPr>
          <p:txBody>
            <a:bodyPr lIns="0" tIns="0" rIns="0" bIns="0"/>
            <a:p>
              <a:pPr lvl="0" algn="just" eaLnBrk="0" hangingPunct="0"/>
              <a:r>
                <a:rPr lang="en-US" altLang="zh-CN" b="1">
                  <a:latin typeface="Times New Roman" panose="02020603050405020304" pitchFamily="18" charset="0"/>
                  <a:ea typeface="宋体" panose="02010600030101010101" pitchFamily="2" charset="-122"/>
                </a:rPr>
                <a:t>N</a:t>
              </a:r>
              <a:endParaRPr lang="en-US" altLang="zh-CN" b="1">
                <a:latin typeface="Times New Roman" panose="02020603050405020304" pitchFamily="18" charset="0"/>
                <a:ea typeface="宋体" panose="02010600030101010101" pitchFamily="2" charset="-122"/>
              </a:endParaRPr>
            </a:p>
          </p:txBody>
        </p:sp>
      </p:grpSp>
    </p:spTree>
  </p:cSld>
  <p:clrMapOvr>
    <a:masterClrMapping/>
  </p:clrMapOvr>
  <p:transition>
    <p:random/>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1378" name="Rectangle 2"/>
          <p:cNvSpPr>
            <a:spLocks noGrp="1" noChangeArrowheads="1"/>
          </p:cNvSpPr>
          <p:nvPr>
            <p:ph type="title"/>
          </p:nvPr>
        </p:nvSpPr>
        <p:spPr>
          <a:xfrm>
            <a:off x="3643313" y="857250"/>
            <a:ext cx="1214438" cy="708025"/>
          </a:xfrm>
        </p:spPr>
        <p:txBody>
          <a:bodyPr vert="horz" wrap="none" lIns="92075" tIns="46038" rIns="92075" bIns="46038"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1" lang="zh-CN" altLang="en-US" sz="4000" b="1" i="0" u="none" strike="noStrike" kern="1200" cap="none" spc="0" normalizeH="0" baseline="0" noProof="0" dirty="0" smtClean="0">
                <a:ln>
                  <a:noFill/>
                </a:ln>
                <a:solidFill>
                  <a:srgbClr val="FF3300"/>
                </a:solidFill>
                <a:effectLst/>
                <a:uLnTx/>
                <a:uFillTx/>
                <a:latin typeface="隶书" panose="02010509060101010101" pitchFamily="49" charset="-122"/>
                <a:ea typeface="隶书" panose="02010509060101010101" pitchFamily="49" charset="-122"/>
                <a:cs typeface="+mn-cs"/>
              </a:rPr>
              <a:t>练习</a:t>
            </a:r>
            <a:endParaRPr kumimoji="1" lang="zh-CN" altLang="en-US" sz="4000" b="1" i="0" u="none" strike="noStrike" kern="1200" cap="none" spc="0" normalizeH="0" baseline="0" noProof="0" dirty="0">
              <a:ln>
                <a:noFill/>
              </a:ln>
              <a:solidFill>
                <a:srgbClr val="FF3300"/>
              </a:solidFill>
              <a:effectLst/>
              <a:uLnTx/>
              <a:uFillTx/>
              <a:latin typeface="隶书" panose="02010509060101010101" pitchFamily="49" charset="-122"/>
              <a:ea typeface="隶书" panose="02010509060101010101" pitchFamily="49" charset="-122"/>
              <a:cs typeface="+mn-cs"/>
            </a:endParaRPr>
          </a:p>
        </p:txBody>
      </p:sp>
      <p:sp>
        <p:nvSpPr>
          <p:cNvPr id="741379" name="Rectangle 3"/>
          <p:cNvSpPr>
            <a:spLocks noGrp="1"/>
          </p:cNvSpPr>
          <p:nvPr>
            <p:ph idx="1"/>
          </p:nvPr>
        </p:nvSpPr>
        <p:spPr>
          <a:xfrm>
            <a:off x="179388" y="1484313"/>
            <a:ext cx="8785225" cy="5113337"/>
          </a:xfrm>
        </p:spPr>
        <p:txBody>
          <a:bodyPr vert="horz" wrap="square" lIns="92075" tIns="46038" rIns="92075" bIns="46038" anchor="t"/>
          <a:p>
            <a:pPr>
              <a:buFont typeface="Monotype Sorts" pitchFamily="2" charset="2"/>
              <a:buNone/>
            </a:pPr>
            <a:r>
              <a:rPr lang="zh-CN" altLang="en-US" sz="2400" b="1" dirty="0"/>
              <a:t>           </a:t>
            </a:r>
            <a:r>
              <a:rPr lang="zh-CN" altLang="en-US" sz="2800" b="1" dirty="0">
                <a:latin typeface="楷体_GB2312" pitchFamily="49" charset="-122"/>
                <a:ea typeface="楷体_GB2312" pitchFamily="49" charset="-122"/>
              </a:rPr>
              <a:t>设某汽车运输公司数据库中有三个实体集。一是“</a:t>
            </a:r>
            <a:r>
              <a:rPr lang="zh-CN" altLang="en-US" sz="2800" b="1" dirty="0">
                <a:solidFill>
                  <a:srgbClr val="FF0000"/>
                </a:solidFill>
                <a:latin typeface="楷体_GB2312" pitchFamily="49" charset="-122"/>
                <a:ea typeface="楷体_GB2312" pitchFamily="49" charset="-122"/>
              </a:rPr>
              <a:t>车队</a:t>
            </a:r>
            <a:r>
              <a:rPr lang="zh-CN" altLang="en-US" sz="2800" b="1" dirty="0">
                <a:latin typeface="楷体_GB2312" pitchFamily="49" charset="-122"/>
                <a:ea typeface="楷体_GB2312" pitchFamily="49" charset="-122"/>
              </a:rPr>
              <a:t>”实体集，属性有车队号、车队名等；二是“</a:t>
            </a:r>
            <a:r>
              <a:rPr lang="zh-CN" altLang="en-US" sz="2800" b="1" dirty="0">
                <a:solidFill>
                  <a:srgbClr val="FF0000"/>
                </a:solidFill>
                <a:latin typeface="楷体_GB2312" pitchFamily="49" charset="-122"/>
                <a:ea typeface="楷体_GB2312" pitchFamily="49" charset="-122"/>
              </a:rPr>
              <a:t>车辆</a:t>
            </a:r>
            <a:r>
              <a:rPr lang="zh-CN" altLang="en-US" sz="2800" b="1" dirty="0">
                <a:latin typeface="楷体_GB2312" pitchFamily="49" charset="-122"/>
                <a:ea typeface="楷体_GB2312" pitchFamily="49" charset="-122"/>
              </a:rPr>
              <a:t>”实体集，属性有牌照号、厂家、出厂日期等；三是“</a:t>
            </a:r>
            <a:r>
              <a:rPr lang="zh-CN" altLang="en-US" sz="2800" b="1" dirty="0">
                <a:solidFill>
                  <a:srgbClr val="FF0000"/>
                </a:solidFill>
                <a:latin typeface="楷体_GB2312" pitchFamily="49" charset="-122"/>
                <a:ea typeface="楷体_GB2312" pitchFamily="49" charset="-122"/>
              </a:rPr>
              <a:t>司机</a:t>
            </a:r>
            <a:r>
              <a:rPr lang="zh-CN" altLang="en-US" sz="2800" b="1" dirty="0">
                <a:latin typeface="楷体_GB2312" pitchFamily="49" charset="-122"/>
                <a:ea typeface="楷体_GB2312" pitchFamily="49" charset="-122"/>
              </a:rPr>
              <a:t>”实体集，属性有司机编号、姓名、电话等。</a:t>
            </a:r>
            <a:endParaRPr lang="zh-CN" altLang="en-US" sz="2800" b="1" dirty="0">
              <a:latin typeface="楷体_GB2312" pitchFamily="49" charset="-122"/>
              <a:ea typeface="楷体_GB2312" pitchFamily="49" charset="-122"/>
            </a:endParaRPr>
          </a:p>
          <a:p>
            <a:pPr>
              <a:buFont typeface="Monotype Sorts" pitchFamily="2" charset="2"/>
              <a:buNone/>
            </a:pPr>
            <a:r>
              <a:rPr lang="zh-CN" altLang="en-US" sz="2800" b="1" dirty="0">
                <a:latin typeface="楷体_GB2312" pitchFamily="49" charset="-122"/>
                <a:ea typeface="楷体_GB2312" pitchFamily="49" charset="-122"/>
              </a:rPr>
              <a:t>      设车队与司机之间存在“</a:t>
            </a:r>
            <a:r>
              <a:rPr lang="zh-CN" altLang="en-US" sz="2800" b="1" dirty="0">
                <a:solidFill>
                  <a:srgbClr val="FFFF00"/>
                </a:solidFill>
                <a:latin typeface="楷体_GB2312" pitchFamily="49" charset="-122"/>
                <a:ea typeface="楷体_GB2312" pitchFamily="49" charset="-122"/>
              </a:rPr>
              <a:t>聘用</a:t>
            </a:r>
            <a:r>
              <a:rPr lang="zh-CN" altLang="en-US" sz="2800" b="1" dirty="0">
                <a:latin typeface="楷体_GB2312" pitchFamily="49" charset="-122"/>
                <a:ea typeface="楷体_GB2312" pitchFamily="49" charset="-122"/>
              </a:rPr>
              <a:t>”联系，每个车队可聘用若干司机，但每个司机只能应聘于一个车队，车队聘用司机有个聘期；车队与车辆之间存在“</a:t>
            </a:r>
            <a:r>
              <a:rPr lang="zh-CN" altLang="en-US" sz="2800" b="1" dirty="0">
                <a:solidFill>
                  <a:srgbClr val="FFFF00"/>
                </a:solidFill>
                <a:latin typeface="楷体_GB2312" pitchFamily="49" charset="-122"/>
                <a:ea typeface="楷体_GB2312" pitchFamily="49" charset="-122"/>
              </a:rPr>
              <a:t>拥有</a:t>
            </a:r>
            <a:r>
              <a:rPr lang="zh-CN" altLang="en-US" sz="2800" b="1" dirty="0">
                <a:latin typeface="楷体_GB2312" pitchFamily="49" charset="-122"/>
                <a:ea typeface="楷体_GB2312" pitchFamily="49" charset="-122"/>
              </a:rPr>
              <a:t>”联系，每个车队可拥有若干车辆，但每辆车只能属于一个车队；司机与车辆之间存在着“</a:t>
            </a:r>
            <a:r>
              <a:rPr lang="zh-CN" altLang="en-US" sz="2800" b="1" dirty="0">
                <a:solidFill>
                  <a:srgbClr val="FFC000"/>
                </a:solidFill>
                <a:latin typeface="楷体_GB2312" pitchFamily="49" charset="-122"/>
                <a:ea typeface="楷体_GB2312" pitchFamily="49" charset="-122"/>
              </a:rPr>
              <a:t>使用</a:t>
            </a:r>
            <a:r>
              <a:rPr lang="zh-CN" altLang="en-US" sz="2800" b="1" dirty="0">
                <a:latin typeface="楷体_GB2312" pitchFamily="49" charset="-122"/>
                <a:ea typeface="楷体_GB2312" pitchFamily="49" charset="-122"/>
              </a:rPr>
              <a:t>”联系，司机使用车辆有使用日期和公里数两个属性，每个司机可使用多辆汽车，每辆汽车可被多个司机使用。 </a:t>
            </a:r>
            <a:endParaRPr lang="zh-CN" altLang="en-US" sz="2800" b="1" dirty="0">
              <a:latin typeface="楷体_GB2312" pitchFamily="49" charset="-122"/>
              <a:ea typeface="楷体_GB2312" pitchFamily="49" charset="-122"/>
            </a:endParaRPr>
          </a:p>
        </p:txBody>
      </p:sp>
    </p:spTree>
  </p:cSld>
  <p:clrMapOvr>
    <a:masterClrMapping/>
  </p:clrMapOvr>
  <p:transition>
    <p:random/>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 name="Group 2"/>
          <p:cNvGrpSpPr/>
          <p:nvPr/>
        </p:nvGrpSpPr>
        <p:grpSpPr>
          <a:xfrm>
            <a:off x="285750" y="1643063"/>
            <a:ext cx="8459788" cy="4392612"/>
            <a:chOff x="1800" y="9064"/>
            <a:chExt cx="8280" cy="5480"/>
          </a:xfrm>
        </p:grpSpPr>
        <p:sp>
          <p:nvSpPr>
            <p:cNvPr id="45060" name="Rectangle 3"/>
            <p:cNvSpPr/>
            <p:nvPr/>
          </p:nvSpPr>
          <p:spPr>
            <a:xfrm>
              <a:off x="7560" y="12360"/>
              <a:ext cx="420" cy="468"/>
            </a:xfrm>
            <a:prstGeom prst="rect">
              <a:avLst/>
            </a:prstGeom>
            <a:noFill/>
            <a:ln w="22225">
              <a:noFill/>
            </a:ln>
          </p:spPr>
          <p:txBody>
            <a:bodyPr tIns="0" bIns="0"/>
            <a:p>
              <a:pPr lvl="0" algn="just" eaLnBrk="1" hangingPunct="1"/>
              <a:r>
                <a:rPr lang="en-US" altLang="zh-CN" sz="1600" b="1">
                  <a:solidFill>
                    <a:schemeClr val="bg2"/>
                  </a:solidFill>
                  <a:latin typeface="Times New Roman" panose="02020603050405020304" pitchFamily="18" charset="0"/>
                  <a:ea typeface="宋体" panose="02010600030101010101" pitchFamily="2" charset="-122"/>
                </a:rPr>
                <a:t>N</a:t>
              </a:r>
              <a:endParaRPr lang="en-US" altLang="zh-CN" sz="1600" b="1">
                <a:solidFill>
                  <a:schemeClr val="bg2"/>
                </a:solidFill>
                <a:latin typeface="Arial" panose="020B0604020202020204" pitchFamily="34" charset="0"/>
                <a:ea typeface="宋体" panose="02010600030101010101" pitchFamily="2" charset="-122"/>
              </a:endParaRPr>
            </a:p>
          </p:txBody>
        </p:sp>
        <p:sp>
          <p:nvSpPr>
            <p:cNvPr id="45061" name="Rectangle 4"/>
            <p:cNvSpPr/>
            <p:nvPr/>
          </p:nvSpPr>
          <p:spPr>
            <a:xfrm>
              <a:off x="5940" y="10332"/>
              <a:ext cx="420" cy="468"/>
            </a:xfrm>
            <a:prstGeom prst="rect">
              <a:avLst/>
            </a:prstGeom>
            <a:noFill/>
            <a:ln w="22225">
              <a:noFill/>
            </a:ln>
          </p:spPr>
          <p:txBody>
            <a:bodyPr/>
            <a:p>
              <a:pPr lvl="0" algn="just" eaLnBrk="1" hangingPunct="1"/>
              <a:r>
                <a:rPr lang="en-US" altLang="zh-CN" sz="1600" b="1">
                  <a:solidFill>
                    <a:schemeClr val="bg2"/>
                  </a:solidFill>
                  <a:latin typeface="Times New Roman" panose="02020603050405020304" pitchFamily="18" charset="0"/>
                  <a:ea typeface="宋体" panose="02010600030101010101" pitchFamily="2" charset="-122"/>
                </a:rPr>
                <a:t>1</a:t>
              </a:r>
              <a:endParaRPr lang="en-US" altLang="zh-CN" sz="1600" b="1">
                <a:solidFill>
                  <a:schemeClr val="bg2"/>
                </a:solidFill>
                <a:latin typeface="Arial" panose="020B0604020202020204" pitchFamily="34" charset="0"/>
                <a:ea typeface="宋体" panose="02010600030101010101" pitchFamily="2" charset="-122"/>
              </a:endParaRPr>
            </a:p>
          </p:txBody>
        </p:sp>
        <p:sp>
          <p:nvSpPr>
            <p:cNvPr id="45062" name="Line 5"/>
            <p:cNvSpPr/>
            <p:nvPr/>
          </p:nvSpPr>
          <p:spPr>
            <a:xfrm flipH="1">
              <a:off x="3600" y="11736"/>
              <a:ext cx="540" cy="624"/>
            </a:xfrm>
            <a:prstGeom prst="line">
              <a:avLst/>
            </a:prstGeom>
            <a:ln w="22225" cap="flat" cmpd="sng">
              <a:solidFill>
                <a:schemeClr val="hlink"/>
              </a:solidFill>
              <a:prstDash val="solid"/>
              <a:headEnd type="none" w="med" len="med"/>
              <a:tailEnd type="none" w="med" len="med"/>
            </a:ln>
          </p:spPr>
        </p:sp>
        <p:grpSp>
          <p:nvGrpSpPr>
            <p:cNvPr id="45063" name="Group 6"/>
            <p:cNvGrpSpPr/>
            <p:nvPr/>
          </p:nvGrpSpPr>
          <p:grpSpPr>
            <a:xfrm>
              <a:off x="1800" y="9064"/>
              <a:ext cx="8280" cy="5480"/>
              <a:chOff x="1800" y="9064"/>
              <a:chExt cx="8280" cy="5480"/>
            </a:xfrm>
          </p:grpSpPr>
          <p:grpSp>
            <p:nvGrpSpPr>
              <p:cNvPr id="45065" name="Group 7"/>
              <p:cNvGrpSpPr/>
              <p:nvPr/>
            </p:nvGrpSpPr>
            <p:grpSpPr>
              <a:xfrm>
                <a:off x="3600" y="11112"/>
                <a:ext cx="3600" cy="3432"/>
                <a:chOff x="3600" y="8928"/>
                <a:chExt cx="3600" cy="3432"/>
              </a:xfrm>
            </p:grpSpPr>
            <p:sp>
              <p:nvSpPr>
                <p:cNvPr id="45104" name="Oval 8"/>
                <p:cNvSpPr/>
                <p:nvPr/>
              </p:nvSpPr>
              <p:spPr>
                <a:xfrm>
                  <a:off x="6120" y="11892"/>
                  <a:ext cx="1080" cy="468"/>
                </a:xfrm>
                <a:prstGeom prst="ellipse">
                  <a:avLst/>
                </a:prstGeom>
                <a:solidFill>
                  <a:srgbClr val="FFFFFF"/>
                </a:solidFill>
                <a:ln w="22225" cap="flat" cmpd="sng">
                  <a:solidFill>
                    <a:schemeClr val="hlink"/>
                  </a:solidFill>
                  <a:prstDash val="solid"/>
                  <a:headEnd type="none" w="med" len="med"/>
                  <a:tailEnd type="none" w="med" len="med"/>
                </a:ln>
              </p:spPr>
              <p:txBody>
                <a:bodyPr lIns="0" tIns="10800" rIns="0" bIns="0"/>
                <a:p>
                  <a:pPr lvl="0" eaLnBrk="1" hangingPunct="1"/>
                  <a:r>
                    <a:rPr lang="zh-CN" altLang="en-US" sz="1600" b="1" dirty="0">
                      <a:solidFill>
                        <a:schemeClr val="bg2"/>
                      </a:solidFill>
                      <a:latin typeface="Times New Roman" panose="02020603050405020304" pitchFamily="18" charset="0"/>
                      <a:ea typeface="宋体" panose="02010600030101010101" pitchFamily="2" charset="-122"/>
                    </a:rPr>
                    <a:t>公里数</a:t>
                  </a:r>
                  <a:endParaRPr lang="zh-CN" altLang="en-US" sz="1600" b="1" dirty="0">
                    <a:solidFill>
                      <a:schemeClr val="bg2"/>
                    </a:solidFill>
                    <a:latin typeface="Arial" panose="020B0604020202020204" pitchFamily="34" charset="0"/>
                    <a:ea typeface="宋体" panose="02010600030101010101" pitchFamily="2" charset="-122"/>
                  </a:endParaRPr>
                </a:p>
              </p:txBody>
            </p:sp>
            <p:sp>
              <p:nvSpPr>
                <p:cNvPr id="45105" name="AutoShape 9"/>
                <p:cNvSpPr/>
                <p:nvPr/>
              </p:nvSpPr>
              <p:spPr>
                <a:xfrm>
                  <a:off x="3600" y="8928"/>
                  <a:ext cx="1080" cy="624"/>
                </a:xfrm>
                <a:prstGeom prst="flowChartDecision">
                  <a:avLst/>
                </a:prstGeom>
                <a:solidFill>
                  <a:srgbClr val="E0C1FF"/>
                </a:solidFill>
                <a:ln w="22225" cap="flat" cmpd="sng">
                  <a:solidFill>
                    <a:schemeClr val="hlink"/>
                  </a:solidFill>
                  <a:prstDash val="solid"/>
                  <a:miter/>
                  <a:headEnd type="none" w="med" len="med"/>
                  <a:tailEnd type="none" w="med" len="med"/>
                </a:ln>
              </p:spPr>
              <p:txBody>
                <a:bodyPr lIns="0" tIns="10800" rIns="0" bIns="0"/>
                <a:p>
                  <a:pPr lvl="0" eaLnBrk="1" hangingPunct="1"/>
                  <a:r>
                    <a:rPr lang="zh-CN" altLang="en-US" sz="1600" b="1" dirty="0">
                      <a:solidFill>
                        <a:schemeClr val="bg2"/>
                      </a:solidFill>
                      <a:latin typeface="Times New Roman" panose="02020603050405020304" pitchFamily="18" charset="0"/>
                      <a:ea typeface="宋体" panose="02010600030101010101" pitchFamily="2" charset="-122"/>
                    </a:rPr>
                    <a:t>拥有</a:t>
                  </a:r>
                  <a:endParaRPr lang="zh-CN" altLang="en-US" sz="1600" b="1" dirty="0">
                    <a:solidFill>
                      <a:schemeClr val="bg2"/>
                    </a:solidFill>
                    <a:latin typeface="Arial" panose="020B0604020202020204" pitchFamily="34" charset="0"/>
                    <a:ea typeface="宋体" panose="02010600030101010101" pitchFamily="2" charset="-122"/>
                  </a:endParaRPr>
                </a:p>
              </p:txBody>
            </p:sp>
            <p:sp>
              <p:nvSpPr>
                <p:cNvPr id="45106" name="Oval 10"/>
                <p:cNvSpPr/>
                <p:nvPr/>
              </p:nvSpPr>
              <p:spPr>
                <a:xfrm>
                  <a:off x="4680" y="11892"/>
                  <a:ext cx="1260" cy="468"/>
                </a:xfrm>
                <a:prstGeom prst="ellipse">
                  <a:avLst/>
                </a:prstGeom>
                <a:solidFill>
                  <a:srgbClr val="FFFFFF"/>
                </a:solidFill>
                <a:ln w="22225" cap="flat" cmpd="sng">
                  <a:solidFill>
                    <a:schemeClr val="hlink"/>
                  </a:solidFill>
                  <a:prstDash val="solid"/>
                  <a:headEnd type="none" w="med" len="med"/>
                  <a:tailEnd type="none" w="med" len="med"/>
                </a:ln>
              </p:spPr>
              <p:txBody>
                <a:bodyPr lIns="0" tIns="10800" rIns="0" bIns="0"/>
                <a:p>
                  <a:pPr lvl="0" eaLnBrk="1" hangingPunct="1"/>
                  <a:r>
                    <a:rPr lang="zh-CN" altLang="en-US" sz="1600" b="1" dirty="0">
                      <a:solidFill>
                        <a:schemeClr val="bg2"/>
                      </a:solidFill>
                      <a:latin typeface="Times New Roman" panose="02020603050405020304" pitchFamily="18" charset="0"/>
                      <a:ea typeface="宋体" panose="02010600030101010101" pitchFamily="2" charset="-122"/>
                    </a:rPr>
                    <a:t>使用日期</a:t>
                  </a:r>
                  <a:endParaRPr lang="zh-CN" altLang="en-US" sz="1600" b="1" dirty="0">
                    <a:solidFill>
                      <a:schemeClr val="bg2"/>
                    </a:solidFill>
                    <a:latin typeface="Arial" panose="020B0604020202020204" pitchFamily="34" charset="0"/>
                    <a:ea typeface="宋体" panose="02010600030101010101" pitchFamily="2" charset="-122"/>
                  </a:endParaRPr>
                </a:p>
              </p:txBody>
            </p:sp>
          </p:grpSp>
          <p:grpSp>
            <p:nvGrpSpPr>
              <p:cNvPr id="45066" name="Group 11"/>
              <p:cNvGrpSpPr/>
              <p:nvPr/>
            </p:nvGrpSpPr>
            <p:grpSpPr>
              <a:xfrm>
                <a:off x="1800" y="12360"/>
                <a:ext cx="3600" cy="1423"/>
                <a:chOff x="1980" y="11580"/>
                <a:chExt cx="3600" cy="1423"/>
              </a:xfrm>
            </p:grpSpPr>
            <p:sp>
              <p:nvSpPr>
                <p:cNvPr id="45097" name="Freeform 12"/>
                <p:cNvSpPr/>
                <p:nvPr/>
              </p:nvSpPr>
              <p:spPr>
                <a:xfrm>
                  <a:off x="3600" y="12048"/>
                  <a:ext cx="180" cy="468"/>
                </a:xfrm>
                <a:custGeom>
                  <a:avLst/>
                  <a:gdLst>
                    <a:gd name="txL" fmla="*/ 0 w 450"/>
                    <a:gd name="txT" fmla="*/ 0 h 627"/>
                    <a:gd name="txR" fmla="*/ 450 w 450"/>
                    <a:gd name="txB" fmla="*/ 627 h 627"/>
                  </a:gdLst>
                  <a:ahLst/>
                  <a:cxnLst>
                    <a:cxn ang="0">
                      <a:pos x="0" y="627"/>
                    </a:cxn>
                    <a:cxn ang="0">
                      <a:pos x="450" y="0"/>
                    </a:cxn>
                  </a:cxnLst>
                  <a:rect l="txL" t="txT" r="txR" b="txB"/>
                  <a:pathLst>
                    <a:path w="450" h="627">
                      <a:moveTo>
                        <a:pt x="0" y="627"/>
                      </a:moveTo>
                      <a:lnTo>
                        <a:pt x="450" y="0"/>
                      </a:lnTo>
                    </a:path>
                  </a:pathLst>
                </a:custGeom>
                <a:noFill/>
                <a:ln w="22225" cap="flat" cmpd="sng">
                  <a:solidFill>
                    <a:schemeClr val="hlink"/>
                  </a:solidFill>
                  <a:prstDash val="solid"/>
                  <a:round/>
                  <a:headEnd type="none" w="med" len="med"/>
                  <a:tailEnd type="none" w="med" len="med"/>
                </a:ln>
              </p:spPr>
              <p:txBody>
                <a:bodyPr lIns="0" rIns="0"/>
                <a:p>
                  <a:pPr lvl="0" eaLnBrk="1" hangingPunct="1"/>
                  <a:endParaRPr lang="zh-CN" altLang="en-US" dirty="0">
                    <a:solidFill>
                      <a:schemeClr val="bg2"/>
                    </a:solidFill>
                    <a:latin typeface="Times New Roman" panose="02020603050405020304" pitchFamily="18" charset="0"/>
                    <a:ea typeface="宋体" panose="02010600030101010101" pitchFamily="2" charset="-122"/>
                  </a:endParaRPr>
                </a:p>
              </p:txBody>
            </p:sp>
            <p:sp>
              <p:nvSpPr>
                <p:cNvPr id="45098" name="Rectangle 13"/>
                <p:cNvSpPr/>
                <p:nvPr/>
              </p:nvSpPr>
              <p:spPr>
                <a:xfrm>
                  <a:off x="3240" y="11580"/>
                  <a:ext cx="900" cy="468"/>
                </a:xfrm>
                <a:prstGeom prst="rect">
                  <a:avLst/>
                </a:prstGeom>
                <a:solidFill>
                  <a:srgbClr val="F8D7C8"/>
                </a:solidFill>
                <a:ln w="22225" cap="flat" cmpd="sng">
                  <a:solidFill>
                    <a:schemeClr val="hlink"/>
                  </a:solidFill>
                  <a:prstDash val="solid"/>
                  <a:miter/>
                  <a:headEnd type="none" w="med" len="med"/>
                  <a:tailEnd type="none" w="med" len="med"/>
                </a:ln>
              </p:spPr>
              <p:txBody>
                <a:bodyPr lIns="0" rIns="0"/>
                <a:p>
                  <a:pPr lvl="0" eaLnBrk="1" hangingPunct="1"/>
                  <a:r>
                    <a:rPr lang="zh-CN" altLang="en-US" sz="1600" b="1" dirty="0">
                      <a:solidFill>
                        <a:schemeClr val="bg2"/>
                      </a:solidFill>
                      <a:latin typeface="Times New Roman" panose="02020603050405020304" pitchFamily="18" charset="0"/>
                      <a:ea typeface="宋体" panose="02010600030101010101" pitchFamily="2" charset="-122"/>
                    </a:rPr>
                    <a:t>车辆</a:t>
                  </a:r>
                  <a:endParaRPr lang="zh-CN" altLang="en-US" sz="1600" b="1" dirty="0">
                    <a:solidFill>
                      <a:schemeClr val="bg2"/>
                    </a:solidFill>
                    <a:latin typeface="Arial" panose="020B0604020202020204" pitchFamily="34" charset="0"/>
                    <a:ea typeface="宋体" panose="02010600030101010101" pitchFamily="2" charset="-122"/>
                  </a:endParaRPr>
                </a:p>
              </p:txBody>
            </p:sp>
            <p:sp>
              <p:nvSpPr>
                <p:cNvPr id="45099" name="Oval 14"/>
                <p:cNvSpPr/>
                <p:nvPr/>
              </p:nvSpPr>
              <p:spPr>
                <a:xfrm>
                  <a:off x="1980" y="12516"/>
                  <a:ext cx="1080" cy="487"/>
                </a:xfrm>
                <a:prstGeom prst="ellipse">
                  <a:avLst/>
                </a:prstGeom>
                <a:solidFill>
                  <a:srgbClr val="CCFFCC"/>
                </a:solidFill>
                <a:ln w="22225" cap="flat" cmpd="sng">
                  <a:solidFill>
                    <a:schemeClr val="hlink"/>
                  </a:solidFill>
                  <a:prstDash val="solid"/>
                  <a:headEnd type="none" w="med" len="med"/>
                  <a:tailEnd type="none" w="med" len="med"/>
                </a:ln>
              </p:spPr>
              <p:txBody>
                <a:bodyPr lIns="0" tIns="10800" rIns="0" bIns="0"/>
                <a:p>
                  <a:pPr lvl="0" eaLnBrk="1" hangingPunct="1"/>
                  <a:r>
                    <a:rPr lang="zh-CN" altLang="en-US" sz="1600" b="1" u="sng" dirty="0">
                      <a:solidFill>
                        <a:schemeClr val="bg2"/>
                      </a:solidFill>
                      <a:latin typeface="Times New Roman" panose="02020603050405020304" pitchFamily="18" charset="0"/>
                      <a:ea typeface="宋体" panose="02010600030101010101" pitchFamily="2" charset="-122"/>
                    </a:rPr>
                    <a:t>牌照号</a:t>
                  </a:r>
                  <a:endParaRPr lang="zh-CN" altLang="en-US" sz="1600" b="1" dirty="0">
                    <a:solidFill>
                      <a:schemeClr val="bg2"/>
                    </a:solidFill>
                    <a:latin typeface="Arial" panose="020B0604020202020204" pitchFamily="34" charset="0"/>
                    <a:ea typeface="宋体" panose="02010600030101010101" pitchFamily="2" charset="-122"/>
                  </a:endParaRPr>
                </a:p>
              </p:txBody>
            </p:sp>
            <p:sp>
              <p:nvSpPr>
                <p:cNvPr id="45100" name="Oval 15"/>
                <p:cNvSpPr/>
                <p:nvPr/>
              </p:nvSpPr>
              <p:spPr>
                <a:xfrm>
                  <a:off x="3240" y="12516"/>
                  <a:ext cx="900" cy="468"/>
                </a:xfrm>
                <a:prstGeom prst="ellipse">
                  <a:avLst/>
                </a:prstGeom>
                <a:solidFill>
                  <a:srgbClr val="FFFFFF"/>
                </a:solidFill>
                <a:ln w="22225" cap="flat" cmpd="sng">
                  <a:solidFill>
                    <a:schemeClr val="hlink"/>
                  </a:solidFill>
                  <a:prstDash val="solid"/>
                  <a:headEnd type="none" w="med" len="med"/>
                  <a:tailEnd type="none" w="med" len="med"/>
                </a:ln>
              </p:spPr>
              <p:txBody>
                <a:bodyPr lIns="0" tIns="10800" rIns="0" bIns="0"/>
                <a:p>
                  <a:pPr lvl="0" eaLnBrk="1" hangingPunct="1"/>
                  <a:r>
                    <a:rPr lang="zh-CN" altLang="en-US" sz="1600" b="1" dirty="0">
                      <a:solidFill>
                        <a:schemeClr val="bg2"/>
                      </a:solidFill>
                      <a:latin typeface="Times New Roman" panose="02020603050405020304" pitchFamily="18" charset="0"/>
                      <a:ea typeface="宋体" panose="02010600030101010101" pitchFamily="2" charset="-122"/>
                    </a:rPr>
                    <a:t>厂家</a:t>
                  </a:r>
                  <a:endParaRPr lang="zh-CN" altLang="en-US" sz="1600" b="1" dirty="0">
                    <a:solidFill>
                      <a:schemeClr val="bg2"/>
                    </a:solidFill>
                    <a:latin typeface="Arial" panose="020B0604020202020204" pitchFamily="34" charset="0"/>
                    <a:ea typeface="宋体" panose="02010600030101010101" pitchFamily="2" charset="-122"/>
                  </a:endParaRPr>
                </a:p>
              </p:txBody>
            </p:sp>
            <p:sp>
              <p:nvSpPr>
                <p:cNvPr id="45101" name="Oval 16"/>
                <p:cNvSpPr/>
                <p:nvPr/>
              </p:nvSpPr>
              <p:spPr>
                <a:xfrm>
                  <a:off x="4320" y="12516"/>
                  <a:ext cx="1260" cy="468"/>
                </a:xfrm>
                <a:prstGeom prst="ellipse">
                  <a:avLst/>
                </a:prstGeom>
                <a:solidFill>
                  <a:srgbClr val="FFFFFF"/>
                </a:solidFill>
                <a:ln w="22225" cap="flat" cmpd="sng">
                  <a:solidFill>
                    <a:schemeClr val="hlink"/>
                  </a:solidFill>
                  <a:prstDash val="solid"/>
                  <a:headEnd type="none" w="med" len="med"/>
                  <a:tailEnd type="none" w="med" len="med"/>
                </a:ln>
              </p:spPr>
              <p:txBody>
                <a:bodyPr lIns="0" tIns="10800" rIns="0" bIns="0"/>
                <a:p>
                  <a:pPr lvl="0" eaLnBrk="1" hangingPunct="1"/>
                  <a:r>
                    <a:rPr lang="zh-CN" altLang="en-US" sz="1600" b="1" dirty="0">
                      <a:solidFill>
                        <a:schemeClr val="bg2"/>
                      </a:solidFill>
                      <a:latin typeface="Times New Roman" panose="02020603050405020304" pitchFamily="18" charset="0"/>
                      <a:ea typeface="宋体" panose="02010600030101010101" pitchFamily="2" charset="-122"/>
                    </a:rPr>
                    <a:t>出厂日期</a:t>
                  </a:r>
                  <a:endParaRPr lang="zh-CN" altLang="en-US" sz="1600" b="1" dirty="0">
                    <a:solidFill>
                      <a:schemeClr val="bg2"/>
                    </a:solidFill>
                    <a:latin typeface="Arial" panose="020B0604020202020204" pitchFamily="34" charset="0"/>
                    <a:ea typeface="宋体" panose="02010600030101010101" pitchFamily="2" charset="-122"/>
                  </a:endParaRPr>
                </a:p>
              </p:txBody>
            </p:sp>
            <p:sp>
              <p:nvSpPr>
                <p:cNvPr id="45102" name="Freeform 17"/>
                <p:cNvSpPr/>
                <p:nvPr/>
              </p:nvSpPr>
              <p:spPr>
                <a:xfrm>
                  <a:off x="2520" y="12048"/>
                  <a:ext cx="900" cy="468"/>
                </a:xfrm>
                <a:custGeom>
                  <a:avLst/>
                  <a:gdLst>
                    <a:gd name="txL" fmla="*/ 0 w 1350"/>
                    <a:gd name="txT" fmla="*/ 0 h 627"/>
                    <a:gd name="txR" fmla="*/ 1350 w 1350"/>
                    <a:gd name="txB" fmla="*/ 627 h 627"/>
                  </a:gdLst>
                  <a:ahLst/>
                  <a:cxnLst>
                    <a:cxn ang="0">
                      <a:pos x="0" y="627"/>
                    </a:cxn>
                    <a:cxn ang="0">
                      <a:pos x="1350" y="0"/>
                    </a:cxn>
                  </a:cxnLst>
                  <a:rect l="txL" t="txT" r="txR" b="txB"/>
                  <a:pathLst>
                    <a:path w="1350" h="627">
                      <a:moveTo>
                        <a:pt x="0" y="627"/>
                      </a:moveTo>
                      <a:lnTo>
                        <a:pt x="1350" y="0"/>
                      </a:lnTo>
                    </a:path>
                  </a:pathLst>
                </a:custGeom>
                <a:noFill/>
                <a:ln w="22225" cap="flat" cmpd="sng">
                  <a:solidFill>
                    <a:schemeClr val="hlink"/>
                  </a:solidFill>
                  <a:prstDash val="solid"/>
                  <a:round/>
                  <a:headEnd type="none" w="med" len="med"/>
                  <a:tailEnd type="none" w="med" len="med"/>
                </a:ln>
              </p:spPr>
              <p:txBody>
                <a:bodyPr lIns="0" rIns="0"/>
                <a:p>
                  <a:pPr lvl="0" eaLnBrk="1" hangingPunct="1"/>
                  <a:endParaRPr lang="zh-CN" altLang="en-US" dirty="0">
                    <a:solidFill>
                      <a:schemeClr val="bg2"/>
                    </a:solidFill>
                    <a:latin typeface="Times New Roman" panose="02020603050405020304" pitchFamily="18" charset="0"/>
                    <a:ea typeface="宋体" panose="02010600030101010101" pitchFamily="2" charset="-122"/>
                  </a:endParaRPr>
                </a:p>
              </p:txBody>
            </p:sp>
            <p:sp>
              <p:nvSpPr>
                <p:cNvPr id="45103" name="Freeform 18"/>
                <p:cNvSpPr/>
                <p:nvPr/>
              </p:nvSpPr>
              <p:spPr>
                <a:xfrm>
                  <a:off x="3960" y="12048"/>
                  <a:ext cx="720" cy="468"/>
                </a:xfrm>
                <a:custGeom>
                  <a:avLst/>
                  <a:gdLst>
                    <a:gd name="txL" fmla="*/ 0 w 255"/>
                    <a:gd name="txT" fmla="*/ 0 h 627"/>
                    <a:gd name="txR" fmla="*/ 255 w 255"/>
                    <a:gd name="txB" fmla="*/ 627 h 627"/>
                  </a:gdLst>
                  <a:ahLst/>
                  <a:cxnLst>
                    <a:cxn ang="0">
                      <a:pos x="0" y="0"/>
                    </a:cxn>
                    <a:cxn ang="0">
                      <a:pos x="255" y="627"/>
                    </a:cxn>
                  </a:cxnLst>
                  <a:rect l="txL" t="txT" r="txR" b="txB"/>
                  <a:pathLst>
                    <a:path w="255" h="627">
                      <a:moveTo>
                        <a:pt x="0" y="0"/>
                      </a:moveTo>
                      <a:lnTo>
                        <a:pt x="255" y="627"/>
                      </a:lnTo>
                    </a:path>
                  </a:pathLst>
                </a:custGeom>
                <a:noFill/>
                <a:ln w="22225" cap="flat" cmpd="sng">
                  <a:solidFill>
                    <a:schemeClr val="hlink"/>
                  </a:solidFill>
                  <a:prstDash val="solid"/>
                  <a:round/>
                  <a:headEnd type="none" w="med" len="med"/>
                  <a:tailEnd type="none" w="med" len="med"/>
                </a:ln>
              </p:spPr>
              <p:txBody>
                <a:bodyPr lIns="0" rIns="0"/>
                <a:p>
                  <a:pPr lvl="0" eaLnBrk="1" hangingPunct="1"/>
                  <a:endParaRPr lang="zh-CN" altLang="en-US" dirty="0">
                    <a:solidFill>
                      <a:schemeClr val="bg2"/>
                    </a:solidFill>
                    <a:latin typeface="Times New Roman" panose="02020603050405020304" pitchFamily="18" charset="0"/>
                    <a:ea typeface="宋体" panose="02010600030101010101" pitchFamily="2" charset="-122"/>
                  </a:endParaRPr>
                </a:p>
              </p:txBody>
            </p:sp>
          </p:grpSp>
          <p:sp>
            <p:nvSpPr>
              <p:cNvPr id="45067" name="Rectangle 19"/>
              <p:cNvSpPr/>
              <p:nvPr/>
            </p:nvSpPr>
            <p:spPr>
              <a:xfrm>
                <a:off x="3240" y="12048"/>
                <a:ext cx="420" cy="468"/>
              </a:xfrm>
              <a:prstGeom prst="rect">
                <a:avLst/>
              </a:prstGeom>
              <a:noFill/>
              <a:ln w="22225">
                <a:noFill/>
              </a:ln>
            </p:spPr>
            <p:txBody>
              <a:bodyPr tIns="0" bIns="0"/>
              <a:p>
                <a:pPr lvl="0" algn="just" eaLnBrk="1" hangingPunct="1"/>
                <a:r>
                  <a:rPr lang="en-US" altLang="zh-CN" sz="1600" b="1">
                    <a:solidFill>
                      <a:schemeClr val="bg2"/>
                    </a:solidFill>
                    <a:latin typeface="Times New Roman" panose="02020603050405020304" pitchFamily="18" charset="0"/>
                    <a:ea typeface="宋体" panose="02010600030101010101" pitchFamily="2" charset="-122"/>
                  </a:rPr>
                  <a:t>N</a:t>
                </a:r>
                <a:endParaRPr lang="en-US" altLang="zh-CN" sz="1600" b="1">
                  <a:solidFill>
                    <a:schemeClr val="bg2"/>
                  </a:solidFill>
                  <a:latin typeface="Arial" panose="020B0604020202020204" pitchFamily="34" charset="0"/>
                  <a:ea typeface="宋体" panose="02010600030101010101" pitchFamily="2" charset="-122"/>
                </a:endParaRPr>
              </a:p>
            </p:txBody>
          </p:sp>
          <p:sp>
            <p:nvSpPr>
              <p:cNvPr id="45068" name="Line 20"/>
              <p:cNvSpPr/>
              <p:nvPr/>
            </p:nvSpPr>
            <p:spPr>
              <a:xfrm>
                <a:off x="3960" y="12672"/>
                <a:ext cx="1440" cy="0"/>
              </a:xfrm>
              <a:prstGeom prst="line">
                <a:avLst/>
              </a:prstGeom>
              <a:ln w="22225" cap="flat" cmpd="sng">
                <a:solidFill>
                  <a:schemeClr val="hlink"/>
                </a:solidFill>
                <a:prstDash val="solid"/>
                <a:headEnd type="none" w="med" len="med"/>
                <a:tailEnd type="none" w="med" len="med"/>
              </a:ln>
            </p:spPr>
          </p:sp>
          <p:grpSp>
            <p:nvGrpSpPr>
              <p:cNvPr id="45069" name="Group 21"/>
              <p:cNvGrpSpPr/>
              <p:nvPr/>
            </p:nvGrpSpPr>
            <p:grpSpPr>
              <a:xfrm>
                <a:off x="4140" y="9064"/>
                <a:ext cx="5940" cy="5012"/>
                <a:chOff x="4140" y="9064"/>
                <a:chExt cx="5940" cy="5012"/>
              </a:xfrm>
            </p:grpSpPr>
            <p:grpSp>
              <p:nvGrpSpPr>
                <p:cNvPr id="45071" name="Group 22"/>
                <p:cNvGrpSpPr/>
                <p:nvPr/>
              </p:nvGrpSpPr>
              <p:grpSpPr>
                <a:xfrm>
                  <a:off x="4140" y="9064"/>
                  <a:ext cx="3060" cy="2048"/>
                  <a:chOff x="4140" y="6880"/>
                  <a:chExt cx="3060" cy="2048"/>
                </a:xfrm>
              </p:grpSpPr>
              <p:sp>
                <p:nvSpPr>
                  <p:cNvPr id="45091" name="Oval 23"/>
                  <p:cNvSpPr/>
                  <p:nvPr/>
                </p:nvSpPr>
                <p:spPr>
                  <a:xfrm>
                    <a:off x="4140" y="6880"/>
                    <a:ext cx="1080" cy="468"/>
                  </a:xfrm>
                  <a:prstGeom prst="ellipse">
                    <a:avLst/>
                  </a:prstGeom>
                  <a:solidFill>
                    <a:srgbClr val="CCFFCC"/>
                  </a:solidFill>
                  <a:ln w="22225" cap="flat" cmpd="sng">
                    <a:solidFill>
                      <a:schemeClr val="hlink"/>
                    </a:solidFill>
                    <a:prstDash val="solid"/>
                    <a:headEnd type="none" w="med" len="med"/>
                    <a:tailEnd type="none" w="med" len="med"/>
                  </a:ln>
                </p:spPr>
                <p:txBody>
                  <a:bodyPr lIns="0" tIns="10800" rIns="0" bIns="0"/>
                  <a:p>
                    <a:pPr lvl="0" eaLnBrk="1" hangingPunct="1"/>
                    <a:r>
                      <a:rPr lang="zh-CN" altLang="en-US" sz="1600" b="1" u="sng" dirty="0">
                        <a:solidFill>
                          <a:schemeClr val="bg2"/>
                        </a:solidFill>
                        <a:latin typeface="Times New Roman" panose="02020603050405020304" pitchFamily="18" charset="0"/>
                        <a:ea typeface="宋体" panose="02010600030101010101" pitchFamily="2" charset="-122"/>
                      </a:rPr>
                      <a:t>车队号</a:t>
                    </a:r>
                    <a:endParaRPr lang="zh-CN" altLang="en-US" sz="1600" b="1" dirty="0">
                      <a:solidFill>
                        <a:schemeClr val="bg2"/>
                      </a:solidFill>
                      <a:latin typeface="Arial" panose="020B0604020202020204" pitchFamily="34" charset="0"/>
                      <a:ea typeface="宋体" panose="02010600030101010101" pitchFamily="2" charset="-122"/>
                    </a:endParaRPr>
                  </a:p>
                </p:txBody>
              </p:sp>
              <p:sp>
                <p:nvSpPr>
                  <p:cNvPr id="45092" name="Rectangle 24"/>
                  <p:cNvSpPr/>
                  <p:nvPr/>
                </p:nvSpPr>
                <p:spPr>
                  <a:xfrm>
                    <a:off x="5220" y="7972"/>
                    <a:ext cx="675" cy="468"/>
                  </a:xfrm>
                  <a:prstGeom prst="rect">
                    <a:avLst/>
                  </a:prstGeom>
                  <a:solidFill>
                    <a:srgbClr val="F8D7C8"/>
                  </a:solidFill>
                  <a:ln w="22225" cap="flat" cmpd="sng">
                    <a:solidFill>
                      <a:schemeClr val="hlink"/>
                    </a:solidFill>
                    <a:prstDash val="solid"/>
                    <a:miter/>
                    <a:headEnd type="none" w="med" len="med"/>
                    <a:tailEnd type="none" w="med" len="med"/>
                  </a:ln>
                </p:spPr>
                <p:txBody>
                  <a:bodyPr lIns="0" rIns="0"/>
                  <a:p>
                    <a:pPr lvl="0" eaLnBrk="1" hangingPunct="1"/>
                    <a:r>
                      <a:rPr lang="zh-CN" altLang="en-US" sz="1600" b="1" dirty="0">
                        <a:solidFill>
                          <a:schemeClr val="bg2"/>
                        </a:solidFill>
                        <a:latin typeface="Times New Roman" panose="02020603050405020304" pitchFamily="18" charset="0"/>
                        <a:ea typeface="宋体" panose="02010600030101010101" pitchFamily="2" charset="-122"/>
                      </a:rPr>
                      <a:t>车队</a:t>
                    </a:r>
                    <a:endParaRPr lang="zh-CN" altLang="en-US" sz="1600" b="1" dirty="0">
                      <a:solidFill>
                        <a:schemeClr val="bg2"/>
                      </a:solidFill>
                      <a:latin typeface="Arial" panose="020B0604020202020204" pitchFamily="34" charset="0"/>
                      <a:ea typeface="宋体" panose="02010600030101010101" pitchFamily="2" charset="-122"/>
                    </a:endParaRPr>
                  </a:p>
                </p:txBody>
              </p:sp>
              <p:sp>
                <p:nvSpPr>
                  <p:cNvPr id="45093" name="Oval 25"/>
                  <p:cNvSpPr/>
                  <p:nvPr/>
                </p:nvSpPr>
                <p:spPr>
                  <a:xfrm>
                    <a:off x="5760" y="6880"/>
                    <a:ext cx="1080" cy="468"/>
                  </a:xfrm>
                  <a:prstGeom prst="ellipse">
                    <a:avLst/>
                  </a:prstGeom>
                  <a:solidFill>
                    <a:srgbClr val="FFFFFF"/>
                  </a:solidFill>
                  <a:ln w="22225" cap="flat" cmpd="sng">
                    <a:solidFill>
                      <a:schemeClr val="hlink"/>
                    </a:solidFill>
                    <a:prstDash val="solid"/>
                    <a:headEnd type="none" w="med" len="med"/>
                    <a:tailEnd type="none" w="med" len="med"/>
                  </a:ln>
                </p:spPr>
                <p:txBody>
                  <a:bodyPr lIns="0" tIns="10800" rIns="0" bIns="0"/>
                  <a:p>
                    <a:pPr lvl="0" eaLnBrk="1" hangingPunct="1"/>
                    <a:r>
                      <a:rPr lang="zh-CN" altLang="en-US" sz="1600" b="1" dirty="0">
                        <a:solidFill>
                          <a:schemeClr val="bg2"/>
                        </a:solidFill>
                        <a:latin typeface="Times New Roman" panose="02020603050405020304" pitchFamily="18" charset="0"/>
                        <a:ea typeface="宋体" panose="02010600030101010101" pitchFamily="2" charset="-122"/>
                      </a:rPr>
                      <a:t>车队名</a:t>
                    </a:r>
                    <a:endParaRPr lang="zh-CN" altLang="en-US" sz="1600" b="1" dirty="0">
                      <a:solidFill>
                        <a:schemeClr val="bg2"/>
                      </a:solidFill>
                      <a:latin typeface="Arial" panose="020B0604020202020204" pitchFamily="34" charset="0"/>
                      <a:ea typeface="宋体" panose="02010600030101010101" pitchFamily="2" charset="-122"/>
                    </a:endParaRPr>
                  </a:p>
                </p:txBody>
              </p:sp>
              <p:sp>
                <p:nvSpPr>
                  <p:cNvPr id="45094" name="Line 26"/>
                  <p:cNvSpPr/>
                  <p:nvPr/>
                </p:nvSpPr>
                <p:spPr>
                  <a:xfrm>
                    <a:off x="4680" y="7368"/>
                    <a:ext cx="675" cy="604"/>
                  </a:xfrm>
                  <a:prstGeom prst="line">
                    <a:avLst/>
                  </a:prstGeom>
                  <a:ln w="22225" cap="flat" cmpd="sng">
                    <a:solidFill>
                      <a:schemeClr val="hlink"/>
                    </a:solidFill>
                    <a:prstDash val="solid"/>
                    <a:headEnd type="none" w="med" len="med"/>
                    <a:tailEnd type="none" w="med" len="med"/>
                  </a:ln>
                </p:spPr>
              </p:sp>
              <p:sp>
                <p:nvSpPr>
                  <p:cNvPr id="45095" name="Line 27"/>
                  <p:cNvSpPr/>
                  <p:nvPr/>
                </p:nvSpPr>
                <p:spPr>
                  <a:xfrm flipH="1">
                    <a:off x="5715" y="7368"/>
                    <a:ext cx="585" cy="604"/>
                  </a:xfrm>
                  <a:prstGeom prst="line">
                    <a:avLst/>
                  </a:prstGeom>
                  <a:ln w="22225" cap="flat" cmpd="sng">
                    <a:solidFill>
                      <a:schemeClr val="hlink"/>
                    </a:solidFill>
                    <a:prstDash val="solid"/>
                    <a:headEnd type="none" w="med" len="med"/>
                    <a:tailEnd type="none" w="med" len="med"/>
                  </a:ln>
                </p:spPr>
              </p:sp>
              <p:sp>
                <p:nvSpPr>
                  <p:cNvPr id="45096" name="Freeform 28"/>
                  <p:cNvSpPr/>
                  <p:nvPr/>
                </p:nvSpPr>
                <p:spPr>
                  <a:xfrm>
                    <a:off x="5760" y="8460"/>
                    <a:ext cx="1440" cy="468"/>
                  </a:xfrm>
                  <a:custGeom>
                    <a:avLst/>
                    <a:gdLst>
                      <a:gd name="txL" fmla="*/ 0 w 1"/>
                      <a:gd name="txT" fmla="*/ 0 h 303"/>
                      <a:gd name="txR" fmla="*/ 1 w 1"/>
                      <a:gd name="txB" fmla="*/ 303 h 303"/>
                    </a:gdLst>
                    <a:ahLst/>
                    <a:cxnLst>
                      <a:cxn ang="0">
                        <a:pos x="0" y="0"/>
                      </a:cxn>
                      <a:cxn ang="0">
                        <a:pos x="1" y="303"/>
                      </a:cxn>
                    </a:cxnLst>
                    <a:rect l="txL" t="txT" r="txR" b="txB"/>
                    <a:pathLst>
                      <a:path w="1" h="303">
                        <a:moveTo>
                          <a:pt x="0" y="0"/>
                        </a:moveTo>
                        <a:lnTo>
                          <a:pt x="1" y="303"/>
                        </a:lnTo>
                      </a:path>
                    </a:pathLst>
                  </a:custGeom>
                  <a:noFill/>
                  <a:ln w="22225" cap="flat" cmpd="sng">
                    <a:solidFill>
                      <a:schemeClr val="hlink"/>
                    </a:solidFill>
                    <a:prstDash val="solid"/>
                    <a:round/>
                    <a:headEnd type="none" w="med" len="med"/>
                    <a:tailEnd type="none" w="med" len="med"/>
                  </a:ln>
                </p:spPr>
                <p:txBody>
                  <a:bodyPr lIns="0" rIns="0"/>
                  <a:p>
                    <a:pPr lvl="0" eaLnBrk="1" hangingPunct="1"/>
                    <a:endParaRPr lang="zh-CN" altLang="en-US" dirty="0">
                      <a:solidFill>
                        <a:schemeClr val="bg2"/>
                      </a:solidFill>
                      <a:latin typeface="Times New Roman" panose="02020603050405020304" pitchFamily="18" charset="0"/>
                      <a:ea typeface="宋体" panose="02010600030101010101" pitchFamily="2" charset="-122"/>
                    </a:endParaRPr>
                  </a:p>
                </p:txBody>
              </p:sp>
            </p:grpSp>
            <p:grpSp>
              <p:nvGrpSpPr>
                <p:cNvPr id="45072" name="Group 29"/>
                <p:cNvGrpSpPr/>
                <p:nvPr/>
              </p:nvGrpSpPr>
              <p:grpSpPr>
                <a:xfrm>
                  <a:off x="6657" y="10800"/>
                  <a:ext cx="2523" cy="936"/>
                  <a:chOff x="6657" y="10800"/>
                  <a:chExt cx="2523" cy="936"/>
                </a:xfrm>
              </p:grpSpPr>
              <p:sp>
                <p:nvSpPr>
                  <p:cNvPr id="45088" name="AutoShape 30"/>
                  <p:cNvSpPr/>
                  <p:nvPr/>
                </p:nvSpPr>
                <p:spPr>
                  <a:xfrm>
                    <a:off x="6657" y="11112"/>
                    <a:ext cx="1080" cy="624"/>
                  </a:xfrm>
                  <a:prstGeom prst="flowChartDecision">
                    <a:avLst/>
                  </a:prstGeom>
                  <a:solidFill>
                    <a:srgbClr val="E0C1FF"/>
                  </a:solidFill>
                  <a:ln w="22225" cap="flat" cmpd="sng">
                    <a:solidFill>
                      <a:schemeClr val="hlink"/>
                    </a:solidFill>
                    <a:prstDash val="solid"/>
                    <a:miter/>
                    <a:headEnd type="none" w="med" len="med"/>
                    <a:tailEnd type="none" w="med" len="med"/>
                  </a:ln>
                </p:spPr>
                <p:txBody>
                  <a:bodyPr lIns="0" tIns="10800" rIns="0" bIns="0"/>
                  <a:p>
                    <a:pPr lvl="0" eaLnBrk="1" hangingPunct="1"/>
                    <a:r>
                      <a:rPr lang="zh-CN" altLang="en-US" sz="1600" b="1" dirty="0">
                        <a:solidFill>
                          <a:schemeClr val="bg2"/>
                        </a:solidFill>
                        <a:latin typeface="Times New Roman" panose="02020603050405020304" pitchFamily="18" charset="0"/>
                        <a:ea typeface="宋体" panose="02010600030101010101" pitchFamily="2" charset="-122"/>
                      </a:rPr>
                      <a:t>聘用</a:t>
                    </a:r>
                    <a:endParaRPr lang="zh-CN" altLang="en-US" sz="1600" b="1" dirty="0">
                      <a:solidFill>
                        <a:schemeClr val="bg2"/>
                      </a:solidFill>
                      <a:latin typeface="Arial" panose="020B0604020202020204" pitchFamily="34" charset="0"/>
                      <a:ea typeface="宋体" panose="02010600030101010101" pitchFamily="2" charset="-122"/>
                    </a:endParaRPr>
                  </a:p>
                </p:txBody>
              </p:sp>
              <p:sp>
                <p:nvSpPr>
                  <p:cNvPr id="45089" name="Oval 31"/>
                  <p:cNvSpPr/>
                  <p:nvPr/>
                </p:nvSpPr>
                <p:spPr>
                  <a:xfrm>
                    <a:off x="8280" y="10800"/>
                    <a:ext cx="900" cy="468"/>
                  </a:xfrm>
                  <a:prstGeom prst="ellipse">
                    <a:avLst/>
                  </a:prstGeom>
                  <a:solidFill>
                    <a:srgbClr val="FFFFFF"/>
                  </a:solidFill>
                  <a:ln w="22225" cap="flat" cmpd="sng">
                    <a:solidFill>
                      <a:schemeClr val="hlink"/>
                    </a:solidFill>
                    <a:prstDash val="solid"/>
                    <a:headEnd type="none" w="med" len="med"/>
                    <a:tailEnd type="none" w="med" len="med"/>
                  </a:ln>
                </p:spPr>
                <p:txBody>
                  <a:bodyPr lIns="0" tIns="10800" rIns="0" bIns="0"/>
                  <a:p>
                    <a:pPr lvl="0" eaLnBrk="1" hangingPunct="1"/>
                    <a:r>
                      <a:rPr lang="zh-CN" altLang="en-US" sz="1600" b="1" dirty="0">
                        <a:solidFill>
                          <a:schemeClr val="bg2"/>
                        </a:solidFill>
                        <a:latin typeface="Times New Roman" panose="02020603050405020304" pitchFamily="18" charset="0"/>
                        <a:ea typeface="宋体" panose="02010600030101010101" pitchFamily="2" charset="-122"/>
                      </a:rPr>
                      <a:t>聘期</a:t>
                    </a:r>
                    <a:endParaRPr lang="zh-CN" altLang="en-US" sz="1600" b="1" dirty="0">
                      <a:solidFill>
                        <a:schemeClr val="bg2"/>
                      </a:solidFill>
                      <a:latin typeface="Arial" panose="020B0604020202020204" pitchFamily="34" charset="0"/>
                      <a:ea typeface="宋体" panose="02010600030101010101" pitchFamily="2" charset="-122"/>
                    </a:endParaRPr>
                  </a:p>
                </p:txBody>
              </p:sp>
              <p:sp>
                <p:nvSpPr>
                  <p:cNvPr id="45090" name="Freeform 32"/>
                  <p:cNvSpPr/>
                  <p:nvPr/>
                </p:nvSpPr>
                <p:spPr>
                  <a:xfrm>
                    <a:off x="7545" y="11112"/>
                    <a:ext cx="735" cy="213"/>
                  </a:xfrm>
                  <a:custGeom>
                    <a:avLst/>
                    <a:gdLst>
                      <a:gd name="txL" fmla="*/ 0 w 735"/>
                      <a:gd name="txT" fmla="*/ 0 h 213"/>
                      <a:gd name="txR" fmla="*/ 735 w 735"/>
                      <a:gd name="txB" fmla="*/ 213 h 213"/>
                    </a:gdLst>
                    <a:ahLst/>
                    <a:cxnLst>
                      <a:cxn ang="0">
                        <a:pos x="0" y="213"/>
                      </a:cxn>
                      <a:cxn ang="0">
                        <a:pos x="735" y="0"/>
                      </a:cxn>
                    </a:cxnLst>
                    <a:rect l="txL" t="txT" r="txR" b="txB"/>
                    <a:pathLst>
                      <a:path w="735" h="213">
                        <a:moveTo>
                          <a:pt x="0" y="213"/>
                        </a:moveTo>
                        <a:lnTo>
                          <a:pt x="735" y="0"/>
                        </a:lnTo>
                      </a:path>
                    </a:pathLst>
                  </a:custGeom>
                  <a:noFill/>
                  <a:ln w="22225" cap="flat" cmpd="sng">
                    <a:solidFill>
                      <a:schemeClr val="hlink"/>
                    </a:solidFill>
                    <a:prstDash val="solid"/>
                    <a:round/>
                    <a:headEnd type="none" w="med" len="med"/>
                    <a:tailEnd type="none" w="med" len="med"/>
                  </a:ln>
                </p:spPr>
                <p:txBody>
                  <a:bodyPr lIns="0" rIns="0"/>
                  <a:p>
                    <a:pPr lvl="0" eaLnBrk="1" hangingPunct="1"/>
                    <a:endParaRPr lang="zh-CN" altLang="en-US" dirty="0">
                      <a:solidFill>
                        <a:schemeClr val="bg2"/>
                      </a:solidFill>
                      <a:latin typeface="Times New Roman" panose="02020603050405020304" pitchFamily="18" charset="0"/>
                      <a:ea typeface="宋体" panose="02010600030101010101" pitchFamily="2" charset="-122"/>
                    </a:endParaRPr>
                  </a:p>
                </p:txBody>
              </p:sp>
            </p:grpSp>
            <p:grpSp>
              <p:nvGrpSpPr>
                <p:cNvPr id="45073" name="Group 33"/>
                <p:cNvGrpSpPr/>
                <p:nvPr/>
              </p:nvGrpSpPr>
              <p:grpSpPr>
                <a:xfrm>
                  <a:off x="6480" y="12360"/>
                  <a:ext cx="3600" cy="1404"/>
                  <a:chOff x="3240" y="9708"/>
                  <a:chExt cx="3600" cy="1404"/>
                </a:xfrm>
              </p:grpSpPr>
              <p:sp>
                <p:nvSpPr>
                  <p:cNvPr id="45081" name="Freeform 34"/>
                  <p:cNvSpPr/>
                  <p:nvPr/>
                </p:nvSpPr>
                <p:spPr>
                  <a:xfrm flipH="1">
                    <a:off x="5055" y="10170"/>
                    <a:ext cx="179" cy="474"/>
                  </a:xfrm>
                  <a:custGeom>
                    <a:avLst/>
                    <a:gdLst>
                      <a:gd name="txL" fmla="*/ 0 w 15"/>
                      <a:gd name="txT" fmla="*/ 0 h 474"/>
                      <a:gd name="txR" fmla="*/ 15 w 15"/>
                      <a:gd name="txB" fmla="*/ 474 h 474"/>
                    </a:gdLst>
                    <a:ahLst/>
                    <a:cxnLst>
                      <a:cxn ang="0">
                        <a:pos x="0" y="474"/>
                      </a:cxn>
                      <a:cxn ang="0">
                        <a:pos x="15" y="0"/>
                      </a:cxn>
                    </a:cxnLst>
                    <a:rect l="txL" t="txT" r="txR" b="txB"/>
                    <a:pathLst>
                      <a:path w="15" h="474">
                        <a:moveTo>
                          <a:pt x="0" y="474"/>
                        </a:moveTo>
                        <a:lnTo>
                          <a:pt x="15" y="0"/>
                        </a:lnTo>
                      </a:path>
                    </a:pathLst>
                  </a:custGeom>
                  <a:noFill/>
                  <a:ln w="22225" cap="flat" cmpd="sng">
                    <a:solidFill>
                      <a:schemeClr val="hlink"/>
                    </a:solidFill>
                    <a:prstDash val="solid"/>
                    <a:round/>
                    <a:headEnd type="none" w="med" len="med"/>
                    <a:tailEnd type="none" w="med" len="med"/>
                  </a:ln>
                </p:spPr>
                <p:txBody>
                  <a:bodyPr lIns="0" rIns="0"/>
                  <a:p>
                    <a:pPr lvl="0" eaLnBrk="1" hangingPunct="1"/>
                    <a:endParaRPr lang="zh-CN" altLang="en-US" dirty="0">
                      <a:solidFill>
                        <a:schemeClr val="bg2"/>
                      </a:solidFill>
                      <a:latin typeface="Times New Roman" panose="02020603050405020304" pitchFamily="18" charset="0"/>
                      <a:ea typeface="宋体" panose="02010600030101010101" pitchFamily="2" charset="-122"/>
                    </a:endParaRPr>
                  </a:p>
                </p:txBody>
              </p:sp>
              <p:sp>
                <p:nvSpPr>
                  <p:cNvPr id="45082" name="Rectangle 35"/>
                  <p:cNvSpPr/>
                  <p:nvPr/>
                </p:nvSpPr>
                <p:spPr>
                  <a:xfrm>
                    <a:off x="4680" y="9708"/>
                    <a:ext cx="720" cy="468"/>
                  </a:xfrm>
                  <a:prstGeom prst="rect">
                    <a:avLst/>
                  </a:prstGeom>
                  <a:solidFill>
                    <a:srgbClr val="F8D7C8"/>
                  </a:solidFill>
                  <a:ln w="22225" cap="flat" cmpd="sng">
                    <a:solidFill>
                      <a:schemeClr val="hlink"/>
                    </a:solidFill>
                    <a:prstDash val="solid"/>
                    <a:miter/>
                    <a:headEnd type="none" w="med" len="med"/>
                    <a:tailEnd type="none" w="med" len="med"/>
                  </a:ln>
                </p:spPr>
                <p:txBody>
                  <a:bodyPr lIns="0" rIns="0"/>
                  <a:p>
                    <a:pPr lvl="0" eaLnBrk="1" hangingPunct="1"/>
                    <a:r>
                      <a:rPr lang="zh-CN" altLang="en-US" sz="1600" b="1" dirty="0">
                        <a:solidFill>
                          <a:schemeClr val="bg2"/>
                        </a:solidFill>
                        <a:latin typeface="Times New Roman" panose="02020603050405020304" pitchFamily="18" charset="0"/>
                        <a:ea typeface="宋体" panose="02010600030101010101" pitchFamily="2" charset="-122"/>
                      </a:rPr>
                      <a:t>司机</a:t>
                    </a:r>
                    <a:endParaRPr lang="zh-CN" altLang="en-US" sz="1600" b="1" dirty="0">
                      <a:solidFill>
                        <a:schemeClr val="bg2"/>
                      </a:solidFill>
                      <a:latin typeface="Arial" panose="020B0604020202020204" pitchFamily="34" charset="0"/>
                      <a:ea typeface="宋体" panose="02010600030101010101" pitchFamily="2" charset="-122"/>
                    </a:endParaRPr>
                  </a:p>
                </p:txBody>
              </p:sp>
              <p:sp>
                <p:nvSpPr>
                  <p:cNvPr id="45083" name="Oval 36"/>
                  <p:cNvSpPr/>
                  <p:nvPr/>
                </p:nvSpPr>
                <p:spPr>
                  <a:xfrm>
                    <a:off x="3240" y="10624"/>
                    <a:ext cx="1260" cy="487"/>
                  </a:xfrm>
                  <a:prstGeom prst="ellipse">
                    <a:avLst/>
                  </a:prstGeom>
                  <a:solidFill>
                    <a:srgbClr val="CCFFCC"/>
                  </a:solidFill>
                  <a:ln w="22225" cap="flat" cmpd="sng">
                    <a:solidFill>
                      <a:schemeClr val="hlink"/>
                    </a:solidFill>
                    <a:prstDash val="solid"/>
                    <a:headEnd type="none" w="med" len="med"/>
                    <a:tailEnd type="none" w="med" len="med"/>
                  </a:ln>
                </p:spPr>
                <p:txBody>
                  <a:bodyPr lIns="0" tIns="10800" rIns="0" bIns="0"/>
                  <a:p>
                    <a:pPr lvl="0" eaLnBrk="1" hangingPunct="1"/>
                    <a:r>
                      <a:rPr lang="zh-CN" altLang="en-US" sz="1600" b="1" u="sng" dirty="0">
                        <a:solidFill>
                          <a:schemeClr val="bg2"/>
                        </a:solidFill>
                        <a:latin typeface="Times New Roman" panose="02020603050405020304" pitchFamily="18" charset="0"/>
                        <a:ea typeface="宋体" panose="02010600030101010101" pitchFamily="2" charset="-122"/>
                      </a:rPr>
                      <a:t>司机编号</a:t>
                    </a:r>
                    <a:endParaRPr lang="zh-CN" altLang="en-US" sz="1600" b="1" dirty="0">
                      <a:solidFill>
                        <a:schemeClr val="bg2"/>
                      </a:solidFill>
                      <a:latin typeface="Arial" panose="020B0604020202020204" pitchFamily="34" charset="0"/>
                      <a:ea typeface="宋体" panose="02010600030101010101" pitchFamily="2" charset="-122"/>
                    </a:endParaRPr>
                  </a:p>
                </p:txBody>
              </p:sp>
              <p:sp>
                <p:nvSpPr>
                  <p:cNvPr id="45084" name="Oval 37"/>
                  <p:cNvSpPr/>
                  <p:nvPr/>
                </p:nvSpPr>
                <p:spPr>
                  <a:xfrm>
                    <a:off x="4680" y="10644"/>
                    <a:ext cx="900" cy="468"/>
                  </a:xfrm>
                  <a:prstGeom prst="ellipse">
                    <a:avLst/>
                  </a:prstGeom>
                  <a:solidFill>
                    <a:srgbClr val="FFFFFF"/>
                  </a:solidFill>
                  <a:ln w="22225" cap="flat" cmpd="sng">
                    <a:solidFill>
                      <a:schemeClr val="hlink"/>
                    </a:solidFill>
                    <a:prstDash val="solid"/>
                    <a:headEnd type="none" w="med" len="med"/>
                    <a:tailEnd type="none" w="med" len="med"/>
                  </a:ln>
                </p:spPr>
                <p:txBody>
                  <a:bodyPr lIns="0" tIns="10800" rIns="0" bIns="0"/>
                  <a:p>
                    <a:pPr lvl="0" eaLnBrk="1" hangingPunct="1"/>
                    <a:r>
                      <a:rPr lang="zh-CN" altLang="en-US" sz="1600" b="1" dirty="0">
                        <a:solidFill>
                          <a:schemeClr val="bg2"/>
                        </a:solidFill>
                        <a:latin typeface="Times New Roman" panose="02020603050405020304" pitchFamily="18" charset="0"/>
                        <a:ea typeface="宋体" panose="02010600030101010101" pitchFamily="2" charset="-122"/>
                      </a:rPr>
                      <a:t>姓名</a:t>
                    </a:r>
                    <a:endParaRPr lang="zh-CN" altLang="en-US" sz="1600" b="1" dirty="0">
                      <a:solidFill>
                        <a:schemeClr val="bg2"/>
                      </a:solidFill>
                      <a:latin typeface="Arial" panose="020B0604020202020204" pitchFamily="34" charset="0"/>
                      <a:ea typeface="宋体" panose="02010600030101010101" pitchFamily="2" charset="-122"/>
                    </a:endParaRPr>
                  </a:p>
                </p:txBody>
              </p:sp>
              <p:sp>
                <p:nvSpPr>
                  <p:cNvPr id="45085" name="Oval 38"/>
                  <p:cNvSpPr/>
                  <p:nvPr/>
                </p:nvSpPr>
                <p:spPr>
                  <a:xfrm>
                    <a:off x="5940" y="10624"/>
                    <a:ext cx="900" cy="468"/>
                  </a:xfrm>
                  <a:prstGeom prst="ellipse">
                    <a:avLst/>
                  </a:prstGeom>
                  <a:solidFill>
                    <a:srgbClr val="FFFFFF"/>
                  </a:solidFill>
                  <a:ln w="22225" cap="flat" cmpd="sng">
                    <a:solidFill>
                      <a:schemeClr val="hlink"/>
                    </a:solidFill>
                    <a:prstDash val="solid"/>
                    <a:headEnd type="none" w="med" len="med"/>
                    <a:tailEnd type="none" w="med" len="med"/>
                  </a:ln>
                </p:spPr>
                <p:txBody>
                  <a:bodyPr lIns="0" tIns="10800" rIns="0" bIns="0"/>
                  <a:p>
                    <a:pPr lvl="0" eaLnBrk="1" hangingPunct="1"/>
                    <a:r>
                      <a:rPr lang="zh-CN" altLang="en-US" sz="1600" b="1" dirty="0">
                        <a:solidFill>
                          <a:schemeClr val="bg2"/>
                        </a:solidFill>
                        <a:latin typeface="Times New Roman" panose="02020603050405020304" pitchFamily="18" charset="0"/>
                        <a:ea typeface="宋体" panose="02010600030101010101" pitchFamily="2" charset="-122"/>
                      </a:rPr>
                      <a:t>电话</a:t>
                    </a:r>
                    <a:endParaRPr lang="zh-CN" altLang="en-US" sz="1600" b="1" dirty="0">
                      <a:solidFill>
                        <a:schemeClr val="bg2"/>
                      </a:solidFill>
                      <a:latin typeface="Arial" panose="020B0604020202020204" pitchFamily="34" charset="0"/>
                      <a:ea typeface="宋体" panose="02010600030101010101" pitchFamily="2" charset="-122"/>
                    </a:endParaRPr>
                  </a:p>
                </p:txBody>
              </p:sp>
              <p:sp>
                <p:nvSpPr>
                  <p:cNvPr id="45086" name="Freeform 39"/>
                  <p:cNvSpPr/>
                  <p:nvPr/>
                </p:nvSpPr>
                <p:spPr>
                  <a:xfrm>
                    <a:off x="3915" y="10176"/>
                    <a:ext cx="945" cy="448"/>
                  </a:xfrm>
                  <a:custGeom>
                    <a:avLst/>
                    <a:gdLst>
                      <a:gd name="txL" fmla="*/ 0 w 1350"/>
                      <a:gd name="txT" fmla="*/ 0 h 627"/>
                      <a:gd name="txR" fmla="*/ 1350 w 1350"/>
                      <a:gd name="txB" fmla="*/ 627 h 627"/>
                    </a:gdLst>
                    <a:ahLst/>
                    <a:cxnLst>
                      <a:cxn ang="0">
                        <a:pos x="0" y="627"/>
                      </a:cxn>
                      <a:cxn ang="0">
                        <a:pos x="1350" y="0"/>
                      </a:cxn>
                    </a:cxnLst>
                    <a:rect l="txL" t="txT" r="txR" b="txB"/>
                    <a:pathLst>
                      <a:path w="1350" h="627">
                        <a:moveTo>
                          <a:pt x="0" y="627"/>
                        </a:moveTo>
                        <a:lnTo>
                          <a:pt x="1350" y="0"/>
                        </a:lnTo>
                      </a:path>
                    </a:pathLst>
                  </a:custGeom>
                  <a:noFill/>
                  <a:ln w="22225" cap="flat" cmpd="sng">
                    <a:solidFill>
                      <a:schemeClr val="hlink"/>
                    </a:solidFill>
                    <a:prstDash val="solid"/>
                    <a:round/>
                    <a:headEnd type="none" w="med" len="med"/>
                    <a:tailEnd type="none" w="med" len="med"/>
                  </a:ln>
                </p:spPr>
                <p:txBody>
                  <a:bodyPr lIns="0" rIns="0"/>
                  <a:p>
                    <a:pPr lvl="0" eaLnBrk="1" hangingPunct="1"/>
                    <a:endParaRPr lang="zh-CN" altLang="en-US" dirty="0">
                      <a:solidFill>
                        <a:schemeClr val="bg2"/>
                      </a:solidFill>
                      <a:latin typeface="Times New Roman" panose="02020603050405020304" pitchFamily="18" charset="0"/>
                      <a:ea typeface="宋体" panose="02010600030101010101" pitchFamily="2" charset="-122"/>
                    </a:endParaRPr>
                  </a:p>
                </p:txBody>
              </p:sp>
              <p:sp>
                <p:nvSpPr>
                  <p:cNvPr id="45087" name="Freeform 40"/>
                  <p:cNvSpPr/>
                  <p:nvPr/>
                </p:nvSpPr>
                <p:spPr>
                  <a:xfrm>
                    <a:off x="5220" y="10176"/>
                    <a:ext cx="900" cy="468"/>
                  </a:xfrm>
                  <a:custGeom>
                    <a:avLst/>
                    <a:gdLst>
                      <a:gd name="txL" fmla="*/ 0 w 255"/>
                      <a:gd name="txT" fmla="*/ 0 h 627"/>
                      <a:gd name="txR" fmla="*/ 255 w 255"/>
                      <a:gd name="txB" fmla="*/ 627 h 627"/>
                    </a:gdLst>
                    <a:ahLst/>
                    <a:cxnLst>
                      <a:cxn ang="0">
                        <a:pos x="0" y="0"/>
                      </a:cxn>
                      <a:cxn ang="0">
                        <a:pos x="255" y="627"/>
                      </a:cxn>
                    </a:cxnLst>
                    <a:rect l="txL" t="txT" r="txR" b="txB"/>
                    <a:pathLst>
                      <a:path w="255" h="627">
                        <a:moveTo>
                          <a:pt x="0" y="0"/>
                        </a:moveTo>
                        <a:lnTo>
                          <a:pt x="255" y="627"/>
                        </a:lnTo>
                      </a:path>
                    </a:pathLst>
                  </a:custGeom>
                  <a:noFill/>
                  <a:ln w="22225" cap="flat" cmpd="sng">
                    <a:solidFill>
                      <a:schemeClr val="hlink"/>
                    </a:solidFill>
                    <a:prstDash val="solid"/>
                    <a:round/>
                    <a:headEnd type="none" w="med" len="med"/>
                    <a:tailEnd type="none" w="med" len="med"/>
                  </a:ln>
                </p:spPr>
                <p:txBody>
                  <a:bodyPr lIns="0" rIns="0"/>
                  <a:p>
                    <a:pPr lvl="0" eaLnBrk="1" hangingPunct="1"/>
                    <a:endParaRPr lang="zh-CN" altLang="en-US" dirty="0">
                      <a:solidFill>
                        <a:schemeClr val="bg2"/>
                      </a:solidFill>
                      <a:latin typeface="Times New Roman" panose="02020603050405020304" pitchFamily="18" charset="0"/>
                      <a:ea typeface="宋体" panose="02010600030101010101" pitchFamily="2" charset="-122"/>
                    </a:endParaRPr>
                  </a:p>
                </p:txBody>
              </p:sp>
            </p:grpSp>
            <p:sp>
              <p:nvSpPr>
                <p:cNvPr id="45074" name="Rectangle 41"/>
                <p:cNvSpPr/>
                <p:nvPr/>
              </p:nvSpPr>
              <p:spPr>
                <a:xfrm>
                  <a:off x="4860" y="10332"/>
                  <a:ext cx="420" cy="468"/>
                </a:xfrm>
                <a:prstGeom prst="rect">
                  <a:avLst/>
                </a:prstGeom>
                <a:noFill/>
                <a:ln w="22225">
                  <a:noFill/>
                </a:ln>
              </p:spPr>
              <p:txBody>
                <a:bodyPr/>
                <a:p>
                  <a:pPr lvl="0" algn="just" eaLnBrk="1" hangingPunct="1"/>
                  <a:r>
                    <a:rPr lang="en-US" altLang="zh-CN" sz="1600" b="1">
                      <a:solidFill>
                        <a:schemeClr val="bg2"/>
                      </a:solidFill>
                      <a:latin typeface="Times New Roman" panose="02020603050405020304" pitchFamily="18" charset="0"/>
                      <a:ea typeface="宋体" panose="02010600030101010101" pitchFamily="2" charset="-122"/>
                    </a:rPr>
                    <a:t>1</a:t>
                  </a:r>
                  <a:endParaRPr lang="en-US" altLang="zh-CN" sz="1600" b="1">
                    <a:solidFill>
                      <a:schemeClr val="bg2"/>
                    </a:solidFill>
                    <a:latin typeface="Arial" panose="020B0604020202020204" pitchFamily="34" charset="0"/>
                    <a:ea typeface="宋体" panose="02010600030101010101" pitchFamily="2" charset="-122"/>
                  </a:endParaRPr>
                </a:p>
              </p:txBody>
            </p:sp>
            <p:sp>
              <p:nvSpPr>
                <p:cNvPr id="45075" name="Line 42"/>
                <p:cNvSpPr/>
                <p:nvPr/>
              </p:nvSpPr>
              <p:spPr>
                <a:xfrm>
                  <a:off x="7200" y="11736"/>
                  <a:ext cx="900" cy="624"/>
                </a:xfrm>
                <a:prstGeom prst="line">
                  <a:avLst/>
                </a:prstGeom>
                <a:ln w="22225" cap="flat" cmpd="sng">
                  <a:solidFill>
                    <a:schemeClr val="hlink"/>
                  </a:solidFill>
                  <a:prstDash val="solid"/>
                  <a:headEnd type="none" w="med" len="med"/>
                  <a:tailEnd type="none" w="med" len="med"/>
                </a:ln>
              </p:spPr>
            </p:sp>
            <p:sp>
              <p:nvSpPr>
                <p:cNvPr id="45076" name="Line 43"/>
                <p:cNvSpPr/>
                <p:nvPr/>
              </p:nvSpPr>
              <p:spPr>
                <a:xfrm flipH="1">
                  <a:off x="4140" y="10644"/>
                  <a:ext cx="1260" cy="468"/>
                </a:xfrm>
                <a:prstGeom prst="line">
                  <a:avLst/>
                </a:prstGeom>
                <a:ln w="22225" cap="flat" cmpd="sng">
                  <a:solidFill>
                    <a:schemeClr val="hlink"/>
                  </a:solidFill>
                  <a:prstDash val="solid"/>
                  <a:headEnd type="none" w="med" len="med"/>
                  <a:tailEnd type="none" w="med" len="med"/>
                </a:ln>
              </p:spPr>
            </p:sp>
            <p:sp>
              <p:nvSpPr>
                <p:cNvPr id="45077" name="AutoShape 44"/>
                <p:cNvSpPr/>
                <p:nvPr/>
              </p:nvSpPr>
              <p:spPr>
                <a:xfrm>
                  <a:off x="5400" y="12360"/>
                  <a:ext cx="1080" cy="624"/>
                </a:xfrm>
                <a:prstGeom prst="flowChartDecision">
                  <a:avLst/>
                </a:prstGeom>
                <a:solidFill>
                  <a:srgbClr val="E0C1FF"/>
                </a:solidFill>
                <a:ln w="22225" cap="flat" cmpd="sng">
                  <a:solidFill>
                    <a:schemeClr val="hlink"/>
                  </a:solidFill>
                  <a:prstDash val="solid"/>
                  <a:miter/>
                  <a:headEnd type="none" w="med" len="med"/>
                  <a:tailEnd type="none" w="med" len="med"/>
                </a:ln>
              </p:spPr>
              <p:txBody>
                <a:bodyPr lIns="0" tIns="10800" rIns="0" bIns="0"/>
                <a:p>
                  <a:pPr lvl="0" eaLnBrk="1" hangingPunct="1"/>
                  <a:r>
                    <a:rPr lang="zh-CN" altLang="en-US" sz="1600" b="1" dirty="0">
                      <a:solidFill>
                        <a:schemeClr val="bg2"/>
                      </a:solidFill>
                      <a:latin typeface="Times New Roman" panose="02020603050405020304" pitchFamily="18" charset="0"/>
                      <a:ea typeface="宋体" panose="02010600030101010101" pitchFamily="2" charset="-122"/>
                    </a:rPr>
                    <a:t>使用</a:t>
                  </a:r>
                  <a:endParaRPr lang="zh-CN" altLang="en-US" sz="1600" b="1" dirty="0">
                    <a:solidFill>
                      <a:schemeClr val="bg2"/>
                    </a:solidFill>
                    <a:latin typeface="Arial" panose="020B0604020202020204" pitchFamily="34" charset="0"/>
                    <a:ea typeface="宋体" panose="02010600030101010101" pitchFamily="2" charset="-122"/>
                  </a:endParaRPr>
                </a:p>
              </p:txBody>
            </p:sp>
            <p:sp>
              <p:nvSpPr>
                <p:cNvPr id="45078" name="Line 45"/>
                <p:cNvSpPr/>
                <p:nvPr/>
              </p:nvSpPr>
              <p:spPr>
                <a:xfrm>
                  <a:off x="6480" y="12672"/>
                  <a:ext cx="1440" cy="0"/>
                </a:xfrm>
                <a:prstGeom prst="line">
                  <a:avLst/>
                </a:prstGeom>
                <a:ln w="22225" cap="flat" cmpd="sng">
                  <a:solidFill>
                    <a:schemeClr val="hlink"/>
                  </a:solidFill>
                  <a:prstDash val="solid"/>
                  <a:headEnd type="none" w="med" len="med"/>
                  <a:tailEnd type="none" w="med" len="med"/>
                </a:ln>
              </p:spPr>
            </p:sp>
            <p:sp>
              <p:nvSpPr>
                <p:cNvPr id="45079" name="Freeform 46"/>
                <p:cNvSpPr/>
                <p:nvPr/>
              </p:nvSpPr>
              <p:spPr>
                <a:xfrm>
                  <a:off x="5400" y="12849"/>
                  <a:ext cx="315" cy="1227"/>
                </a:xfrm>
                <a:custGeom>
                  <a:avLst/>
                  <a:gdLst>
                    <a:gd name="txL" fmla="*/ 0 w 315"/>
                    <a:gd name="txT" fmla="*/ 0 h 1227"/>
                    <a:gd name="txR" fmla="*/ 315 w 315"/>
                    <a:gd name="txB" fmla="*/ 1227 h 1227"/>
                  </a:gdLst>
                  <a:ahLst/>
                  <a:cxnLst>
                    <a:cxn ang="0">
                      <a:pos x="315" y="0"/>
                    </a:cxn>
                    <a:cxn ang="0">
                      <a:pos x="0" y="1227"/>
                    </a:cxn>
                  </a:cxnLst>
                  <a:rect l="txL" t="txT" r="txR" b="txB"/>
                  <a:pathLst>
                    <a:path w="315" h="1227">
                      <a:moveTo>
                        <a:pt x="315" y="0"/>
                      </a:moveTo>
                      <a:lnTo>
                        <a:pt x="0" y="1227"/>
                      </a:lnTo>
                    </a:path>
                  </a:pathLst>
                </a:custGeom>
                <a:noFill/>
                <a:ln w="22225" cap="flat" cmpd="sng">
                  <a:solidFill>
                    <a:schemeClr val="hlink"/>
                  </a:solidFill>
                  <a:prstDash val="solid"/>
                  <a:round/>
                  <a:headEnd type="none" w="med" len="med"/>
                  <a:tailEnd type="none" w="med" len="med"/>
                </a:ln>
              </p:spPr>
              <p:txBody>
                <a:bodyPr/>
                <a:p>
                  <a:pPr lvl="0" eaLnBrk="1" hangingPunct="1"/>
                  <a:endParaRPr lang="zh-CN" altLang="en-US" dirty="0">
                    <a:solidFill>
                      <a:schemeClr val="bg2"/>
                    </a:solidFill>
                    <a:latin typeface="Times New Roman" panose="02020603050405020304" pitchFamily="18" charset="0"/>
                    <a:ea typeface="宋体" panose="02010600030101010101" pitchFamily="2" charset="-122"/>
                  </a:endParaRPr>
                </a:p>
              </p:txBody>
            </p:sp>
            <p:sp>
              <p:nvSpPr>
                <p:cNvPr id="45080" name="Freeform 47"/>
                <p:cNvSpPr/>
                <p:nvPr/>
              </p:nvSpPr>
              <p:spPr>
                <a:xfrm>
                  <a:off x="6120" y="12894"/>
                  <a:ext cx="360" cy="1182"/>
                </a:xfrm>
                <a:custGeom>
                  <a:avLst/>
                  <a:gdLst>
                    <a:gd name="txL" fmla="*/ 0 w 360"/>
                    <a:gd name="txT" fmla="*/ 0 h 1182"/>
                    <a:gd name="txR" fmla="*/ 360 w 360"/>
                    <a:gd name="txB" fmla="*/ 1182 h 1182"/>
                  </a:gdLst>
                  <a:ahLst/>
                  <a:cxnLst>
                    <a:cxn ang="0">
                      <a:pos x="0" y="0"/>
                    </a:cxn>
                    <a:cxn ang="0">
                      <a:pos x="360" y="1182"/>
                    </a:cxn>
                  </a:cxnLst>
                  <a:rect l="txL" t="txT" r="txR" b="txB"/>
                  <a:pathLst>
                    <a:path w="360" h="1182">
                      <a:moveTo>
                        <a:pt x="0" y="0"/>
                      </a:moveTo>
                      <a:lnTo>
                        <a:pt x="360" y="1182"/>
                      </a:lnTo>
                    </a:path>
                  </a:pathLst>
                </a:custGeom>
                <a:noFill/>
                <a:ln w="22225" cap="flat" cmpd="sng">
                  <a:solidFill>
                    <a:schemeClr val="hlink"/>
                  </a:solidFill>
                  <a:prstDash val="solid"/>
                  <a:round/>
                  <a:headEnd type="none" w="med" len="med"/>
                  <a:tailEnd type="none" w="med" len="med"/>
                </a:ln>
              </p:spPr>
              <p:txBody>
                <a:bodyPr/>
                <a:p>
                  <a:pPr lvl="0" eaLnBrk="1" hangingPunct="1"/>
                  <a:endParaRPr lang="zh-CN" altLang="en-US" dirty="0">
                    <a:solidFill>
                      <a:schemeClr val="bg2"/>
                    </a:solidFill>
                    <a:latin typeface="Times New Roman" panose="02020603050405020304" pitchFamily="18" charset="0"/>
                    <a:ea typeface="宋体" panose="02010600030101010101" pitchFamily="2" charset="-122"/>
                  </a:endParaRPr>
                </a:p>
              </p:txBody>
            </p:sp>
          </p:grpSp>
          <p:sp>
            <p:nvSpPr>
              <p:cNvPr id="45070" name="Rectangle 48"/>
              <p:cNvSpPr/>
              <p:nvPr/>
            </p:nvSpPr>
            <p:spPr>
              <a:xfrm>
                <a:off x="3960" y="12360"/>
                <a:ext cx="540" cy="468"/>
              </a:xfrm>
              <a:prstGeom prst="rect">
                <a:avLst/>
              </a:prstGeom>
              <a:noFill/>
              <a:ln w="22225">
                <a:noFill/>
              </a:ln>
            </p:spPr>
            <p:txBody>
              <a:bodyPr tIns="0" bIns="0"/>
              <a:p>
                <a:pPr lvl="0" algn="just" eaLnBrk="1" hangingPunct="1"/>
                <a:r>
                  <a:rPr lang="en-US" altLang="zh-CN" sz="1600" b="1">
                    <a:solidFill>
                      <a:schemeClr val="bg2"/>
                    </a:solidFill>
                    <a:latin typeface="Times New Roman" panose="02020603050405020304" pitchFamily="18" charset="0"/>
                    <a:ea typeface="宋体" panose="02010600030101010101" pitchFamily="2" charset="-122"/>
                  </a:rPr>
                  <a:t>M</a:t>
                </a:r>
                <a:endParaRPr lang="en-US" altLang="zh-CN" sz="1600" b="1">
                  <a:solidFill>
                    <a:schemeClr val="bg2"/>
                  </a:solidFill>
                  <a:latin typeface="Arial" panose="020B0604020202020204" pitchFamily="34" charset="0"/>
                  <a:ea typeface="宋体" panose="02010600030101010101" pitchFamily="2" charset="-122"/>
                </a:endParaRPr>
              </a:p>
            </p:txBody>
          </p:sp>
        </p:grpSp>
        <p:sp>
          <p:nvSpPr>
            <p:cNvPr id="45064" name="Rectangle 49"/>
            <p:cNvSpPr/>
            <p:nvPr/>
          </p:nvSpPr>
          <p:spPr>
            <a:xfrm>
              <a:off x="7920" y="12048"/>
              <a:ext cx="420" cy="468"/>
            </a:xfrm>
            <a:prstGeom prst="rect">
              <a:avLst/>
            </a:prstGeom>
            <a:noFill/>
            <a:ln w="22225">
              <a:noFill/>
            </a:ln>
          </p:spPr>
          <p:txBody>
            <a:bodyPr tIns="0" bIns="0"/>
            <a:p>
              <a:pPr lvl="0" algn="just" eaLnBrk="1" hangingPunct="1"/>
              <a:r>
                <a:rPr lang="en-US" altLang="zh-CN" sz="1600" b="1">
                  <a:solidFill>
                    <a:schemeClr val="bg2"/>
                  </a:solidFill>
                  <a:latin typeface="Times New Roman" panose="02020603050405020304" pitchFamily="18" charset="0"/>
                  <a:ea typeface="宋体" panose="02010600030101010101" pitchFamily="2" charset="-122"/>
                </a:rPr>
                <a:t>N</a:t>
              </a:r>
              <a:endParaRPr lang="en-US" altLang="zh-CN" sz="1600" b="1">
                <a:solidFill>
                  <a:schemeClr val="bg2"/>
                </a:solidFill>
                <a:latin typeface="Arial" panose="020B0604020202020204" pitchFamily="34" charset="0"/>
                <a:ea typeface="宋体" panose="02010600030101010101" pitchFamily="2" charset="-122"/>
              </a:endParaRPr>
            </a:p>
          </p:txBody>
        </p:sp>
      </p:grpSp>
      <p:sp>
        <p:nvSpPr>
          <p:cNvPr id="45059" name="Rectangle 50"/>
          <p:cNvSpPr>
            <a:spLocks noGrp="1"/>
          </p:cNvSpPr>
          <p:nvPr>
            <p:ph type="title"/>
          </p:nvPr>
        </p:nvSpPr>
        <p:spPr/>
        <p:txBody>
          <a:bodyPr vert="horz" wrap="square" lIns="92075" tIns="46038" rIns="92075" bIns="46038" anchor="ctr"/>
          <a:p>
            <a:r>
              <a:rPr lang="en-US" altLang="zh-CN"/>
              <a:t>ER</a:t>
            </a:r>
            <a:r>
              <a:rPr lang="zh-CN" altLang="en-US" dirty="0"/>
              <a:t>图举例</a:t>
            </a:r>
            <a:endParaRPr lang="zh-CN" altLang="en-US" dirty="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灯片编号占位符 5"/>
          <p:cNvSpPr txBox="1">
            <a:spLocks noGrp="1"/>
          </p:cNvSpPr>
          <p:nvPr>
            <p:ph type="sldNum" sz="quarter" idx="12"/>
          </p:nvPr>
        </p:nvSpPr>
        <p:spPr/>
        <p:txBody>
          <a:bodyPr/>
          <a:p>
            <a:pPr algn="r" eaLnBrk="1" hangingPunct="1">
              <a:spcBef>
                <a:spcPct val="50000"/>
              </a:spcBef>
            </a:pPr>
            <a:fld id="{9A0DB2DC-4C9A-4742-B13C-FB6460FD3503}" type="slidenum">
              <a:rPr lang="en-US" altLang="zh-CN" sz="1400"/>
            </a:fld>
            <a:endParaRPr lang="en-US" altLang="zh-CN" sz="1400"/>
          </a:p>
        </p:txBody>
      </p:sp>
      <p:sp>
        <p:nvSpPr>
          <p:cNvPr id="46083" name="Rectangle 4"/>
          <p:cNvSpPr/>
          <p:nvPr/>
        </p:nvSpPr>
        <p:spPr>
          <a:xfrm>
            <a:off x="827088" y="765175"/>
            <a:ext cx="4008437" cy="701675"/>
          </a:xfrm>
          <a:prstGeom prst="rect">
            <a:avLst/>
          </a:prstGeom>
          <a:noFill/>
          <a:ln w="9525">
            <a:noFill/>
          </a:ln>
        </p:spPr>
        <p:txBody>
          <a:bodyPr wrap="none">
            <a:spAutoFit/>
          </a:bodyPr>
          <a:p>
            <a:pPr lvl="0" algn="l" eaLnBrk="0" hangingPunct="0"/>
            <a:r>
              <a:rPr lang="en-US" altLang="zh-CN" sz="4000" b="1">
                <a:solidFill>
                  <a:srgbClr val="FF3300"/>
                </a:solidFill>
                <a:latin typeface="隶书" panose="02010509060101010101" pitchFamily="49" charset="-122"/>
                <a:ea typeface="隶书" panose="02010509060101010101" pitchFamily="49" charset="-122"/>
              </a:rPr>
              <a:t>§5  </a:t>
            </a:r>
            <a:r>
              <a:rPr lang="zh-CN" altLang="en-US" sz="4000" b="1" dirty="0">
                <a:solidFill>
                  <a:srgbClr val="FF3300"/>
                </a:solidFill>
                <a:latin typeface="隶书" panose="02010509060101010101" pitchFamily="49" charset="-122"/>
                <a:ea typeface="隶书" panose="02010509060101010101" pitchFamily="49" charset="-122"/>
              </a:rPr>
              <a:t>数据规范化</a:t>
            </a:r>
            <a:endParaRPr lang="zh-CN" altLang="en-US" sz="4000" b="1" dirty="0">
              <a:solidFill>
                <a:srgbClr val="FF3300"/>
              </a:solidFill>
              <a:latin typeface="隶书" panose="02010509060101010101" pitchFamily="49" charset="-122"/>
              <a:ea typeface="隶书" panose="02010509060101010101" pitchFamily="49" charset="-122"/>
            </a:endParaRPr>
          </a:p>
        </p:txBody>
      </p:sp>
      <p:sp>
        <p:nvSpPr>
          <p:cNvPr id="335877" name="Rectangle 5"/>
          <p:cNvSpPr/>
          <p:nvPr/>
        </p:nvSpPr>
        <p:spPr>
          <a:xfrm>
            <a:off x="539750" y="1700213"/>
            <a:ext cx="8382000" cy="2528887"/>
          </a:xfrm>
          <a:prstGeom prst="rect">
            <a:avLst/>
          </a:prstGeom>
          <a:noFill/>
          <a:ln w="9525">
            <a:noFill/>
          </a:ln>
        </p:spPr>
        <p:txBody>
          <a:bodyPr>
            <a:spAutoFit/>
          </a:bodyPr>
          <a:p>
            <a:pPr lvl="0" indent="266700" algn="just" eaLnBrk="1" hangingPunct="1"/>
            <a:r>
              <a:rPr lang="en-US" altLang="zh-CN" sz="3200" b="1">
                <a:latin typeface="楷体_GB2312" pitchFamily="49" charset="-122"/>
                <a:ea typeface="楷体_GB2312" pitchFamily="49" charset="-122"/>
              </a:rPr>
              <a:t>   </a:t>
            </a:r>
            <a:r>
              <a:rPr lang="zh-CN" altLang="en-US" sz="3200" b="1" dirty="0">
                <a:latin typeface="楷体_GB2312" pitchFamily="49" charset="-122"/>
                <a:ea typeface="楷体_GB2312" pitchFamily="49" charset="-122"/>
              </a:rPr>
              <a:t>软件系统经常使用各种长期保存的信息，这些信息通常以一定方式组织并存储在数据库或文件中，为减少数据冗余，避免出现插入异常或删除异常，简化修改数据的过程，通常需要把数据结构规范化。</a:t>
            </a:r>
            <a:endParaRPr lang="zh-CN" altLang="en-US" sz="3200" b="1" dirty="0">
              <a:latin typeface="楷体_GB2312" pitchFamily="49" charset="-122"/>
              <a:ea typeface="楷体_GB2312" pitchFamily="49" charset="-122"/>
            </a:endParaRPr>
          </a:p>
        </p:txBody>
      </p:sp>
      <p:sp>
        <p:nvSpPr>
          <p:cNvPr id="335878" name="Rectangle 6"/>
          <p:cNvSpPr/>
          <p:nvPr/>
        </p:nvSpPr>
        <p:spPr>
          <a:xfrm>
            <a:off x="611188" y="4437063"/>
            <a:ext cx="8064500" cy="2041525"/>
          </a:xfrm>
          <a:prstGeom prst="rect">
            <a:avLst/>
          </a:prstGeom>
          <a:noFill/>
          <a:ln w="9525">
            <a:noFill/>
          </a:ln>
        </p:spPr>
        <p:txBody>
          <a:bodyPr>
            <a:spAutoFit/>
          </a:bodyPr>
          <a:p>
            <a:pPr lvl="0" algn="l" eaLnBrk="1" hangingPunct="1"/>
            <a:r>
              <a:rPr lang="zh-CN" altLang="en-US" sz="3200" b="1" dirty="0">
                <a:solidFill>
                  <a:srgbClr val="00FF00"/>
                </a:solidFill>
                <a:latin typeface="楷体_GB2312" pitchFamily="49" charset="-122"/>
                <a:ea typeface="楷体_GB2312" pitchFamily="49" charset="-122"/>
              </a:rPr>
              <a:t>第一范式</a:t>
            </a:r>
            <a:r>
              <a:rPr lang="en-US" altLang="zh-CN" sz="3200" b="1">
                <a:solidFill>
                  <a:srgbClr val="00FF00"/>
                </a:solidFill>
                <a:latin typeface="楷体_GB2312" pitchFamily="49" charset="-122"/>
                <a:ea typeface="楷体_GB2312" pitchFamily="49" charset="-122"/>
              </a:rPr>
              <a:t>(1 NF)</a:t>
            </a:r>
            <a:r>
              <a:rPr lang="zh-CN" altLang="en-US" sz="3200" b="1" dirty="0">
                <a:solidFill>
                  <a:srgbClr val="00FF00"/>
                </a:solidFill>
                <a:latin typeface="楷体_GB2312" pitchFamily="49" charset="-122"/>
                <a:ea typeface="楷体_GB2312" pitchFamily="49" charset="-122"/>
              </a:rPr>
              <a:t>数据冗余程度最大，第五范式</a:t>
            </a:r>
            <a:r>
              <a:rPr lang="en-US" altLang="zh-CN" sz="3200" b="1">
                <a:solidFill>
                  <a:srgbClr val="00FF00"/>
                </a:solidFill>
                <a:latin typeface="楷体_GB2312" pitchFamily="49" charset="-122"/>
                <a:ea typeface="楷体_GB2312" pitchFamily="49" charset="-122"/>
              </a:rPr>
              <a:t>(5 NF)</a:t>
            </a:r>
            <a:r>
              <a:rPr lang="zh-CN" altLang="en-US" sz="3200" b="1" dirty="0">
                <a:solidFill>
                  <a:srgbClr val="00FF00"/>
                </a:solidFill>
                <a:latin typeface="楷体_GB2312" pitchFamily="49" charset="-122"/>
                <a:ea typeface="楷体_GB2312" pitchFamily="49" charset="-122"/>
              </a:rPr>
              <a:t>数据冗余程度最小。</a:t>
            </a:r>
            <a:endParaRPr lang="zh-CN" altLang="en-US" sz="3200" b="1" dirty="0">
              <a:solidFill>
                <a:srgbClr val="00FF00"/>
              </a:solidFill>
              <a:latin typeface="楷体_GB2312" pitchFamily="49" charset="-122"/>
              <a:ea typeface="楷体_GB2312" pitchFamily="49" charset="-122"/>
            </a:endParaRPr>
          </a:p>
          <a:p>
            <a:pPr lvl="0" algn="l" eaLnBrk="1" hangingPunct="1"/>
            <a:r>
              <a:rPr lang="zh-CN" altLang="en-US" sz="3200" b="1" dirty="0">
                <a:latin typeface="Times New Roman" panose="02020603050405020304" pitchFamily="18" charset="0"/>
                <a:ea typeface="楷体_GB2312" pitchFamily="49" charset="-122"/>
              </a:rPr>
              <a:t>从实用角度看来，</a:t>
            </a:r>
            <a:r>
              <a:rPr lang="zh-CN" altLang="en-US" sz="3200" b="1" dirty="0">
                <a:solidFill>
                  <a:schemeClr val="accent2"/>
                </a:solidFill>
                <a:latin typeface="Times New Roman" panose="02020603050405020304" pitchFamily="18" charset="0"/>
                <a:ea typeface="楷体_GB2312" pitchFamily="49" charset="-122"/>
              </a:rPr>
              <a:t>在大多数场合选用第三范式都比较恰当</a:t>
            </a:r>
            <a:r>
              <a:rPr lang="zh-CN" altLang="en-US" sz="3200" b="1" dirty="0">
                <a:latin typeface="Times New Roman" panose="02020603050405020304" pitchFamily="18" charset="0"/>
                <a:ea typeface="楷体_GB2312" pitchFamily="49" charset="-122"/>
              </a:rPr>
              <a:t>。</a:t>
            </a:r>
            <a:endParaRPr lang="zh-CN" altLang="en-US" sz="3200" b="1" dirty="0">
              <a:latin typeface="Times New Roman" panose="02020603050405020304" pitchFamily="18" charset="0"/>
              <a:ea typeface="楷体_GB2312" pitchFamily="49" charset="-122"/>
            </a:endParaRPr>
          </a:p>
        </p:txBody>
      </p:sp>
    </p:spTree>
  </p:cSld>
  <p:clrMapOvr>
    <a:masterClrMapping/>
  </p:clrMapOvr>
  <p:transition>
    <p:rand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灯片编号占位符 5"/>
          <p:cNvSpPr txBox="1">
            <a:spLocks noGrp="1"/>
          </p:cNvSpPr>
          <p:nvPr>
            <p:ph type="sldNum" sz="quarter" idx="12"/>
          </p:nvPr>
        </p:nvSpPr>
        <p:spPr/>
        <p:txBody>
          <a:bodyPr/>
          <a:p>
            <a:pPr algn="r" eaLnBrk="1" hangingPunct="1">
              <a:spcBef>
                <a:spcPct val="50000"/>
              </a:spcBef>
            </a:pPr>
            <a:fld id="{9A0DB2DC-4C9A-4742-B13C-FB6460FD3503}" type="slidenum">
              <a:rPr lang="en-US" altLang="zh-CN" sz="1400"/>
            </a:fld>
            <a:endParaRPr lang="en-US" altLang="zh-CN" sz="1400"/>
          </a:p>
        </p:txBody>
      </p:sp>
      <p:sp>
        <p:nvSpPr>
          <p:cNvPr id="10243" name="Rectangle 2"/>
          <p:cNvSpPr>
            <a:spLocks noGrp="1"/>
          </p:cNvSpPr>
          <p:nvPr>
            <p:ph type="title"/>
          </p:nvPr>
        </p:nvSpPr>
        <p:spPr/>
        <p:txBody>
          <a:bodyPr vert="horz" wrap="square" lIns="92075" tIns="46038" rIns="92075" bIns="46038" anchor="ctr"/>
          <a:p>
            <a:pPr eaLnBrk="1" hangingPunct="1"/>
            <a:r>
              <a:rPr lang="zh-CN" altLang="en-US" b="1" dirty="0">
                <a:solidFill>
                  <a:srgbClr val="FF0066"/>
                </a:solidFill>
                <a:ea typeface="楷体_GB2312" pitchFamily="49" charset="-122"/>
              </a:rPr>
              <a:t>需求的重要性</a:t>
            </a:r>
            <a:endParaRPr lang="zh-CN" altLang="en-US" b="1" dirty="0">
              <a:solidFill>
                <a:srgbClr val="FF0066"/>
              </a:solidFill>
              <a:ea typeface="楷体_GB2312" pitchFamily="49" charset="-122"/>
            </a:endParaRPr>
          </a:p>
        </p:txBody>
      </p:sp>
      <p:sp>
        <p:nvSpPr>
          <p:cNvPr id="10244" name="Rectangle 3"/>
          <p:cNvSpPr>
            <a:spLocks noGrp="1"/>
          </p:cNvSpPr>
          <p:nvPr>
            <p:ph idx="1"/>
          </p:nvPr>
        </p:nvSpPr>
        <p:spPr>
          <a:xfrm>
            <a:off x="468313" y="1773238"/>
            <a:ext cx="8351837" cy="4895850"/>
          </a:xfrm>
        </p:spPr>
        <p:txBody>
          <a:bodyPr vert="horz" wrap="square" lIns="92075" tIns="46038" rIns="92075" bIns="46038" anchor="t"/>
          <a:p>
            <a:pPr marL="268605" indent="-268605" eaLnBrk="1" hangingPunct="1">
              <a:lnSpc>
                <a:spcPct val="90000"/>
              </a:lnSpc>
              <a:buNone/>
            </a:pPr>
            <a:r>
              <a:rPr lang="en-US" altLang="zh-CN" sz="2200" b="1"/>
              <a:t>    </a:t>
            </a:r>
            <a:r>
              <a:rPr lang="en-US" altLang="zh-CN" sz="2200" b="1">
                <a:latin typeface="楷体_GB2312" pitchFamily="49" charset="-122"/>
                <a:ea typeface="楷体_GB2312" pitchFamily="49" charset="-122"/>
              </a:rPr>
              <a:t>Standish-Group</a:t>
            </a:r>
            <a:r>
              <a:rPr lang="zh-CN" altLang="en-US" sz="2200" b="1" dirty="0">
                <a:latin typeface="楷体_GB2312" pitchFamily="49" charset="-122"/>
                <a:ea typeface="楷体_GB2312" pitchFamily="49" charset="-122"/>
              </a:rPr>
              <a:t>对</a:t>
            </a:r>
            <a:r>
              <a:rPr lang="en-US" altLang="zh-CN" sz="2200" b="1">
                <a:latin typeface="楷体_GB2312" pitchFamily="49" charset="-122"/>
                <a:ea typeface="楷体_GB2312" pitchFamily="49" charset="-122"/>
              </a:rPr>
              <a:t>350</a:t>
            </a:r>
            <a:r>
              <a:rPr lang="zh-CN" altLang="en-US" sz="2200" b="1" dirty="0">
                <a:latin typeface="楷体_GB2312" pitchFamily="49" charset="-122"/>
                <a:ea typeface="楷体_GB2312" pitchFamily="49" charset="-122"/>
              </a:rPr>
              <a:t>家公司的</a:t>
            </a:r>
            <a:r>
              <a:rPr lang="en-US" altLang="zh-CN" sz="2200" b="1">
                <a:latin typeface="楷体_GB2312" pitchFamily="49" charset="-122"/>
                <a:ea typeface="楷体_GB2312" pitchFamily="49" charset="-122"/>
              </a:rPr>
              <a:t>8000</a:t>
            </a:r>
            <a:r>
              <a:rPr lang="zh-CN" altLang="en-US" sz="2200" b="1" dirty="0">
                <a:latin typeface="楷体_GB2312" pitchFamily="49" charset="-122"/>
                <a:ea typeface="楷体_GB2312" pitchFamily="49" charset="-122"/>
              </a:rPr>
              <a:t>个软件项目作过一次调查</a:t>
            </a:r>
            <a:endParaRPr lang="zh-CN" altLang="en-US" sz="2200" b="1" dirty="0">
              <a:latin typeface="楷体_GB2312" pitchFamily="49" charset="-122"/>
              <a:ea typeface="楷体_GB2312" pitchFamily="49" charset="-122"/>
            </a:endParaRPr>
          </a:p>
          <a:p>
            <a:pPr marL="268605" indent="-268605" eaLnBrk="1" hangingPunct="1">
              <a:lnSpc>
                <a:spcPct val="90000"/>
              </a:lnSpc>
              <a:buNone/>
            </a:pPr>
            <a:r>
              <a:rPr lang="zh-CN" altLang="en-US" sz="2200" b="1" dirty="0">
                <a:latin typeface="楷体_GB2312" pitchFamily="49" charset="-122"/>
                <a:ea typeface="楷体_GB2312" pitchFamily="49" charset="-122"/>
              </a:rPr>
              <a:t>      其中，</a:t>
            </a:r>
            <a:r>
              <a:rPr lang="en-US" altLang="zh-CN" sz="2200" b="1">
                <a:solidFill>
                  <a:srgbClr val="FFFF00"/>
                </a:solidFill>
                <a:latin typeface="楷体_GB2312" pitchFamily="49" charset="-122"/>
                <a:ea typeface="楷体_GB2312" pitchFamily="49" charset="-122"/>
              </a:rPr>
              <a:t>31%</a:t>
            </a:r>
            <a:r>
              <a:rPr lang="zh-CN" altLang="en-US" sz="2200" b="1" dirty="0">
                <a:latin typeface="楷体_GB2312" pitchFamily="49" charset="-122"/>
                <a:ea typeface="楷体_GB2312" pitchFamily="49" charset="-122"/>
              </a:rPr>
              <a:t>的项目的结局是被取消。</a:t>
            </a:r>
            <a:endParaRPr lang="zh-CN" altLang="en-US" sz="2200" b="1" dirty="0">
              <a:latin typeface="楷体_GB2312" pitchFamily="49" charset="-122"/>
              <a:ea typeface="楷体_GB2312" pitchFamily="49" charset="-122"/>
            </a:endParaRPr>
          </a:p>
          <a:p>
            <a:pPr marL="268605" indent="-268605" eaLnBrk="1" hangingPunct="1">
              <a:lnSpc>
                <a:spcPct val="90000"/>
              </a:lnSpc>
              <a:buNone/>
            </a:pPr>
            <a:r>
              <a:rPr lang="zh-CN" altLang="en-US" sz="2200" b="1" dirty="0">
                <a:latin typeface="楷体_GB2312" pitchFamily="49" charset="-122"/>
                <a:ea typeface="楷体_GB2312" pitchFamily="49" charset="-122"/>
              </a:rPr>
              <a:t>      引致这些项目失败的原因是：</a:t>
            </a:r>
            <a:endParaRPr lang="zh-CN" altLang="en-US" sz="2200" b="1" dirty="0">
              <a:latin typeface="楷体_GB2312" pitchFamily="49" charset="-122"/>
              <a:ea typeface="楷体_GB2312" pitchFamily="49" charset="-122"/>
            </a:endParaRPr>
          </a:p>
          <a:p>
            <a:pPr marL="268605" indent="-268605" eaLnBrk="1" hangingPunct="1">
              <a:lnSpc>
                <a:spcPct val="90000"/>
              </a:lnSpc>
              <a:buNone/>
            </a:pPr>
            <a:r>
              <a:rPr lang="zh-CN" altLang="en-US" sz="2200" b="1" dirty="0">
                <a:latin typeface="楷体_GB2312" pitchFamily="49" charset="-122"/>
                <a:ea typeface="楷体_GB2312" pitchFamily="49" charset="-122"/>
              </a:rPr>
              <a:t>        </a:t>
            </a:r>
            <a:r>
              <a:rPr lang="en-US" altLang="zh-CN" sz="2200" b="1">
                <a:solidFill>
                  <a:srgbClr val="00FFCC"/>
                </a:solidFill>
                <a:latin typeface="楷体_GB2312" pitchFamily="49" charset="-122"/>
                <a:ea typeface="楷体_GB2312" pitchFamily="49" charset="-122"/>
              </a:rPr>
              <a:t>13.1%  </a:t>
            </a:r>
            <a:r>
              <a:rPr lang="zh-CN" altLang="en-US" sz="2200" b="1" dirty="0">
                <a:solidFill>
                  <a:srgbClr val="00FFCC"/>
                </a:solidFill>
                <a:latin typeface="楷体_GB2312" pitchFamily="49" charset="-122"/>
                <a:ea typeface="楷体_GB2312" pitchFamily="49" charset="-122"/>
              </a:rPr>
              <a:t>不完整的产品要求；</a:t>
            </a:r>
            <a:endParaRPr lang="zh-CN" altLang="en-US" sz="2200" b="1" dirty="0">
              <a:solidFill>
                <a:srgbClr val="00FFCC"/>
              </a:solidFill>
              <a:latin typeface="楷体_GB2312" pitchFamily="49" charset="-122"/>
              <a:ea typeface="楷体_GB2312" pitchFamily="49" charset="-122"/>
            </a:endParaRPr>
          </a:p>
          <a:p>
            <a:pPr marL="268605" indent="-268605" eaLnBrk="1" hangingPunct="1">
              <a:lnSpc>
                <a:spcPct val="90000"/>
              </a:lnSpc>
              <a:buNone/>
            </a:pPr>
            <a:r>
              <a:rPr lang="zh-CN" altLang="en-US" sz="2200" b="1" dirty="0">
                <a:latin typeface="楷体_GB2312" pitchFamily="49" charset="-122"/>
                <a:ea typeface="楷体_GB2312" pitchFamily="49" charset="-122"/>
              </a:rPr>
              <a:t>        </a:t>
            </a:r>
            <a:r>
              <a:rPr lang="en-US" altLang="zh-CN" sz="2200" b="1">
                <a:solidFill>
                  <a:srgbClr val="00FFCC"/>
                </a:solidFill>
                <a:latin typeface="楷体_GB2312" pitchFamily="49" charset="-122"/>
                <a:ea typeface="楷体_GB2312" pitchFamily="49" charset="-122"/>
              </a:rPr>
              <a:t>12.4%  </a:t>
            </a:r>
            <a:r>
              <a:rPr lang="zh-CN" altLang="en-US" sz="2200" b="1" dirty="0">
                <a:solidFill>
                  <a:srgbClr val="00FFCC"/>
                </a:solidFill>
                <a:latin typeface="楷体_GB2312" pitchFamily="49" charset="-122"/>
                <a:ea typeface="楷体_GB2312" pitchFamily="49" charset="-122"/>
              </a:rPr>
              <a:t>缺乏用户的参与；</a:t>
            </a:r>
            <a:endParaRPr lang="zh-CN" altLang="en-US" sz="2200" b="1" dirty="0">
              <a:solidFill>
                <a:srgbClr val="00FFCC"/>
              </a:solidFill>
              <a:latin typeface="楷体_GB2312" pitchFamily="49" charset="-122"/>
              <a:ea typeface="楷体_GB2312" pitchFamily="49" charset="-122"/>
            </a:endParaRPr>
          </a:p>
          <a:p>
            <a:pPr marL="268605" indent="-268605" eaLnBrk="1" hangingPunct="1">
              <a:lnSpc>
                <a:spcPct val="90000"/>
              </a:lnSpc>
              <a:buNone/>
            </a:pPr>
            <a:r>
              <a:rPr lang="zh-CN" altLang="en-US" sz="2200" b="1" dirty="0">
                <a:latin typeface="楷体_GB2312" pitchFamily="49" charset="-122"/>
                <a:ea typeface="楷体_GB2312" pitchFamily="49" charset="-122"/>
              </a:rPr>
              <a:t>        </a:t>
            </a:r>
            <a:r>
              <a:rPr lang="en-US" altLang="zh-CN" sz="2200" b="1">
                <a:latin typeface="楷体_GB2312" pitchFamily="49" charset="-122"/>
                <a:ea typeface="楷体_GB2312" pitchFamily="49" charset="-122"/>
              </a:rPr>
              <a:t>10.6%  </a:t>
            </a:r>
            <a:r>
              <a:rPr lang="zh-CN" altLang="en-US" sz="2200" b="1" dirty="0">
                <a:latin typeface="楷体_GB2312" pitchFamily="49" charset="-122"/>
                <a:ea typeface="楷体_GB2312" pitchFamily="49" charset="-122"/>
              </a:rPr>
              <a:t>缺少资源（人力、财力）；</a:t>
            </a:r>
            <a:endParaRPr lang="zh-CN" altLang="en-US" sz="2200" b="1" dirty="0">
              <a:latin typeface="楷体_GB2312" pitchFamily="49" charset="-122"/>
              <a:ea typeface="楷体_GB2312" pitchFamily="49" charset="-122"/>
            </a:endParaRPr>
          </a:p>
          <a:p>
            <a:pPr marL="268605" indent="-268605" eaLnBrk="1" hangingPunct="1">
              <a:lnSpc>
                <a:spcPct val="90000"/>
              </a:lnSpc>
              <a:buNone/>
            </a:pPr>
            <a:r>
              <a:rPr lang="zh-CN" altLang="en-US" sz="2200" b="1" dirty="0">
                <a:latin typeface="楷体_GB2312" pitchFamily="49" charset="-122"/>
                <a:ea typeface="楷体_GB2312" pitchFamily="49" charset="-122"/>
              </a:rPr>
              <a:t>        </a:t>
            </a:r>
            <a:r>
              <a:rPr lang="en-US" altLang="zh-CN" sz="2200" b="1">
                <a:solidFill>
                  <a:srgbClr val="00FFCC"/>
                </a:solidFill>
                <a:latin typeface="楷体_GB2312" pitchFamily="49" charset="-122"/>
                <a:ea typeface="楷体_GB2312" pitchFamily="49" charset="-122"/>
              </a:rPr>
              <a:t>9.9%   </a:t>
            </a:r>
            <a:r>
              <a:rPr lang="zh-CN" altLang="en-US" sz="2200" b="1" dirty="0">
                <a:solidFill>
                  <a:srgbClr val="00FFCC"/>
                </a:solidFill>
                <a:latin typeface="楷体_GB2312" pitchFamily="49" charset="-122"/>
                <a:ea typeface="楷体_GB2312" pitchFamily="49" charset="-122"/>
              </a:rPr>
              <a:t>不现实的期望；</a:t>
            </a:r>
            <a:endParaRPr lang="zh-CN" altLang="en-US" sz="2200" b="1" dirty="0">
              <a:solidFill>
                <a:srgbClr val="00FFCC"/>
              </a:solidFill>
              <a:latin typeface="楷体_GB2312" pitchFamily="49" charset="-122"/>
              <a:ea typeface="楷体_GB2312" pitchFamily="49" charset="-122"/>
            </a:endParaRPr>
          </a:p>
          <a:p>
            <a:pPr marL="268605" indent="-268605" eaLnBrk="1" hangingPunct="1">
              <a:lnSpc>
                <a:spcPct val="90000"/>
              </a:lnSpc>
              <a:buNone/>
            </a:pPr>
            <a:r>
              <a:rPr lang="zh-CN" altLang="en-US" sz="2200" b="1" dirty="0">
                <a:latin typeface="楷体_GB2312" pitchFamily="49" charset="-122"/>
                <a:ea typeface="楷体_GB2312" pitchFamily="49" charset="-122"/>
              </a:rPr>
              <a:t>        </a:t>
            </a:r>
            <a:r>
              <a:rPr lang="en-US" altLang="zh-CN" sz="2200" b="1">
                <a:latin typeface="楷体_GB2312" pitchFamily="49" charset="-122"/>
                <a:ea typeface="楷体_GB2312" pitchFamily="49" charset="-122"/>
              </a:rPr>
              <a:t>9.3%   </a:t>
            </a:r>
            <a:r>
              <a:rPr lang="zh-CN" altLang="en-US" sz="2200" b="1" dirty="0">
                <a:latin typeface="楷体_GB2312" pitchFamily="49" charset="-122"/>
                <a:ea typeface="楷体_GB2312" pitchFamily="49" charset="-122"/>
              </a:rPr>
              <a:t>高层领导支持不足；</a:t>
            </a:r>
            <a:endParaRPr lang="zh-CN" altLang="en-US" sz="2200" b="1" dirty="0">
              <a:latin typeface="楷体_GB2312" pitchFamily="49" charset="-122"/>
              <a:ea typeface="楷体_GB2312" pitchFamily="49" charset="-122"/>
            </a:endParaRPr>
          </a:p>
          <a:p>
            <a:pPr marL="268605" indent="-268605" eaLnBrk="1" hangingPunct="1">
              <a:lnSpc>
                <a:spcPct val="90000"/>
              </a:lnSpc>
              <a:buNone/>
            </a:pPr>
            <a:r>
              <a:rPr lang="zh-CN" altLang="en-US" sz="2200" b="1" dirty="0">
                <a:latin typeface="楷体_GB2312" pitchFamily="49" charset="-122"/>
                <a:ea typeface="楷体_GB2312" pitchFamily="49" charset="-122"/>
              </a:rPr>
              <a:t>        </a:t>
            </a:r>
            <a:r>
              <a:rPr lang="en-US" altLang="zh-CN" sz="2200" b="1">
                <a:solidFill>
                  <a:srgbClr val="00FFCC"/>
                </a:solidFill>
                <a:latin typeface="楷体_GB2312" pitchFamily="49" charset="-122"/>
                <a:ea typeface="楷体_GB2312" pitchFamily="49" charset="-122"/>
              </a:rPr>
              <a:t>8.7%   </a:t>
            </a:r>
            <a:r>
              <a:rPr lang="zh-CN" altLang="en-US" sz="2200" b="1" dirty="0">
                <a:solidFill>
                  <a:srgbClr val="00FFCC"/>
                </a:solidFill>
                <a:latin typeface="楷体_GB2312" pitchFamily="49" charset="-122"/>
                <a:ea typeface="楷体_GB2312" pitchFamily="49" charset="-122"/>
              </a:rPr>
              <a:t>产品要求与指标的改变；</a:t>
            </a:r>
            <a:endParaRPr lang="zh-CN" altLang="en-US" sz="2200" b="1" dirty="0">
              <a:solidFill>
                <a:srgbClr val="00FFCC"/>
              </a:solidFill>
              <a:latin typeface="楷体_GB2312" pitchFamily="49" charset="-122"/>
              <a:ea typeface="楷体_GB2312" pitchFamily="49" charset="-122"/>
            </a:endParaRPr>
          </a:p>
          <a:p>
            <a:pPr marL="268605" indent="-268605" eaLnBrk="1" hangingPunct="1">
              <a:lnSpc>
                <a:spcPct val="90000"/>
              </a:lnSpc>
              <a:buNone/>
            </a:pPr>
            <a:r>
              <a:rPr lang="zh-CN" altLang="en-US" sz="2200" b="1" dirty="0">
                <a:latin typeface="楷体_GB2312" pitchFamily="49" charset="-122"/>
                <a:ea typeface="楷体_GB2312" pitchFamily="49" charset="-122"/>
              </a:rPr>
              <a:t>        </a:t>
            </a:r>
            <a:r>
              <a:rPr lang="en-US" altLang="zh-CN" sz="2200" b="1">
                <a:latin typeface="楷体_GB2312" pitchFamily="49" charset="-122"/>
                <a:ea typeface="楷体_GB2312" pitchFamily="49" charset="-122"/>
              </a:rPr>
              <a:t>8.1%   </a:t>
            </a:r>
            <a:r>
              <a:rPr lang="zh-CN" altLang="en-US" sz="2200" b="1" dirty="0">
                <a:latin typeface="楷体_GB2312" pitchFamily="49" charset="-122"/>
                <a:ea typeface="楷体_GB2312" pitchFamily="49" charset="-122"/>
              </a:rPr>
              <a:t>没有订计划；</a:t>
            </a:r>
            <a:endParaRPr lang="zh-CN" altLang="en-US" sz="2200" b="1" dirty="0">
              <a:latin typeface="楷体_GB2312" pitchFamily="49" charset="-122"/>
              <a:ea typeface="楷体_GB2312" pitchFamily="49" charset="-122"/>
            </a:endParaRPr>
          </a:p>
          <a:p>
            <a:pPr marL="268605" indent="-268605" eaLnBrk="1" hangingPunct="1">
              <a:lnSpc>
                <a:spcPct val="90000"/>
              </a:lnSpc>
              <a:buNone/>
            </a:pPr>
            <a:r>
              <a:rPr lang="zh-CN" altLang="en-US" sz="2200" b="1" dirty="0">
                <a:latin typeface="楷体_GB2312" pitchFamily="49" charset="-122"/>
                <a:ea typeface="楷体_GB2312" pitchFamily="49" charset="-122"/>
              </a:rPr>
              <a:t>        </a:t>
            </a:r>
            <a:r>
              <a:rPr lang="en-US" altLang="zh-CN" sz="2200" b="1">
                <a:latin typeface="楷体_GB2312" pitchFamily="49" charset="-122"/>
                <a:ea typeface="楷体_GB2312" pitchFamily="49" charset="-122"/>
              </a:rPr>
              <a:t>7.5%   </a:t>
            </a:r>
            <a:r>
              <a:rPr lang="zh-CN" altLang="en-US" sz="2200" b="1" dirty="0">
                <a:latin typeface="楷体_GB2312" pitchFamily="49" charset="-122"/>
                <a:ea typeface="楷体_GB2312" pitchFamily="49" charset="-122"/>
              </a:rPr>
              <a:t>不再需耍该开发中的系统。</a:t>
            </a:r>
            <a:endParaRPr lang="zh-CN" altLang="en-US" sz="2200" b="1" dirty="0">
              <a:latin typeface="楷体_GB2312" pitchFamily="49" charset="-122"/>
              <a:ea typeface="楷体_GB2312" pitchFamily="49" charset="-122"/>
            </a:endParaRPr>
          </a:p>
          <a:p>
            <a:pPr marL="268605" indent="-268605" eaLnBrk="1" hangingPunct="1">
              <a:lnSpc>
                <a:spcPct val="90000"/>
              </a:lnSpc>
              <a:buNone/>
            </a:pPr>
            <a:r>
              <a:rPr lang="zh-CN" altLang="en-US" sz="2200" b="1" dirty="0">
                <a:latin typeface="楷体_GB2312" pitchFamily="49" charset="-122"/>
                <a:ea typeface="楷体_GB2312" pitchFamily="49" charset="-122"/>
              </a:rPr>
              <a:t>    其中，</a:t>
            </a:r>
            <a:r>
              <a:rPr lang="zh-CN" altLang="en-US" sz="2200" b="1" dirty="0">
                <a:solidFill>
                  <a:srgbClr val="FFFF00"/>
                </a:solidFill>
                <a:latin typeface="楷体_GB2312" pitchFamily="49" charset="-122"/>
                <a:ea typeface="楷体_GB2312" pitchFamily="49" charset="-122"/>
              </a:rPr>
              <a:t>与产品需求有关的（</a:t>
            </a:r>
            <a:r>
              <a:rPr lang="en-US" altLang="zh-CN" sz="2200" b="1">
                <a:solidFill>
                  <a:srgbClr val="FFFF00"/>
                </a:solidFill>
                <a:latin typeface="楷体_GB2312" pitchFamily="49" charset="-122"/>
                <a:ea typeface="楷体_GB2312" pitchFamily="49" charset="-122"/>
              </a:rPr>
              <a:t>1,2,4</a:t>
            </a:r>
            <a:r>
              <a:rPr lang="zh-CN" altLang="en-US" sz="2200" b="1" dirty="0">
                <a:solidFill>
                  <a:srgbClr val="FFFF00"/>
                </a:solidFill>
                <a:latin typeface="楷体_GB2312" pitchFamily="49" charset="-122"/>
                <a:ea typeface="楷体_GB2312" pitchFamily="49" charset="-122"/>
              </a:rPr>
              <a:t>和</a:t>
            </a:r>
            <a:r>
              <a:rPr lang="en-US" altLang="zh-CN" sz="2200" b="1">
                <a:solidFill>
                  <a:srgbClr val="FFFF00"/>
                </a:solidFill>
                <a:latin typeface="楷体_GB2312" pitchFamily="49" charset="-122"/>
                <a:ea typeface="楷体_GB2312" pitchFamily="49" charset="-122"/>
              </a:rPr>
              <a:t>6</a:t>
            </a:r>
            <a:r>
              <a:rPr lang="zh-CN" altLang="en-US" sz="2200" b="1" dirty="0">
                <a:solidFill>
                  <a:srgbClr val="FFFF00"/>
                </a:solidFill>
                <a:latin typeface="楷体_GB2312" pitchFamily="49" charset="-122"/>
                <a:ea typeface="楷体_GB2312" pitchFamily="49" charset="-122"/>
              </a:rPr>
              <a:t>项）占了</a:t>
            </a:r>
            <a:r>
              <a:rPr lang="en-US" altLang="zh-CN" sz="2200" b="1">
                <a:solidFill>
                  <a:srgbClr val="FFFF00"/>
                </a:solidFill>
                <a:latin typeface="楷体_GB2312" pitchFamily="49" charset="-122"/>
                <a:ea typeface="楷体_GB2312" pitchFamily="49" charset="-122"/>
              </a:rPr>
              <a:t>44.1%</a:t>
            </a:r>
            <a:r>
              <a:rPr lang="zh-CN" altLang="en-US" sz="2200" b="1" dirty="0">
                <a:latin typeface="楷体_GB2312" pitchFamily="49" charset="-122"/>
                <a:ea typeface="楷体_GB2312" pitchFamily="49" charset="-122"/>
              </a:rPr>
              <a:t>。这些数据突出地显示了软件产品需求在软件开发中的重要性。</a:t>
            </a:r>
            <a:endParaRPr lang="zh-CN" altLang="en-US" sz="2200" b="1" dirty="0">
              <a:latin typeface="楷体_GB2312" pitchFamily="49" charset="-122"/>
              <a:ea typeface="楷体_GB2312" pitchFamily="49" charset="-122"/>
            </a:endParaRPr>
          </a:p>
        </p:txBody>
      </p:sp>
    </p:spTree>
  </p:cSld>
  <p:clrMapOvr>
    <a:masterClrMapping/>
  </p:clrMapOvr>
  <p:transition>
    <p:random/>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4" name="灯片编号占位符 6"/>
          <p:cNvSpPr txBox="1">
            <a:spLocks noGrp="1"/>
          </p:cNvSpPr>
          <p:nvPr>
            <p:ph type="sldNum" sz="quarter" idx="12"/>
          </p:nvPr>
        </p:nvSpPr>
        <p:spPr/>
        <p:txBody>
          <a:bodyPr/>
          <a:p>
            <a:pPr algn="r" eaLnBrk="1" hangingPunct="1">
              <a:spcBef>
                <a:spcPct val="50000"/>
              </a:spcBef>
            </a:pPr>
            <a:fld id="{9A0DB2DC-4C9A-4742-B13C-FB6460FD3503}" type="slidenum">
              <a:rPr lang="en-US" altLang="zh-CN" sz="1400"/>
            </a:fld>
            <a:endParaRPr lang="en-US" altLang="zh-CN" sz="1400"/>
          </a:p>
        </p:txBody>
      </p:sp>
      <p:sp>
        <p:nvSpPr>
          <p:cNvPr id="303106" name="Rectangle 2"/>
          <p:cNvSpPr>
            <a:spLocks noGrp="1" noChangeArrowheads="1"/>
          </p:cNvSpPr>
          <p:nvPr>
            <p:ph type="title"/>
          </p:nvPr>
        </p:nvSpPr>
        <p:spPr/>
        <p:txBody>
          <a:bodyPr vert="horz" wrap="square" lIns="92075" tIns="46038" rIns="92075" bIns="46038" numCol="1" anchor="ctr" anchorCtr="0" compatLnSpc="1"/>
          <a:p>
            <a:pPr eaLnBrk="1" hangingPunct="1"/>
            <a:br>
              <a:rPr lang="en-US" altLang="zh-CN">
                <a:solidFill>
                  <a:schemeClr val="tx1"/>
                </a:solidFill>
                <a:effectLst>
                  <a:outerShdw blurRad="38100" dist="38100" dir="2700000">
                    <a:srgbClr val="000000"/>
                  </a:outerShdw>
                </a:effectLst>
                <a:ea typeface="仿宋_GB2312" pitchFamily="49" charset="-122"/>
              </a:rPr>
            </a:br>
            <a:endParaRPr lang="en-US" altLang="zh-CN">
              <a:solidFill>
                <a:schemeClr val="tx1"/>
              </a:solidFill>
              <a:effectLst>
                <a:outerShdw blurRad="38100" dist="38100" dir="2700000">
                  <a:srgbClr val="000000"/>
                </a:outerShdw>
              </a:effectLst>
              <a:ea typeface="仿宋_GB2312" pitchFamily="49" charset="-122"/>
            </a:endParaRPr>
          </a:p>
        </p:txBody>
      </p:sp>
      <p:sp>
        <p:nvSpPr>
          <p:cNvPr id="303107" name="Rectangle 3"/>
          <p:cNvSpPr>
            <a:spLocks noGrp="1"/>
          </p:cNvSpPr>
          <p:nvPr>
            <p:ph type="body" sz="half" idx="1"/>
          </p:nvPr>
        </p:nvSpPr>
        <p:spPr>
          <a:xfrm>
            <a:off x="611188" y="2060575"/>
            <a:ext cx="7993062" cy="3671888"/>
          </a:xfrm>
        </p:spPr>
        <p:txBody>
          <a:bodyPr vert="horz" wrap="square" lIns="92075" tIns="46038" rIns="92075" bIns="46038" anchor="t"/>
          <a:p>
            <a:pPr marL="179705" lvl="1" indent="0" eaLnBrk="1" hangingPunct="1">
              <a:lnSpc>
                <a:spcPct val="140000"/>
              </a:lnSpc>
              <a:buSzPct val="80000"/>
              <a:buFont typeface="Wingdings" panose="05000000000000000000" pitchFamily="2" charset="2"/>
              <a:buNone/>
            </a:pPr>
            <a:r>
              <a:rPr lang="zh-CN" altLang="en-US" sz="3200" b="1" dirty="0">
                <a:latin typeface="楷体_GB2312" pitchFamily="49" charset="-122"/>
                <a:ea typeface="楷体_GB2312" pitchFamily="49" charset="-122"/>
              </a:rPr>
              <a:t>　　状态转换图通过描述状态以及导致系统改变状态的事件来表示系统的行为，它没有表示出系统所执行的处理，只表示了处理结果可能的状态转换。</a:t>
            </a:r>
            <a:endParaRPr lang="zh-CN" altLang="en-US" sz="3200" dirty="0">
              <a:latin typeface="楷体_GB2312" pitchFamily="49" charset="-122"/>
              <a:ea typeface="楷体_GB2312" pitchFamily="49" charset="-122"/>
            </a:endParaRPr>
          </a:p>
        </p:txBody>
      </p:sp>
      <p:sp>
        <p:nvSpPr>
          <p:cNvPr id="49157" name="Rectangle 7"/>
          <p:cNvSpPr/>
          <p:nvPr/>
        </p:nvSpPr>
        <p:spPr>
          <a:xfrm>
            <a:off x="827088" y="836613"/>
            <a:ext cx="4264025" cy="701675"/>
          </a:xfrm>
          <a:prstGeom prst="rect">
            <a:avLst/>
          </a:prstGeom>
          <a:noFill/>
          <a:ln w="9525">
            <a:noFill/>
          </a:ln>
        </p:spPr>
        <p:txBody>
          <a:bodyPr wrap="none">
            <a:spAutoFit/>
          </a:bodyPr>
          <a:p>
            <a:pPr lvl="0" algn="l" eaLnBrk="0" hangingPunct="0"/>
            <a:r>
              <a:rPr lang="en-US" altLang="zh-CN" sz="4000" b="1">
                <a:solidFill>
                  <a:srgbClr val="FF3300"/>
                </a:solidFill>
                <a:latin typeface="隶书" panose="02010509060101010101" pitchFamily="49" charset="-122"/>
                <a:ea typeface="隶书" panose="02010509060101010101" pitchFamily="49" charset="-122"/>
              </a:rPr>
              <a:t>§6.  </a:t>
            </a:r>
            <a:r>
              <a:rPr lang="zh-CN" altLang="en-US" sz="4000" b="1" dirty="0">
                <a:solidFill>
                  <a:srgbClr val="FF3300"/>
                </a:solidFill>
                <a:latin typeface="隶书" panose="02010509060101010101" pitchFamily="49" charset="-122"/>
                <a:ea typeface="隶书" panose="02010509060101010101" pitchFamily="49" charset="-122"/>
              </a:rPr>
              <a:t>状态转换图</a:t>
            </a:r>
            <a:endParaRPr lang="zh-CN" altLang="en-US" sz="4000" b="1" dirty="0">
              <a:solidFill>
                <a:srgbClr val="FF3300"/>
              </a:solidFill>
              <a:latin typeface="隶书" panose="02010509060101010101" pitchFamily="49" charset="-122"/>
              <a:ea typeface="隶书" panose="02010509060101010101" pitchFamily="49" charset="-122"/>
            </a:endParaRPr>
          </a:p>
        </p:txBody>
      </p:sp>
    </p:spTree>
  </p:cSld>
  <p:clrMapOvr>
    <a:masterClrMapping/>
  </p:clrMapOvr>
  <p:transition>
    <p:random/>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8" name="灯片编号占位符 6"/>
          <p:cNvSpPr txBox="1">
            <a:spLocks noGrp="1"/>
          </p:cNvSpPr>
          <p:nvPr>
            <p:ph type="sldNum" sz="quarter" idx="12"/>
          </p:nvPr>
        </p:nvSpPr>
        <p:spPr/>
        <p:txBody>
          <a:bodyPr/>
          <a:p>
            <a:pPr algn="r" eaLnBrk="1" hangingPunct="1">
              <a:spcBef>
                <a:spcPct val="50000"/>
              </a:spcBef>
            </a:pPr>
            <a:fld id="{9A0DB2DC-4C9A-4742-B13C-FB6460FD3503}" type="slidenum">
              <a:rPr lang="en-US" altLang="zh-CN" sz="1400"/>
            </a:fld>
            <a:endParaRPr lang="en-US" altLang="zh-CN" sz="1400"/>
          </a:p>
        </p:txBody>
      </p:sp>
      <p:sp>
        <p:nvSpPr>
          <p:cNvPr id="304130" name="Rectangle 2"/>
          <p:cNvSpPr>
            <a:spLocks noGrp="1" noChangeArrowheads="1"/>
          </p:cNvSpPr>
          <p:nvPr>
            <p:ph type="title"/>
          </p:nvPr>
        </p:nvSpPr>
        <p:spPr/>
        <p:txBody>
          <a:bodyPr vert="horz" wrap="square" lIns="92075" tIns="46038" rIns="92075" bIns="46038" numCol="1" anchor="ctr" anchorCtr="0" compatLnSpc="1"/>
          <a:p>
            <a:pPr eaLnBrk="1" hangingPunct="1"/>
            <a:br>
              <a:rPr lang="en-US" altLang="zh-CN">
                <a:solidFill>
                  <a:schemeClr val="tx1"/>
                </a:solidFill>
                <a:effectLst>
                  <a:outerShdw blurRad="38100" dist="38100" dir="2700000">
                    <a:srgbClr val="000000"/>
                  </a:outerShdw>
                </a:effectLst>
                <a:ea typeface="仿宋_GB2312" pitchFamily="49" charset="-122"/>
              </a:rPr>
            </a:br>
            <a:endParaRPr lang="en-US" altLang="zh-CN">
              <a:solidFill>
                <a:schemeClr val="tx1"/>
              </a:solidFill>
              <a:effectLst>
                <a:outerShdw blurRad="38100" dist="38100" dir="2700000">
                  <a:srgbClr val="000000"/>
                </a:outerShdw>
              </a:effectLst>
              <a:ea typeface="仿宋_GB2312" pitchFamily="49" charset="-122"/>
            </a:endParaRPr>
          </a:p>
        </p:txBody>
      </p:sp>
      <p:sp>
        <p:nvSpPr>
          <p:cNvPr id="50180" name="Rectangle 8"/>
          <p:cNvSpPr/>
          <p:nvPr/>
        </p:nvSpPr>
        <p:spPr>
          <a:xfrm>
            <a:off x="827088" y="836613"/>
            <a:ext cx="4264025" cy="701675"/>
          </a:xfrm>
          <a:prstGeom prst="rect">
            <a:avLst/>
          </a:prstGeom>
          <a:noFill/>
          <a:ln w="9525">
            <a:noFill/>
          </a:ln>
        </p:spPr>
        <p:txBody>
          <a:bodyPr wrap="none">
            <a:spAutoFit/>
          </a:bodyPr>
          <a:p>
            <a:pPr lvl="0" algn="l" eaLnBrk="0" hangingPunct="0"/>
            <a:r>
              <a:rPr lang="en-US" altLang="zh-CN" sz="4000" b="1">
                <a:solidFill>
                  <a:srgbClr val="FF3300"/>
                </a:solidFill>
                <a:latin typeface="隶书" panose="02010509060101010101" pitchFamily="49" charset="-122"/>
                <a:ea typeface="隶书" panose="02010509060101010101" pitchFamily="49" charset="-122"/>
              </a:rPr>
              <a:t>§6.  </a:t>
            </a:r>
            <a:r>
              <a:rPr lang="zh-CN" altLang="en-US" sz="4000" b="1" dirty="0">
                <a:solidFill>
                  <a:srgbClr val="FF3300"/>
                </a:solidFill>
                <a:latin typeface="隶书" panose="02010509060101010101" pitchFamily="49" charset="-122"/>
                <a:ea typeface="隶书" panose="02010509060101010101" pitchFamily="49" charset="-122"/>
              </a:rPr>
              <a:t>状态转换图</a:t>
            </a:r>
            <a:endParaRPr lang="zh-CN" altLang="en-US" sz="4000" b="1" dirty="0">
              <a:solidFill>
                <a:srgbClr val="FF3300"/>
              </a:solidFill>
              <a:latin typeface="隶书" panose="02010509060101010101" pitchFamily="49" charset="-122"/>
              <a:ea typeface="隶书" panose="02010509060101010101" pitchFamily="49" charset="-122"/>
            </a:endParaRPr>
          </a:p>
        </p:txBody>
      </p:sp>
      <p:sp>
        <p:nvSpPr>
          <p:cNvPr id="304139" name="Rectangle 11" descr="Rectangle: Click to edit Master text styles&#13;&#10;Second level&#13;&#10;Third level&#13;&#10;Fourth level&#13;&#10;Fifth level"/>
          <p:cNvSpPr>
            <a:spLocks noGrp="1"/>
          </p:cNvSpPr>
          <p:nvPr>
            <p:ph type="body" sz="half" idx="1"/>
          </p:nvPr>
        </p:nvSpPr>
        <p:spPr>
          <a:xfrm>
            <a:off x="827088" y="1484313"/>
            <a:ext cx="7772400" cy="2232025"/>
          </a:xfrm>
        </p:spPr>
        <p:txBody>
          <a:bodyPr vert="horz" wrap="square" lIns="92075" tIns="46038" rIns="92075" bIns="46038" anchor="t"/>
          <a:p>
            <a:pPr marL="179705" lvl="1" indent="0" eaLnBrk="1" hangingPunct="1">
              <a:lnSpc>
                <a:spcPct val="140000"/>
              </a:lnSpc>
              <a:buSzPct val="80000"/>
              <a:buFont typeface="Wingdings" panose="05000000000000000000" pitchFamily="2" charset="2"/>
              <a:buNone/>
            </a:pPr>
            <a:r>
              <a:rPr lang="en-US" altLang="zh-CN" sz="3200" b="1">
                <a:latin typeface="楷体_GB2312" pitchFamily="49" charset="-122"/>
                <a:ea typeface="楷体_GB2312" pitchFamily="49" charset="-122"/>
              </a:rPr>
              <a:t> 1  </a:t>
            </a:r>
            <a:r>
              <a:rPr lang="zh-CN" altLang="en-US" sz="3200" b="1" dirty="0">
                <a:latin typeface="楷体_GB2312" pitchFamily="49" charset="-122"/>
                <a:ea typeface="楷体_GB2312" pitchFamily="49" charset="-122"/>
              </a:rPr>
              <a:t>状态</a:t>
            </a:r>
            <a:endParaRPr lang="zh-CN" altLang="en-US" sz="3200" b="1" dirty="0">
              <a:latin typeface="楷体_GB2312" pitchFamily="49" charset="-122"/>
              <a:ea typeface="楷体_GB2312" pitchFamily="49" charset="-122"/>
            </a:endParaRPr>
          </a:p>
          <a:p>
            <a:pPr marL="0" indent="0" eaLnBrk="1" hangingPunct="1">
              <a:lnSpc>
                <a:spcPct val="140000"/>
              </a:lnSpc>
              <a:buSzPct val="80000"/>
              <a:buFont typeface="Wingdings" panose="05000000000000000000" pitchFamily="2" charset="2"/>
              <a:buNone/>
            </a:pPr>
            <a:r>
              <a:rPr lang="zh-CN" altLang="en-US" b="1" dirty="0">
                <a:latin typeface="楷体_GB2312" pitchFamily="49" charset="-122"/>
                <a:ea typeface="楷体_GB2312" pitchFamily="49" charset="-122"/>
              </a:rPr>
              <a:t>    状态是任何可以被观察到的系统行为模式，一个状态代表系统的一种行为模式。</a:t>
            </a:r>
            <a:endParaRPr lang="zh-CN" altLang="en-US" b="1" dirty="0">
              <a:latin typeface="楷体_GB2312" pitchFamily="49" charset="-122"/>
              <a:ea typeface="楷体_GB2312" pitchFamily="49" charset="-122"/>
            </a:endParaRPr>
          </a:p>
        </p:txBody>
      </p:sp>
      <p:sp>
        <p:nvSpPr>
          <p:cNvPr id="304140" name="Rectangle 12" descr="Rectangle: Click to edit Master text styles&#13;&#10;Second level&#13;&#10;Third level&#13;&#10;Fourth level&#13;&#10;Fifth level"/>
          <p:cNvSpPr/>
          <p:nvPr/>
        </p:nvSpPr>
        <p:spPr>
          <a:xfrm>
            <a:off x="755650" y="3644900"/>
            <a:ext cx="7772400" cy="2735263"/>
          </a:xfrm>
          <a:prstGeom prst="rect">
            <a:avLst/>
          </a:prstGeom>
          <a:noFill/>
          <a:ln w="9525">
            <a:noFill/>
          </a:ln>
        </p:spPr>
        <p:txBody>
          <a:bodyPr lIns="92075" tIns="46038" rIns="92075" bIns="46038"/>
          <a:p>
            <a:pPr lvl="0" algn="l" eaLnBrk="1" hangingPunct="1">
              <a:lnSpc>
                <a:spcPct val="140000"/>
              </a:lnSpc>
              <a:spcBef>
                <a:spcPct val="20000"/>
              </a:spcBef>
              <a:buSzPct val="80000"/>
              <a:buFont typeface="Wingdings" panose="05000000000000000000" pitchFamily="2" charset="2"/>
              <a:buNone/>
            </a:pPr>
            <a:r>
              <a:rPr lang="en-US" altLang="zh-CN" sz="3200" b="1">
                <a:latin typeface="楷体_GB2312" pitchFamily="49" charset="-122"/>
                <a:ea typeface="楷体_GB2312" pitchFamily="49" charset="-122"/>
              </a:rPr>
              <a:t>    </a:t>
            </a:r>
            <a:r>
              <a:rPr lang="zh-CN" altLang="en-US" sz="3200" b="1" dirty="0">
                <a:latin typeface="楷体_GB2312" pitchFamily="49" charset="-122"/>
                <a:ea typeface="楷体_GB2312" pitchFamily="49" charset="-122"/>
              </a:rPr>
              <a:t>在状态图中定义的状态主要有：初态（即初始状态）、终态（即最终状态）和中间状态。在一张状态图中</a:t>
            </a:r>
            <a:r>
              <a:rPr lang="zh-CN" altLang="en-US" sz="3200" b="1" dirty="0">
                <a:solidFill>
                  <a:srgbClr val="FFFF00"/>
                </a:solidFill>
                <a:latin typeface="楷体_GB2312" pitchFamily="49" charset="-122"/>
                <a:ea typeface="楷体_GB2312" pitchFamily="49" charset="-122"/>
              </a:rPr>
              <a:t>只能有一个</a:t>
            </a:r>
            <a:r>
              <a:rPr lang="zh-CN" altLang="en-US" sz="3200" b="1" dirty="0">
                <a:latin typeface="楷体_GB2312" pitchFamily="49" charset="-122"/>
                <a:ea typeface="楷体_GB2312" pitchFamily="49" charset="-122"/>
              </a:rPr>
              <a:t>初态，而终态则可以有</a:t>
            </a:r>
            <a:r>
              <a:rPr lang="en-US" altLang="zh-CN" sz="3200" b="1">
                <a:solidFill>
                  <a:srgbClr val="FFFF00"/>
                </a:solidFill>
                <a:latin typeface="楷体_GB2312" pitchFamily="49" charset="-122"/>
                <a:ea typeface="楷体_GB2312" pitchFamily="49" charset="-122"/>
              </a:rPr>
              <a:t>0</a:t>
            </a:r>
            <a:r>
              <a:rPr lang="zh-CN" altLang="en-US" sz="3200" b="1" dirty="0">
                <a:solidFill>
                  <a:srgbClr val="FFFF00"/>
                </a:solidFill>
                <a:latin typeface="楷体_GB2312" pitchFamily="49" charset="-122"/>
                <a:ea typeface="楷体_GB2312" pitchFamily="49" charset="-122"/>
              </a:rPr>
              <a:t>至多个</a:t>
            </a:r>
            <a:r>
              <a:rPr lang="zh-CN" altLang="en-US" sz="3200" b="1" dirty="0">
                <a:latin typeface="楷体_GB2312" pitchFamily="49" charset="-122"/>
                <a:ea typeface="楷体_GB2312" pitchFamily="49" charset="-122"/>
              </a:rPr>
              <a:t>。</a:t>
            </a:r>
            <a:endParaRPr lang="zh-CN" altLang="en-US" sz="3200" b="1" dirty="0">
              <a:latin typeface="楷体_GB2312" pitchFamily="49" charset="-122"/>
              <a:ea typeface="楷体_GB2312" pitchFamily="49" charset="-122"/>
            </a:endParaRPr>
          </a:p>
        </p:txBody>
      </p:sp>
    </p:spTree>
  </p:cSld>
  <p:clrMapOvr>
    <a:masterClrMapping/>
  </p:clrMapOvr>
  <p:transition>
    <p:random/>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2" name="灯片编号占位符 5"/>
          <p:cNvSpPr txBox="1">
            <a:spLocks noGrp="1"/>
          </p:cNvSpPr>
          <p:nvPr>
            <p:ph type="sldNum" sz="quarter" idx="12"/>
          </p:nvPr>
        </p:nvSpPr>
        <p:spPr/>
        <p:txBody>
          <a:bodyPr/>
          <a:p>
            <a:pPr algn="r" eaLnBrk="1" hangingPunct="1">
              <a:spcBef>
                <a:spcPct val="50000"/>
              </a:spcBef>
            </a:pPr>
            <a:fld id="{9A0DB2DC-4C9A-4742-B13C-FB6460FD3503}" type="slidenum">
              <a:rPr lang="en-US" altLang="zh-CN" sz="1400"/>
            </a:fld>
            <a:endParaRPr lang="en-US" altLang="zh-CN" sz="1400"/>
          </a:p>
        </p:txBody>
      </p:sp>
      <p:sp>
        <p:nvSpPr>
          <p:cNvPr id="322564" name="Rectangle 4" descr="Rectangle: Click to edit Master text styles&#13;&#10;Second level&#13;&#10;Third level&#13;&#10;Fourth level&#13;&#10;Fifth level"/>
          <p:cNvSpPr>
            <a:spLocks noGrp="1"/>
          </p:cNvSpPr>
          <p:nvPr>
            <p:ph idx="1"/>
          </p:nvPr>
        </p:nvSpPr>
        <p:spPr>
          <a:xfrm>
            <a:off x="827088" y="1628775"/>
            <a:ext cx="7772400" cy="5040313"/>
          </a:xfrm>
        </p:spPr>
        <p:txBody>
          <a:bodyPr vert="horz" wrap="square" lIns="92075" tIns="46038" rIns="92075" bIns="46038" anchor="t"/>
          <a:p>
            <a:pPr marL="179705" lvl="1" indent="0" eaLnBrk="1" hangingPunct="1">
              <a:lnSpc>
                <a:spcPct val="140000"/>
              </a:lnSpc>
              <a:buSzPct val="80000"/>
              <a:buFont typeface="Wingdings" panose="05000000000000000000" pitchFamily="2" charset="2"/>
              <a:buNone/>
            </a:pPr>
            <a:r>
              <a:rPr lang="en-US" altLang="zh-CN" sz="3200" b="1">
                <a:latin typeface="楷体_GB2312" pitchFamily="49" charset="-122"/>
                <a:ea typeface="楷体_GB2312" pitchFamily="49" charset="-122"/>
              </a:rPr>
              <a:t>2 </a:t>
            </a:r>
            <a:r>
              <a:rPr lang="zh-CN" altLang="en-US" sz="3200" b="1" dirty="0">
                <a:latin typeface="楷体_GB2312" pitchFamily="49" charset="-122"/>
                <a:ea typeface="楷体_GB2312" pitchFamily="49" charset="-122"/>
              </a:rPr>
              <a:t>事件</a:t>
            </a:r>
            <a:endParaRPr lang="zh-CN" altLang="en-US" sz="3200" b="1" dirty="0">
              <a:latin typeface="楷体_GB2312" pitchFamily="49" charset="-122"/>
              <a:ea typeface="楷体_GB2312" pitchFamily="49" charset="-122"/>
            </a:endParaRPr>
          </a:p>
          <a:p>
            <a:pPr marL="0" indent="0" eaLnBrk="1" hangingPunct="1">
              <a:lnSpc>
                <a:spcPct val="140000"/>
              </a:lnSpc>
              <a:buSzPct val="80000"/>
              <a:buFont typeface="Wingdings" panose="05000000000000000000" pitchFamily="2" charset="2"/>
              <a:buNone/>
            </a:pPr>
            <a:r>
              <a:rPr lang="zh-CN" altLang="en-US" b="1" dirty="0">
                <a:latin typeface="楷体_GB2312" pitchFamily="49" charset="-122"/>
                <a:ea typeface="楷体_GB2312" pitchFamily="49" charset="-122"/>
              </a:rPr>
              <a:t>    事件是在某个特定时刻发生的事情，它是对引起系统从一个状态转换到另一个状态的外界事件的抽象。</a:t>
            </a:r>
            <a:endParaRPr lang="zh-CN" altLang="en-US" b="1" dirty="0">
              <a:latin typeface="楷体_GB2312" pitchFamily="49" charset="-122"/>
              <a:ea typeface="楷体_GB2312" pitchFamily="49" charset="-122"/>
            </a:endParaRPr>
          </a:p>
          <a:p>
            <a:pPr marL="0" indent="0" eaLnBrk="1" hangingPunct="1">
              <a:spcBef>
                <a:spcPct val="80000"/>
              </a:spcBef>
              <a:buNone/>
            </a:pPr>
            <a:r>
              <a:rPr lang="zh-CN" altLang="en-US" b="1" dirty="0">
                <a:latin typeface="楷体_GB2312" pitchFamily="49" charset="-122"/>
                <a:ea typeface="楷体_GB2312" pitchFamily="49" charset="-122"/>
              </a:rPr>
              <a:t>    </a:t>
            </a:r>
            <a:r>
              <a:rPr lang="zh-CN" altLang="en-US" b="1" dirty="0">
                <a:solidFill>
                  <a:srgbClr val="FFFF00"/>
                </a:solidFill>
                <a:latin typeface="楷体_GB2312" pitchFamily="49" charset="-122"/>
                <a:ea typeface="楷体_GB2312" pitchFamily="49" charset="-122"/>
              </a:rPr>
              <a:t>简而言之，事件就是引起系统状态转换的控制信息。</a:t>
            </a:r>
            <a:endParaRPr lang="zh-CN" altLang="en-US" b="1" dirty="0">
              <a:latin typeface="楷体_GB2312" pitchFamily="49" charset="-122"/>
              <a:ea typeface="楷体_GB2312" pitchFamily="49" charset="-122"/>
            </a:endParaRPr>
          </a:p>
        </p:txBody>
      </p:sp>
      <p:sp>
        <p:nvSpPr>
          <p:cNvPr id="51204" name="Rectangle 5"/>
          <p:cNvSpPr/>
          <p:nvPr/>
        </p:nvSpPr>
        <p:spPr>
          <a:xfrm>
            <a:off x="827088" y="836613"/>
            <a:ext cx="4264025" cy="701675"/>
          </a:xfrm>
          <a:prstGeom prst="rect">
            <a:avLst/>
          </a:prstGeom>
          <a:noFill/>
          <a:ln w="9525">
            <a:noFill/>
          </a:ln>
        </p:spPr>
        <p:txBody>
          <a:bodyPr wrap="none">
            <a:spAutoFit/>
          </a:bodyPr>
          <a:p>
            <a:pPr lvl="0" algn="l" eaLnBrk="0" hangingPunct="0"/>
            <a:r>
              <a:rPr lang="en-US" altLang="zh-CN" sz="4000" b="1">
                <a:solidFill>
                  <a:srgbClr val="FF3300"/>
                </a:solidFill>
                <a:latin typeface="隶书" panose="02010509060101010101" pitchFamily="49" charset="-122"/>
                <a:ea typeface="隶书" panose="02010509060101010101" pitchFamily="49" charset="-122"/>
              </a:rPr>
              <a:t>§6.  </a:t>
            </a:r>
            <a:r>
              <a:rPr lang="zh-CN" altLang="en-US" sz="4000" b="1" dirty="0">
                <a:solidFill>
                  <a:srgbClr val="FF3300"/>
                </a:solidFill>
                <a:latin typeface="隶书" panose="02010509060101010101" pitchFamily="49" charset="-122"/>
                <a:ea typeface="隶书" panose="02010509060101010101" pitchFamily="49" charset="-122"/>
              </a:rPr>
              <a:t>状态转换图</a:t>
            </a:r>
            <a:endParaRPr lang="zh-CN" altLang="en-US" sz="4000" b="1" dirty="0">
              <a:solidFill>
                <a:srgbClr val="FF3300"/>
              </a:solidFill>
              <a:latin typeface="隶书" panose="02010509060101010101" pitchFamily="49" charset="-122"/>
              <a:ea typeface="隶书" panose="02010509060101010101" pitchFamily="49" charset="-122"/>
            </a:endParaRPr>
          </a:p>
        </p:txBody>
      </p:sp>
    </p:spTree>
  </p:cSld>
  <p:clrMapOvr>
    <a:masterClrMapping/>
  </p:clrMapOvr>
  <p:transition>
    <p:random/>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6" name="灯片编号占位符 5"/>
          <p:cNvSpPr txBox="1">
            <a:spLocks noGrp="1"/>
          </p:cNvSpPr>
          <p:nvPr>
            <p:ph type="sldNum" sz="quarter" idx="12"/>
          </p:nvPr>
        </p:nvSpPr>
        <p:spPr/>
        <p:txBody>
          <a:bodyPr/>
          <a:p>
            <a:pPr algn="r" eaLnBrk="1" hangingPunct="1">
              <a:spcBef>
                <a:spcPct val="50000"/>
              </a:spcBef>
            </a:pPr>
            <a:fld id="{9A0DB2DC-4C9A-4742-B13C-FB6460FD3503}" type="slidenum">
              <a:rPr lang="en-US" altLang="zh-CN" sz="1400"/>
            </a:fld>
            <a:endParaRPr lang="en-US" altLang="zh-CN" sz="1400"/>
          </a:p>
        </p:txBody>
      </p:sp>
      <p:sp>
        <p:nvSpPr>
          <p:cNvPr id="52227" name="Rectangle 4"/>
          <p:cNvSpPr/>
          <p:nvPr/>
        </p:nvSpPr>
        <p:spPr>
          <a:xfrm>
            <a:off x="827088" y="836613"/>
            <a:ext cx="4264025" cy="701675"/>
          </a:xfrm>
          <a:prstGeom prst="rect">
            <a:avLst/>
          </a:prstGeom>
          <a:noFill/>
          <a:ln w="9525">
            <a:noFill/>
          </a:ln>
        </p:spPr>
        <p:txBody>
          <a:bodyPr wrap="none">
            <a:spAutoFit/>
          </a:bodyPr>
          <a:p>
            <a:pPr lvl="0" algn="l" eaLnBrk="0" hangingPunct="0"/>
            <a:r>
              <a:rPr lang="en-US" altLang="zh-CN" sz="4000" b="1">
                <a:solidFill>
                  <a:srgbClr val="FF3300"/>
                </a:solidFill>
                <a:latin typeface="隶书" panose="02010509060101010101" pitchFamily="49" charset="-122"/>
                <a:ea typeface="隶书" panose="02010509060101010101" pitchFamily="49" charset="-122"/>
              </a:rPr>
              <a:t>§6.  </a:t>
            </a:r>
            <a:r>
              <a:rPr lang="zh-CN" altLang="en-US" sz="4000" b="1" dirty="0">
                <a:solidFill>
                  <a:srgbClr val="FF3300"/>
                </a:solidFill>
                <a:latin typeface="隶书" panose="02010509060101010101" pitchFamily="49" charset="-122"/>
                <a:ea typeface="隶书" panose="02010509060101010101" pitchFamily="49" charset="-122"/>
              </a:rPr>
              <a:t>状态转换图</a:t>
            </a:r>
            <a:endParaRPr lang="zh-CN" altLang="en-US" sz="4000" b="1" dirty="0">
              <a:solidFill>
                <a:srgbClr val="FF3300"/>
              </a:solidFill>
              <a:latin typeface="隶书" panose="02010509060101010101" pitchFamily="49" charset="-122"/>
              <a:ea typeface="隶书" panose="02010509060101010101" pitchFamily="49" charset="-122"/>
            </a:endParaRPr>
          </a:p>
        </p:txBody>
      </p:sp>
      <p:sp>
        <p:nvSpPr>
          <p:cNvPr id="52228" name="Rectangle 5" descr="Rectangle: Click to edit Master text styles&#13;&#10;Second level&#13;&#10;Third level&#13;&#10;Fourth level&#13;&#10;Fifth level"/>
          <p:cNvSpPr>
            <a:spLocks noGrp="1"/>
          </p:cNvSpPr>
          <p:nvPr>
            <p:ph idx="1"/>
          </p:nvPr>
        </p:nvSpPr>
        <p:spPr>
          <a:xfrm>
            <a:off x="827088" y="1628775"/>
            <a:ext cx="7772400" cy="4114800"/>
          </a:xfrm>
        </p:spPr>
        <p:txBody>
          <a:bodyPr vert="horz" wrap="square" lIns="92075" tIns="46038" rIns="92075" bIns="46038" anchor="t"/>
          <a:p>
            <a:pPr marL="179705" lvl="1" indent="0" eaLnBrk="1" hangingPunct="1">
              <a:lnSpc>
                <a:spcPct val="140000"/>
              </a:lnSpc>
              <a:buSzPct val="80000"/>
              <a:buFont typeface="Wingdings" panose="05000000000000000000" pitchFamily="2" charset="2"/>
              <a:buNone/>
            </a:pPr>
            <a:r>
              <a:rPr lang="en-US" altLang="zh-CN" sz="3200" b="1">
                <a:latin typeface="楷体_GB2312" pitchFamily="49" charset="-122"/>
                <a:ea typeface="楷体_GB2312" pitchFamily="49" charset="-122"/>
              </a:rPr>
              <a:t>3.  </a:t>
            </a:r>
            <a:r>
              <a:rPr lang="zh-CN" altLang="en-US" sz="3200" b="1" dirty="0">
                <a:latin typeface="楷体_GB2312" pitchFamily="49" charset="-122"/>
                <a:ea typeface="楷体_GB2312" pitchFamily="49" charset="-122"/>
              </a:rPr>
              <a:t>符号</a:t>
            </a:r>
            <a:endParaRPr lang="zh-CN" altLang="en-US" sz="3200" b="1" dirty="0">
              <a:latin typeface="楷体_GB2312" pitchFamily="49" charset="-122"/>
              <a:ea typeface="楷体_GB2312" pitchFamily="49" charset="-122"/>
            </a:endParaRPr>
          </a:p>
          <a:p>
            <a:pPr marL="0" indent="0" eaLnBrk="1" hangingPunct="1">
              <a:lnSpc>
                <a:spcPct val="140000"/>
              </a:lnSpc>
              <a:buSzPct val="80000"/>
              <a:buFont typeface="Wingdings" panose="05000000000000000000" pitchFamily="2" charset="2"/>
              <a:buNone/>
            </a:pPr>
            <a:r>
              <a:rPr lang="zh-CN" altLang="en-US" b="1" dirty="0">
                <a:latin typeface="楷体_GB2312" pitchFamily="49" charset="-122"/>
                <a:ea typeface="楷体_GB2312" pitchFamily="49" charset="-122"/>
              </a:rPr>
              <a:t>    在状态图中，</a:t>
            </a:r>
            <a:r>
              <a:rPr lang="zh-CN" altLang="en-US" b="1" dirty="0">
                <a:solidFill>
                  <a:srgbClr val="00FF00"/>
                </a:solidFill>
                <a:latin typeface="楷体_GB2312" pitchFamily="49" charset="-122"/>
                <a:ea typeface="楷体_GB2312" pitchFamily="49" charset="-122"/>
              </a:rPr>
              <a:t>初态</a:t>
            </a:r>
            <a:r>
              <a:rPr lang="zh-CN" altLang="en-US" b="1" dirty="0">
                <a:latin typeface="楷体_GB2312" pitchFamily="49" charset="-122"/>
                <a:ea typeface="楷体_GB2312" pitchFamily="49" charset="-122"/>
              </a:rPr>
              <a:t>用实心圆表示，终态用一对同心圆（内圆为实心圆）表示。  </a:t>
            </a:r>
            <a:r>
              <a:rPr lang="zh-CN" altLang="en-US" b="1" dirty="0">
                <a:solidFill>
                  <a:srgbClr val="00FF00"/>
                </a:solidFill>
                <a:latin typeface="楷体_GB2312" pitchFamily="49" charset="-122"/>
                <a:ea typeface="楷体_GB2312" pitchFamily="49" charset="-122"/>
              </a:rPr>
              <a:t>中间状态</a:t>
            </a:r>
            <a:r>
              <a:rPr lang="zh-CN" altLang="en-US" b="1" dirty="0">
                <a:latin typeface="楷体_GB2312" pitchFamily="49" charset="-122"/>
                <a:ea typeface="楷体_GB2312" pitchFamily="49" charset="-122"/>
              </a:rPr>
              <a:t>用圆角矩形表示，可以用两条水平横线把它分成上、中、下</a:t>
            </a:r>
            <a:r>
              <a:rPr lang="en-US" altLang="zh-CN" b="1">
                <a:latin typeface="楷体_GB2312" pitchFamily="49" charset="-122"/>
                <a:ea typeface="楷体_GB2312" pitchFamily="49" charset="-122"/>
              </a:rPr>
              <a:t>3</a:t>
            </a:r>
            <a:r>
              <a:rPr lang="zh-CN" altLang="en-US" b="1" dirty="0">
                <a:latin typeface="楷体_GB2312" pitchFamily="49" charset="-122"/>
                <a:ea typeface="楷体_GB2312" pitchFamily="49" charset="-122"/>
              </a:rPr>
              <a:t>个部分。</a:t>
            </a:r>
            <a:endParaRPr lang="zh-CN" altLang="en-US" b="1" dirty="0">
              <a:latin typeface="楷体_GB2312" pitchFamily="49" charset="-122"/>
              <a:ea typeface="楷体_GB2312" pitchFamily="49" charset="-122"/>
            </a:endParaRPr>
          </a:p>
        </p:txBody>
      </p:sp>
      <p:sp>
        <p:nvSpPr>
          <p:cNvPr id="323590" name="AutoShape 6"/>
          <p:cNvSpPr/>
          <p:nvPr/>
        </p:nvSpPr>
        <p:spPr>
          <a:xfrm>
            <a:off x="0" y="5300663"/>
            <a:ext cx="5003800" cy="1295400"/>
          </a:xfrm>
          <a:prstGeom prst="wedgeEllipseCallout">
            <a:avLst>
              <a:gd name="adj1" fmla="val 45148"/>
              <a:gd name="adj2" fmla="val -61028"/>
            </a:avLst>
          </a:prstGeom>
          <a:solidFill>
            <a:schemeClr val="accent1"/>
          </a:solidFill>
          <a:ln w="9525" cap="flat" cmpd="sng">
            <a:solidFill>
              <a:schemeClr val="tx1"/>
            </a:solidFill>
            <a:prstDash val="solid"/>
            <a:miter/>
            <a:headEnd type="none" w="med" len="med"/>
            <a:tailEnd type="none" w="med" len="med"/>
          </a:ln>
        </p:spPr>
        <p:txBody>
          <a:bodyPr/>
          <a:p>
            <a:pPr lvl="0" algn="l" eaLnBrk="1" hangingPunct="1"/>
            <a:r>
              <a:rPr lang="zh-CN" altLang="en-US" b="1" dirty="0">
                <a:latin typeface="Times New Roman" panose="02020603050405020304" pitchFamily="18" charset="0"/>
                <a:ea typeface="楷体_GB2312" pitchFamily="49" charset="-122"/>
              </a:rPr>
              <a:t>上面部分为状态的名称，这部分是必须有的；</a:t>
            </a:r>
            <a:endParaRPr lang="zh-CN" altLang="en-US" b="1" dirty="0">
              <a:latin typeface="Times New Roman" panose="02020603050405020304" pitchFamily="18" charset="0"/>
              <a:ea typeface="楷体_GB2312" pitchFamily="49" charset="-122"/>
            </a:endParaRPr>
          </a:p>
        </p:txBody>
      </p:sp>
      <p:sp>
        <p:nvSpPr>
          <p:cNvPr id="323591" name="AutoShape 7"/>
          <p:cNvSpPr/>
          <p:nvPr/>
        </p:nvSpPr>
        <p:spPr>
          <a:xfrm>
            <a:off x="3658235" y="1064578"/>
            <a:ext cx="5400675" cy="1368425"/>
          </a:xfrm>
          <a:prstGeom prst="wedgeEllipseCallout">
            <a:avLst>
              <a:gd name="adj1" fmla="val -2616"/>
              <a:gd name="adj2" fmla="val 84222"/>
            </a:avLst>
          </a:prstGeom>
          <a:solidFill>
            <a:schemeClr val="accent1"/>
          </a:solidFill>
          <a:ln w="9525" cap="flat" cmpd="sng">
            <a:solidFill>
              <a:schemeClr val="tx1"/>
            </a:solidFill>
            <a:prstDash val="solid"/>
            <a:miter/>
            <a:headEnd type="none" w="med" len="med"/>
            <a:tailEnd type="none" w="med" len="med"/>
          </a:ln>
        </p:spPr>
        <p:txBody>
          <a:bodyPr/>
          <a:p>
            <a:pPr lvl="0" algn="l" eaLnBrk="1" hangingPunct="1"/>
            <a:r>
              <a:rPr lang="zh-CN" altLang="en-US" b="1" dirty="0">
                <a:latin typeface="Times New Roman" panose="02020603050405020304" pitchFamily="18" charset="0"/>
                <a:ea typeface="楷体_GB2312" pitchFamily="49" charset="-122"/>
              </a:rPr>
              <a:t>中间部分为状态变量的名字和值，这部分是可选的；</a:t>
            </a:r>
            <a:endParaRPr lang="zh-CN" altLang="en-US" b="1" dirty="0">
              <a:latin typeface="Times New Roman" panose="02020603050405020304" pitchFamily="18" charset="0"/>
              <a:ea typeface="楷体_GB2312" pitchFamily="49" charset="-122"/>
            </a:endParaRPr>
          </a:p>
        </p:txBody>
      </p:sp>
      <p:sp>
        <p:nvSpPr>
          <p:cNvPr id="323592" name="AutoShape 8"/>
          <p:cNvSpPr/>
          <p:nvPr/>
        </p:nvSpPr>
        <p:spPr>
          <a:xfrm>
            <a:off x="4967288" y="5373688"/>
            <a:ext cx="4176712" cy="1296987"/>
          </a:xfrm>
          <a:prstGeom prst="wedgeEllipseCallout">
            <a:avLst>
              <a:gd name="adj1" fmla="val -14083"/>
              <a:gd name="adj2" fmla="val -66278"/>
            </a:avLst>
          </a:prstGeom>
          <a:solidFill>
            <a:schemeClr val="accent1"/>
          </a:solidFill>
          <a:ln w="9525" cap="flat" cmpd="sng">
            <a:solidFill>
              <a:schemeClr val="tx1"/>
            </a:solidFill>
            <a:prstDash val="solid"/>
            <a:miter/>
            <a:headEnd type="none" w="med" len="med"/>
            <a:tailEnd type="none" w="med" len="med"/>
          </a:ln>
        </p:spPr>
        <p:txBody>
          <a:bodyPr/>
          <a:p>
            <a:pPr lvl="0" algn="l" eaLnBrk="1" hangingPunct="1"/>
            <a:r>
              <a:rPr lang="zh-CN" altLang="en-US" b="1" dirty="0">
                <a:latin typeface="Times New Roman" panose="02020603050405020304" pitchFamily="18" charset="0"/>
                <a:ea typeface="楷体_GB2312" pitchFamily="49" charset="-122"/>
              </a:rPr>
              <a:t>下面部分是活动表，这部分也是可选的。</a:t>
            </a:r>
            <a:endParaRPr lang="zh-CN" altLang="en-US" b="1" dirty="0">
              <a:latin typeface="Times New Roman" panose="02020603050405020304" pitchFamily="18" charset="0"/>
              <a:ea typeface="楷体_GB2312"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323590"/>
                                        </p:tgtEl>
                                        <p:attrNameLst>
                                          <p:attrName>style.visibility</p:attrName>
                                        </p:attrNameLst>
                                      </p:cBhvr>
                                      <p:to>
                                        <p:strVal val="visible"/>
                                      </p:to>
                                    </p:set>
                                    <p:animEffect transition="in" filter="slide(fromLeft)">
                                      <p:cBhvr>
                                        <p:cTn id="7" dur="500"/>
                                        <p:tgtEl>
                                          <p:spTgt spid="323590"/>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1" fill="hold" grpId="0" nodeType="clickEffect">
                                  <p:stCondLst>
                                    <p:cond delay="0"/>
                                  </p:stCondLst>
                                  <p:childTnLst>
                                    <p:set>
                                      <p:cBhvr>
                                        <p:cTn id="11" dur="1" fill="hold">
                                          <p:stCondLst>
                                            <p:cond delay="0"/>
                                          </p:stCondLst>
                                        </p:cTn>
                                        <p:tgtEl>
                                          <p:spTgt spid="323591"/>
                                        </p:tgtEl>
                                        <p:attrNameLst>
                                          <p:attrName>style.visibility</p:attrName>
                                        </p:attrNameLst>
                                      </p:cBhvr>
                                      <p:to>
                                        <p:strVal val="visible"/>
                                      </p:to>
                                    </p:set>
                                    <p:animEffect transition="in" filter="slide(fromTop)">
                                      <p:cBhvr>
                                        <p:cTn id="12" dur="500"/>
                                        <p:tgtEl>
                                          <p:spTgt spid="323591"/>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2" fill="hold" grpId="0" nodeType="clickEffect">
                                  <p:stCondLst>
                                    <p:cond delay="0"/>
                                  </p:stCondLst>
                                  <p:childTnLst>
                                    <p:set>
                                      <p:cBhvr>
                                        <p:cTn id="16" dur="1" fill="hold">
                                          <p:stCondLst>
                                            <p:cond delay="0"/>
                                          </p:stCondLst>
                                        </p:cTn>
                                        <p:tgtEl>
                                          <p:spTgt spid="323592"/>
                                        </p:tgtEl>
                                        <p:attrNameLst>
                                          <p:attrName>style.visibility</p:attrName>
                                        </p:attrNameLst>
                                      </p:cBhvr>
                                      <p:to>
                                        <p:strVal val="visible"/>
                                      </p:to>
                                    </p:set>
                                    <p:animEffect transition="in" filter="slide(fromRight)">
                                      <p:cBhvr>
                                        <p:cTn id="17" dur="500"/>
                                        <p:tgtEl>
                                          <p:spTgt spid="3235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3590" grpId="0" animBg="1"/>
      <p:bldP spid="323591" grpId="0" bldLvl="0" animBg="1"/>
      <p:bldP spid="323592"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8" name="灯片编号占位符 5"/>
          <p:cNvSpPr txBox="1">
            <a:spLocks noGrp="1"/>
          </p:cNvSpPr>
          <p:nvPr>
            <p:ph type="sldNum" sz="quarter" idx="12"/>
          </p:nvPr>
        </p:nvSpPr>
        <p:spPr/>
        <p:txBody>
          <a:bodyPr/>
          <a:p>
            <a:pPr algn="r" eaLnBrk="1" hangingPunct="1">
              <a:spcBef>
                <a:spcPct val="50000"/>
              </a:spcBef>
            </a:pPr>
            <a:fld id="{9A0DB2DC-4C9A-4742-B13C-FB6460FD3503}" type="slidenum">
              <a:rPr lang="en-US" altLang="zh-CN" sz="1400"/>
            </a:fld>
            <a:endParaRPr lang="en-US" altLang="zh-CN" sz="1400"/>
          </a:p>
        </p:txBody>
      </p:sp>
      <p:sp>
        <p:nvSpPr>
          <p:cNvPr id="55299" name="Rectangle 4"/>
          <p:cNvSpPr/>
          <p:nvPr/>
        </p:nvSpPr>
        <p:spPr>
          <a:xfrm>
            <a:off x="2195513" y="5373688"/>
            <a:ext cx="4630737" cy="457200"/>
          </a:xfrm>
          <a:prstGeom prst="rect">
            <a:avLst/>
          </a:prstGeom>
          <a:noFill/>
          <a:ln w="9525">
            <a:noFill/>
          </a:ln>
        </p:spPr>
        <p:txBody>
          <a:bodyPr wrap="none">
            <a:spAutoFit/>
          </a:bodyPr>
          <a:p>
            <a:pPr lvl="0" algn="l" eaLnBrk="1" hangingPunct="1"/>
            <a:r>
              <a:rPr lang="zh-CN" altLang="en-US" b="1" dirty="0">
                <a:latin typeface="楷体_GB2312" pitchFamily="49" charset="-122"/>
                <a:ea typeface="楷体_GB2312" pitchFamily="49" charset="-122"/>
              </a:rPr>
              <a:t>图</a:t>
            </a:r>
            <a:r>
              <a:rPr lang="en-US" altLang="zh-CN" b="1">
                <a:latin typeface="楷体_GB2312" pitchFamily="49" charset="-122"/>
                <a:ea typeface="楷体_GB2312" pitchFamily="49" charset="-122"/>
              </a:rPr>
              <a:t>3.3  </a:t>
            </a:r>
            <a:r>
              <a:rPr lang="zh-CN" altLang="en-US" b="1" dirty="0">
                <a:latin typeface="楷体_GB2312" pitchFamily="49" charset="-122"/>
                <a:ea typeface="楷体_GB2312" pitchFamily="49" charset="-122"/>
              </a:rPr>
              <a:t>状态图中使用的主要符号</a:t>
            </a:r>
            <a:endParaRPr lang="zh-CN" altLang="en-US" b="1" dirty="0">
              <a:latin typeface="楷体_GB2312" pitchFamily="49" charset="-122"/>
              <a:ea typeface="楷体_GB2312" pitchFamily="49" charset="-122"/>
            </a:endParaRPr>
          </a:p>
        </p:txBody>
      </p:sp>
      <p:sp>
        <p:nvSpPr>
          <p:cNvPr id="55301" name="Rectangle 6"/>
          <p:cNvSpPr/>
          <p:nvPr/>
        </p:nvSpPr>
        <p:spPr>
          <a:xfrm>
            <a:off x="827088" y="836613"/>
            <a:ext cx="4264025" cy="701675"/>
          </a:xfrm>
          <a:prstGeom prst="rect">
            <a:avLst/>
          </a:prstGeom>
          <a:noFill/>
          <a:ln w="9525">
            <a:noFill/>
          </a:ln>
        </p:spPr>
        <p:txBody>
          <a:bodyPr wrap="none">
            <a:spAutoFit/>
          </a:bodyPr>
          <a:p>
            <a:pPr lvl="0" algn="l" eaLnBrk="0" hangingPunct="0"/>
            <a:r>
              <a:rPr lang="en-US" altLang="zh-CN" sz="4000" b="1">
                <a:solidFill>
                  <a:srgbClr val="FF3300"/>
                </a:solidFill>
                <a:latin typeface="隶书" panose="02010509060101010101" pitchFamily="49" charset="-122"/>
                <a:ea typeface="隶书" panose="02010509060101010101" pitchFamily="49" charset="-122"/>
              </a:rPr>
              <a:t>§6.  </a:t>
            </a:r>
            <a:r>
              <a:rPr lang="zh-CN" altLang="en-US" sz="4000" b="1" dirty="0">
                <a:solidFill>
                  <a:srgbClr val="FF3300"/>
                </a:solidFill>
                <a:latin typeface="隶书" panose="02010509060101010101" pitchFamily="49" charset="-122"/>
                <a:ea typeface="隶书" panose="02010509060101010101" pitchFamily="49" charset="-122"/>
              </a:rPr>
              <a:t>状态转换图</a:t>
            </a:r>
            <a:endParaRPr lang="zh-CN" altLang="en-US" sz="4000" b="1" dirty="0">
              <a:solidFill>
                <a:srgbClr val="FF3300"/>
              </a:solidFill>
              <a:latin typeface="隶书" panose="02010509060101010101" pitchFamily="49" charset="-122"/>
              <a:ea typeface="隶书" panose="02010509060101010101" pitchFamily="49" charset="-122"/>
            </a:endParaRPr>
          </a:p>
        </p:txBody>
      </p:sp>
      <p:pic>
        <p:nvPicPr>
          <p:cNvPr id="55303" name="图片 55302" descr="rj20"/>
          <p:cNvPicPr>
            <a:picLocks noChangeAspect="1"/>
          </p:cNvPicPr>
          <p:nvPr/>
        </p:nvPicPr>
        <p:blipFill>
          <a:blip r:embed="rId1"/>
          <a:stretch>
            <a:fillRect/>
          </a:stretch>
        </p:blipFill>
        <p:spPr>
          <a:xfrm>
            <a:off x="539750" y="1844675"/>
            <a:ext cx="8064500" cy="3168650"/>
          </a:xfrm>
          <a:prstGeom prst="rect">
            <a:avLst/>
          </a:prstGeom>
          <a:noFill/>
          <a:ln w="9525">
            <a:noFill/>
          </a:ln>
        </p:spPr>
      </p:pic>
    </p:spTree>
  </p:cSld>
  <p:clrMapOvr>
    <a:masterClrMapping/>
  </p:clrMapOvr>
  <p:transition>
    <p:random/>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2338" name="矩形 142337"/>
          <p:cNvSpPr/>
          <p:nvPr/>
        </p:nvSpPr>
        <p:spPr>
          <a:xfrm>
            <a:off x="908368" y="1532255"/>
            <a:ext cx="7559675" cy="5040630"/>
          </a:xfrm>
          <a:prstGeom prst="rect">
            <a:avLst/>
          </a:prstGeom>
          <a:noFill/>
          <a:ln w="9525">
            <a:noFill/>
          </a:ln>
        </p:spPr>
        <p:txBody>
          <a:bodyPr wrap="square">
            <a:spAutoFit/>
          </a:bodyPr>
          <a:p>
            <a:pPr lvl="0" algn="l" eaLnBrk="1" hangingPunct="1">
              <a:lnSpc>
                <a:spcPct val="130000"/>
              </a:lnSpc>
              <a:spcBef>
                <a:spcPct val="40000"/>
              </a:spcBef>
              <a:buClrTx/>
            </a:pPr>
            <a:r>
              <a:rPr lang="zh-CN" altLang="en-US" sz="2800" b="1" i="1" u="sng" dirty="0">
                <a:solidFill>
                  <a:schemeClr val="accent2"/>
                </a:solidFill>
                <a:latin typeface="楷体_GB2312" pitchFamily="49" charset="-122"/>
                <a:ea typeface="楷体_GB2312" pitchFamily="49" charset="-122"/>
              </a:rPr>
              <a:t>活动表的语法格式：</a:t>
            </a:r>
            <a:endParaRPr lang="zh-CN" altLang="en-US" sz="2800" b="1" i="1" u="sng" dirty="0">
              <a:solidFill>
                <a:schemeClr val="accent2"/>
              </a:solidFill>
              <a:latin typeface="楷体_GB2312" pitchFamily="49" charset="-122"/>
              <a:ea typeface="楷体_GB2312" pitchFamily="49" charset="-122"/>
            </a:endParaRPr>
          </a:p>
          <a:p>
            <a:pPr lvl="0" algn="l" eaLnBrk="1" hangingPunct="1">
              <a:lnSpc>
                <a:spcPct val="130000"/>
              </a:lnSpc>
              <a:spcBef>
                <a:spcPct val="40000"/>
              </a:spcBef>
              <a:buClrTx/>
            </a:pPr>
            <a:r>
              <a:rPr lang="zh-CN" altLang="en-US" sz="2800" b="1" dirty="0">
                <a:latin typeface="楷体_GB2312" pitchFamily="49" charset="-122"/>
                <a:ea typeface="楷体_GB2312" pitchFamily="49" charset="-122"/>
              </a:rPr>
              <a:t>事件名</a:t>
            </a:r>
            <a:r>
              <a:rPr lang="en-US" altLang="zh-CN" sz="2800" b="1">
                <a:latin typeface="楷体_GB2312" pitchFamily="49" charset="-122"/>
                <a:ea typeface="楷体_GB2312" pitchFamily="49" charset="-122"/>
              </a:rPr>
              <a:t>(</a:t>
            </a:r>
            <a:r>
              <a:rPr lang="zh-CN" altLang="en-US" sz="2800" b="1" dirty="0">
                <a:latin typeface="楷体_GB2312" pitchFamily="49" charset="-122"/>
                <a:ea typeface="楷体_GB2312" pitchFamily="49" charset="-122"/>
              </a:rPr>
              <a:t>参数表</a:t>
            </a:r>
            <a:r>
              <a:rPr lang="en-US" altLang="zh-CN" sz="2800" b="1">
                <a:latin typeface="楷体_GB2312" pitchFamily="49" charset="-122"/>
                <a:ea typeface="楷体_GB2312" pitchFamily="49" charset="-122"/>
              </a:rPr>
              <a:t>)/</a:t>
            </a:r>
            <a:r>
              <a:rPr lang="zh-CN" altLang="en-US" sz="2800" b="1" dirty="0">
                <a:latin typeface="楷体_GB2312" pitchFamily="49" charset="-122"/>
                <a:ea typeface="楷体_GB2312" pitchFamily="49" charset="-122"/>
              </a:rPr>
              <a:t>动作表达式</a:t>
            </a:r>
            <a:endParaRPr lang="zh-CN" altLang="en-US" sz="2800" b="1" dirty="0">
              <a:latin typeface="楷体_GB2312" pitchFamily="49" charset="-122"/>
              <a:ea typeface="楷体_GB2312" pitchFamily="49" charset="-122"/>
            </a:endParaRPr>
          </a:p>
          <a:p>
            <a:pPr lvl="0" algn="l" eaLnBrk="1" hangingPunct="1">
              <a:lnSpc>
                <a:spcPct val="130000"/>
              </a:lnSpc>
              <a:spcBef>
                <a:spcPct val="40000"/>
              </a:spcBef>
              <a:buClrTx/>
            </a:pPr>
            <a:r>
              <a:rPr lang="zh-CN" altLang="en-US" sz="2800" b="1" dirty="0">
                <a:solidFill>
                  <a:schemeClr val="accent2"/>
                </a:solidFill>
                <a:latin typeface="楷体_GB2312" pitchFamily="49" charset="-122"/>
                <a:ea typeface="楷体_GB2312" pitchFamily="49" charset="-122"/>
              </a:rPr>
              <a:t>事件名：</a:t>
            </a:r>
            <a:r>
              <a:rPr lang="zh-CN" altLang="en-US" sz="2800" b="1" dirty="0">
                <a:latin typeface="楷体_GB2312" pitchFamily="49" charset="-122"/>
                <a:ea typeface="楷体_GB2312" pitchFamily="49" charset="-122"/>
              </a:rPr>
              <a:t>可以是任何事件的名称。</a:t>
            </a:r>
            <a:endParaRPr lang="zh-CN" altLang="en-US" sz="2800" b="1" dirty="0">
              <a:latin typeface="楷体_GB2312" pitchFamily="49" charset="-122"/>
              <a:ea typeface="楷体_GB2312" pitchFamily="49" charset="-122"/>
            </a:endParaRPr>
          </a:p>
          <a:p>
            <a:pPr lvl="1" algn="l" eaLnBrk="1" hangingPunct="1">
              <a:lnSpc>
                <a:spcPct val="130000"/>
              </a:lnSpc>
              <a:spcBef>
                <a:spcPct val="40000"/>
              </a:spcBef>
              <a:buClr>
                <a:schemeClr val="accent2"/>
              </a:buClr>
              <a:buFont typeface="Wingdings" panose="05000000000000000000" pitchFamily="2" charset="2"/>
              <a:buChar char="n"/>
            </a:pPr>
            <a:r>
              <a:rPr lang="en-US" altLang="zh-CN" sz="2800" b="1">
                <a:latin typeface="楷体_GB2312" pitchFamily="49" charset="-122"/>
                <a:ea typeface="楷体_GB2312" pitchFamily="49" charset="-122"/>
              </a:rPr>
              <a:t>entry</a:t>
            </a:r>
            <a:r>
              <a:rPr lang="zh-CN" altLang="en-US" sz="2800" b="1" dirty="0">
                <a:latin typeface="楷体_GB2312" pitchFamily="49" charset="-122"/>
                <a:ea typeface="楷体_GB2312" pitchFamily="49" charset="-122"/>
              </a:rPr>
              <a:t>事件：指定进入该状态的动作</a:t>
            </a:r>
            <a:endParaRPr lang="zh-CN" altLang="en-US" sz="2800" b="1" dirty="0">
              <a:latin typeface="楷体_GB2312" pitchFamily="49" charset="-122"/>
              <a:ea typeface="楷体_GB2312" pitchFamily="49" charset="-122"/>
            </a:endParaRPr>
          </a:p>
          <a:p>
            <a:pPr lvl="1" algn="l" eaLnBrk="1" hangingPunct="1">
              <a:lnSpc>
                <a:spcPct val="130000"/>
              </a:lnSpc>
              <a:spcBef>
                <a:spcPct val="40000"/>
              </a:spcBef>
              <a:buClr>
                <a:schemeClr val="accent2"/>
              </a:buClr>
              <a:buFont typeface="Wingdings" panose="05000000000000000000" pitchFamily="2" charset="2"/>
              <a:buChar char="n"/>
            </a:pPr>
            <a:r>
              <a:rPr lang="en-US" altLang="zh-CN" sz="2800" b="1">
                <a:latin typeface="楷体_GB2312" pitchFamily="49" charset="-122"/>
                <a:ea typeface="楷体_GB2312" pitchFamily="49" charset="-122"/>
              </a:rPr>
              <a:t>exit</a:t>
            </a:r>
            <a:r>
              <a:rPr lang="zh-CN" altLang="en-US" sz="2800" b="1" dirty="0">
                <a:latin typeface="楷体_GB2312" pitchFamily="49" charset="-122"/>
                <a:ea typeface="楷体_GB2312" pitchFamily="49" charset="-122"/>
              </a:rPr>
              <a:t>事件：指定退出该状态的动作</a:t>
            </a:r>
            <a:endParaRPr lang="zh-CN" altLang="en-US" sz="2800" b="1" dirty="0">
              <a:latin typeface="楷体_GB2312" pitchFamily="49" charset="-122"/>
              <a:ea typeface="楷体_GB2312" pitchFamily="49" charset="-122"/>
            </a:endParaRPr>
          </a:p>
          <a:p>
            <a:pPr lvl="1" algn="l" eaLnBrk="1" hangingPunct="1">
              <a:lnSpc>
                <a:spcPct val="130000"/>
              </a:lnSpc>
              <a:spcBef>
                <a:spcPct val="40000"/>
              </a:spcBef>
              <a:buClr>
                <a:schemeClr val="accent2"/>
              </a:buClr>
              <a:buFont typeface="Wingdings" panose="05000000000000000000" pitchFamily="2" charset="2"/>
              <a:buChar char="n"/>
            </a:pPr>
            <a:r>
              <a:rPr lang="en-US" altLang="zh-CN" sz="2800" b="1">
                <a:latin typeface="楷体_GB2312" pitchFamily="49" charset="-122"/>
                <a:ea typeface="楷体_GB2312" pitchFamily="49" charset="-122"/>
              </a:rPr>
              <a:t>do</a:t>
            </a:r>
            <a:r>
              <a:rPr lang="zh-CN" altLang="en-US" sz="2800" b="1" dirty="0">
                <a:latin typeface="楷体_GB2312" pitchFamily="49" charset="-122"/>
                <a:ea typeface="楷体_GB2312" pitchFamily="49" charset="-122"/>
              </a:rPr>
              <a:t>事件：指定在该状态下的动作。</a:t>
            </a:r>
            <a:endParaRPr lang="zh-CN" altLang="en-US" sz="2800" b="1" dirty="0">
              <a:latin typeface="楷体_GB2312" pitchFamily="49" charset="-122"/>
              <a:ea typeface="楷体_GB2312" pitchFamily="49" charset="-122"/>
            </a:endParaRPr>
          </a:p>
          <a:p>
            <a:pPr lvl="0" algn="l" eaLnBrk="1" hangingPunct="1">
              <a:lnSpc>
                <a:spcPct val="130000"/>
              </a:lnSpc>
              <a:spcBef>
                <a:spcPct val="40000"/>
              </a:spcBef>
              <a:buClrTx/>
            </a:pPr>
            <a:r>
              <a:rPr lang="zh-CN" altLang="en-US" sz="2800" b="1" dirty="0">
                <a:solidFill>
                  <a:schemeClr val="accent2"/>
                </a:solidFill>
                <a:latin typeface="楷体_GB2312" pitchFamily="49" charset="-122"/>
                <a:ea typeface="楷体_GB2312" pitchFamily="49" charset="-122"/>
              </a:rPr>
              <a:t>动作表达式：</a:t>
            </a:r>
            <a:r>
              <a:rPr lang="zh-CN" altLang="en-US" sz="2800" b="1" dirty="0">
                <a:latin typeface="楷体_GB2312" pitchFamily="49" charset="-122"/>
                <a:ea typeface="楷体_GB2312" pitchFamily="49" charset="-122"/>
              </a:rPr>
              <a:t>描述应做的具体动作。</a:t>
            </a:r>
            <a:endParaRPr lang="zh-CN" altLang="en-US" sz="2800" b="1" dirty="0">
              <a:latin typeface="楷体_GB2312" pitchFamily="49" charset="-122"/>
              <a:ea typeface="楷体_GB2312" pitchFamily="49" charset="-122"/>
            </a:endParaRPr>
          </a:p>
        </p:txBody>
      </p:sp>
      <p:sp>
        <p:nvSpPr>
          <p:cNvPr id="52227" name="Rectangle 4"/>
          <p:cNvSpPr/>
          <p:nvPr/>
        </p:nvSpPr>
        <p:spPr>
          <a:xfrm>
            <a:off x="827088" y="836613"/>
            <a:ext cx="4264025" cy="701675"/>
          </a:xfrm>
          <a:prstGeom prst="rect">
            <a:avLst/>
          </a:prstGeom>
          <a:noFill/>
          <a:ln w="9525">
            <a:noFill/>
          </a:ln>
        </p:spPr>
        <p:txBody>
          <a:bodyPr wrap="none">
            <a:spAutoFit/>
          </a:bodyPr>
          <a:p>
            <a:pPr lvl="0" algn="l" eaLnBrk="0" hangingPunct="0"/>
            <a:r>
              <a:rPr lang="en-US" altLang="zh-CN" sz="4000" b="1">
                <a:solidFill>
                  <a:srgbClr val="FF3300"/>
                </a:solidFill>
                <a:latin typeface="隶书" panose="02010509060101010101" pitchFamily="49" charset="-122"/>
                <a:ea typeface="隶书" panose="02010509060101010101" pitchFamily="49" charset="-122"/>
              </a:rPr>
              <a:t>§6.  </a:t>
            </a:r>
            <a:r>
              <a:rPr lang="zh-CN" altLang="en-US" sz="4000" b="1" dirty="0">
                <a:solidFill>
                  <a:srgbClr val="FF3300"/>
                </a:solidFill>
                <a:latin typeface="隶书" panose="02010509060101010101" pitchFamily="49" charset="-122"/>
                <a:ea typeface="隶书" panose="02010509060101010101" pitchFamily="49" charset="-122"/>
              </a:rPr>
              <a:t>状态转换图</a:t>
            </a:r>
            <a:endParaRPr lang="zh-CN" altLang="en-US" sz="4000" b="1" dirty="0">
              <a:solidFill>
                <a:srgbClr val="FF3300"/>
              </a:solidFill>
              <a:latin typeface="隶书" panose="02010509060101010101" pitchFamily="49" charset="-122"/>
              <a:ea typeface="隶书" panose="02010509060101010101" pitchFamily="49" charset="-122"/>
            </a:endParaRPr>
          </a:p>
        </p:txBody>
      </p:sp>
    </p:spTree>
  </p:cSld>
  <p:clrMapOvr>
    <a:masterClrMapping/>
  </p:clrMapOvr>
  <p:transition>
    <p:random/>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灯片编号占位符 5"/>
          <p:cNvSpPr txBox="1">
            <a:spLocks noGrp="1"/>
          </p:cNvSpPr>
          <p:nvPr>
            <p:ph type="sldNum" sz="quarter" idx="12"/>
          </p:nvPr>
        </p:nvSpPr>
        <p:spPr/>
        <p:txBody>
          <a:bodyPr/>
          <a:p>
            <a:pPr algn="r" eaLnBrk="1" hangingPunct="1">
              <a:spcBef>
                <a:spcPct val="50000"/>
              </a:spcBef>
            </a:pPr>
            <a:fld id="{9A0DB2DC-4C9A-4742-B13C-FB6460FD3503}" type="slidenum">
              <a:rPr lang="en-US" altLang="zh-CN" sz="1400"/>
            </a:fld>
            <a:endParaRPr lang="en-US" altLang="zh-CN" sz="1400"/>
          </a:p>
        </p:txBody>
      </p:sp>
      <p:sp>
        <p:nvSpPr>
          <p:cNvPr id="325638" name="Rectangle 6" descr="Rectangle: Click to edit Master text styles&#13;&#10;Second level&#13;&#10;Third level&#13;&#10;Fourth level&#13;&#10;Fifth level"/>
          <p:cNvSpPr>
            <a:spLocks noGrp="1"/>
          </p:cNvSpPr>
          <p:nvPr>
            <p:ph idx="1"/>
          </p:nvPr>
        </p:nvSpPr>
        <p:spPr>
          <a:xfrm>
            <a:off x="838200" y="1905000"/>
            <a:ext cx="7772400" cy="4548188"/>
          </a:xfrm>
        </p:spPr>
        <p:txBody>
          <a:bodyPr vert="horz" wrap="square" lIns="92075" tIns="46038" rIns="92075" bIns="46038" anchor="t"/>
          <a:p>
            <a:pPr marL="0" indent="0" eaLnBrk="1" hangingPunct="1">
              <a:lnSpc>
                <a:spcPct val="120000"/>
              </a:lnSpc>
              <a:buNone/>
            </a:pPr>
            <a:r>
              <a:rPr lang="en-US" altLang="zh-CN" b="1">
                <a:latin typeface="楷体_GB2312" pitchFamily="49" charset="-122"/>
                <a:ea typeface="楷体_GB2312" pitchFamily="49" charset="-122"/>
              </a:rPr>
              <a:t>    </a:t>
            </a:r>
            <a:r>
              <a:rPr lang="zh-CN" altLang="en-US" b="1" dirty="0">
                <a:latin typeface="楷体_GB2312" pitchFamily="49" charset="-122"/>
                <a:ea typeface="楷体_GB2312" pitchFamily="49" charset="-122"/>
              </a:rPr>
              <a:t>状态图中两个状态之间带箭头的连线称为状态转换，箭头指明了转换方向。状态变迁通常是由事件触发的，在这种情况下应在表示状态转换的箭头线上标出触发转换的事件表达式；如果在箭头线上未标明事件，则表示在源状态的内部活动执行完之后自动触发转换。</a:t>
            </a:r>
            <a:endParaRPr lang="zh-CN" altLang="en-US" b="1" dirty="0">
              <a:latin typeface="楷体_GB2312" pitchFamily="49" charset="-122"/>
              <a:ea typeface="楷体_GB2312" pitchFamily="49" charset="-122"/>
            </a:endParaRPr>
          </a:p>
          <a:p>
            <a:pPr marL="0" indent="0" eaLnBrk="1" hangingPunct="1">
              <a:lnSpc>
                <a:spcPct val="120000"/>
              </a:lnSpc>
            </a:pPr>
            <a:endParaRPr lang="en-US" altLang="zh-CN" b="1">
              <a:latin typeface="楷体_GB2312" pitchFamily="49" charset="-122"/>
              <a:ea typeface="楷体_GB2312" pitchFamily="49" charset="-122"/>
            </a:endParaRPr>
          </a:p>
        </p:txBody>
      </p:sp>
      <p:sp>
        <p:nvSpPr>
          <p:cNvPr id="53252" name="Rectangle 7"/>
          <p:cNvSpPr/>
          <p:nvPr/>
        </p:nvSpPr>
        <p:spPr>
          <a:xfrm>
            <a:off x="827088" y="836613"/>
            <a:ext cx="4264025" cy="701675"/>
          </a:xfrm>
          <a:prstGeom prst="rect">
            <a:avLst/>
          </a:prstGeom>
          <a:noFill/>
          <a:ln w="9525">
            <a:noFill/>
          </a:ln>
        </p:spPr>
        <p:txBody>
          <a:bodyPr wrap="none">
            <a:spAutoFit/>
          </a:bodyPr>
          <a:p>
            <a:pPr lvl="0" algn="l" eaLnBrk="0" hangingPunct="0"/>
            <a:r>
              <a:rPr lang="en-US" altLang="zh-CN" sz="4000" b="1">
                <a:solidFill>
                  <a:srgbClr val="FF3300"/>
                </a:solidFill>
                <a:latin typeface="隶书" panose="02010509060101010101" pitchFamily="49" charset="-122"/>
                <a:ea typeface="隶书" panose="02010509060101010101" pitchFamily="49" charset="-122"/>
              </a:rPr>
              <a:t>§6.  </a:t>
            </a:r>
            <a:r>
              <a:rPr lang="zh-CN" altLang="en-US" sz="4000" b="1" dirty="0">
                <a:solidFill>
                  <a:srgbClr val="FF3300"/>
                </a:solidFill>
                <a:latin typeface="隶书" panose="02010509060101010101" pitchFamily="49" charset="-122"/>
                <a:ea typeface="隶书" panose="02010509060101010101" pitchFamily="49" charset="-122"/>
              </a:rPr>
              <a:t>状态转换图</a:t>
            </a:r>
            <a:endParaRPr lang="zh-CN" altLang="en-US" sz="4000" b="1" dirty="0">
              <a:solidFill>
                <a:srgbClr val="FF3300"/>
              </a:solidFill>
              <a:latin typeface="隶书" panose="02010509060101010101" pitchFamily="49" charset="-122"/>
              <a:ea typeface="隶书" panose="02010509060101010101" pitchFamily="49" charset="-122"/>
            </a:endParaRPr>
          </a:p>
        </p:txBody>
      </p:sp>
    </p:spTree>
  </p:cSld>
  <p:clrMapOvr>
    <a:masterClrMapping/>
  </p:clrMapOvr>
  <p:transition>
    <p:random/>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4" name="灯片编号占位符 5"/>
          <p:cNvSpPr txBox="1">
            <a:spLocks noGrp="1"/>
          </p:cNvSpPr>
          <p:nvPr>
            <p:ph type="sldNum" sz="quarter" idx="12"/>
          </p:nvPr>
        </p:nvSpPr>
        <p:spPr/>
        <p:txBody>
          <a:bodyPr/>
          <a:p>
            <a:pPr algn="r" eaLnBrk="1" hangingPunct="1">
              <a:spcBef>
                <a:spcPct val="50000"/>
              </a:spcBef>
            </a:pPr>
            <a:fld id="{9A0DB2DC-4C9A-4742-B13C-FB6460FD3503}" type="slidenum">
              <a:rPr lang="en-US" altLang="zh-CN" sz="1400"/>
            </a:fld>
            <a:endParaRPr lang="en-US" altLang="zh-CN" sz="1400"/>
          </a:p>
        </p:txBody>
      </p:sp>
      <p:sp>
        <p:nvSpPr>
          <p:cNvPr id="327684" name="Rectangle 4"/>
          <p:cNvSpPr/>
          <p:nvPr/>
        </p:nvSpPr>
        <p:spPr>
          <a:xfrm>
            <a:off x="468313" y="1557338"/>
            <a:ext cx="8382000" cy="5300662"/>
          </a:xfrm>
          <a:prstGeom prst="rect">
            <a:avLst/>
          </a:prstGeom>
          <a:noFill/>
          <a:ln w="9525">
            <a:noFill/>
          </a:ln>
        </p:spPr>
        <p:txBody>
          <a:bodyPr lIns="92075" tIns="46038" rIns="92075" bIns="46038"/>
          <a:p>
            <a:pPr marL="342900" lvl="0" indent="-342900" algn="l" eaLnBrk="1" hangingPunct="1">
              <a:spcBef>
                <a:spcPct val="20000"/>
              </a:spcBef>
            </a:pPr>
            <a:r>
              <a:rPr lang="zh-CN" altLang="en-US" sz="3200" b="1" dirty="0">
                <a:latin typeface="楷体_GB2312" pitchFamily="49" charset="-122"/>
                <a:ea typeface="楷体_GB2312" pitchFamily="49" charset="-122"/>
              </a:rPr>
              <a:t>事件表达式的语法如下：</a:t>
            </a:r>
            <a:endParaRPr lang="zh-CN" altLang="en-US" sz="3200" b="1" dirty="0">
              <a:latin typeface="楷体_GB2312" pitchFamily="49" charset="-122"/>
              <a:ea typeface="楷体_GB2312" pitchFamily="49" charset="-122"/>
            </a:endParaRPr>
          </a:p>
          <a:p>
            <a:pPr marL="342900" lvl="0" indent="-342900" algn="l" eaLnBrk="1" hangingPunct="1">
              <a:spcBef>
                <a:spcPct val="20000"/>
              </a:spcBef>
            </a:pPr>
            <a:r>
              <a:rPr lang="zh-CN" altLang="en-US" sz="3200" b="1" dirty="0">
                <a:solidFill>
                  <a:srgbClr val="FFFF00"/>
                </a:solidFill>
                <a:latin typeface="楷体_GB2312" pitchFamily="49" charset="-122"/>
                <a:ea typeface="楷体_GB2312" pitchFamily="49" charset="-122"/>
              </a:rPr>
              <a:t>事件说明［守卫条件］／动作表达式</a:t>
            </a:r>
            <a:endParaRPr lang="zh-CN" altLang="en-US" sz="3200" b="1" dirty="0">
              <a:solidFill>
                <a:srgbClr val="FFFF00"/>
              </a:solidFill>
              <a:latin typeface="楷体_GB2312" pitchFamily="49" charset="-122"/>
              <a:ea typeface="楷体_GB2312" pitchFamily="49" charset="-122"/>
            </a:endParaRPr>
          </a:p>
          <a:p>
            <a:pPr marL="342900" lvl="0" indent="-342900" algn="l" eaLnBrk="1" hangingPunct="1">
              <a:spcBef>
                <a:spcPct val="20000"/>
              </a:spcBef>
            </a:pPr>
            <a:r>
              <a:rPr lang="zh-CN" altLang="en-US" sz="3200" b="1" dirty="0">
                <a:latin typeface="楷体_GB2312" pitchFamily="49" charset="-122"/>
                <a:ea typeface="楷体_GB2312" pitchFamily="49" charset="-122"/>
              </a:rPr>
              <a:t>事件说明的语法为：事件名</a:t>
            </a:r>
            <a:r>
              <a:rPr lang="en-US" altLang="zh-CN" sz="3200" b="1">
                <a:latin typeface="楷体_GB2312" pitchFamily="49" charset="-122"/>
                <a:ea typeface="楷体_GB2312" pitchFamily="49" charset="-122"/>
              </a:rPr>
              <a:t>(</a:t>
            </a:r>
            <a:r>
              <a:rPr lang="zh-CN" altLang="en-US" sz="3200" b="1" dirty="0">
                <a:latin typeface="楷体_GB2312" pitchFamily="49" charset="-122"/>
                <a:ea typeface="楷体_GB2312" pitchFamily="49" charset="-122"/>
              </a:rPr>
              <a:t>参数表</a:t>
            </a:r>
            <a:r>
              <a:rPr lang="en-US" altLang="zh-CN" sz="3200" b="1">
                <a:latin typeface="楷体_GB2312" pitchFamily="49" charset="-122"/>
                <a:ea typeface="楷体_GB2312" pitchFamily="49" charset="-122"/>
              </a:rPr>
              <a:t>)</a:t>
            </a:r>
            <a:r>
              <a:rPr lang="zh-CN" altLang="en-US" sz="3200" b="1" dirty="0">
                <a:latin typeface="楷体_GB2312" pitchFamily="49" charset="-122"/>
                <a:ea typeface="楷体_GB2312" pitchFamily="49" charset="-122"/>
              </a:rPr>
              <a:t>。</a:t>
            </a:r>
            <a:endParaRPr lang="zh-CN" altLang="en-US" sz="3200" b="1" dirty="0">
              <a:latin typeface="楷体_GB2312" pitchFamily="49" charset="-122"/>
              <a:ea typeface="楷体_GB2312" pitchFamily="49" charset="-122"/>
            </a:endParaRPr>
          </a:p>
          <a:p>
            <a:pPr marL="342900" lvl="0" indent="-342900" algn="l" eaLnBrk="1" hangingPunct="1">
              <a:spcBef>
                <a:spcPct val="20000"/>
              </a:spcBef>
            </a:pPr>
            <a:r>
              <a:rPr lang="zh-CN" altLang="en-US" sz="2800" b="1" dirty="0">
                <a:latin typeface="楷体_GB2312" pitchFamily="49" charset="-122"/>
                <a:ea typeface="楷体_GB2312" pitchFamily="49" charset="-122"/>
              </a:rPr>
              <a:t>守卫条件是一个布尔表达式。如果同时使用事件说明和守卫条件，则当且仅当事件发生且布尔表达式为真时，状态转换才发生。如果只有守卫条件没有事件说明，则只要守卫条件为真状态转换就发生。</a:t>
            </a:r>
            <a:endParaRPr lang="zh-CN" altLang="en-US" sz="2800" b="1" dirty="0">
              <a:latin typeface="楷体_GB2312" pitchFamily="49" charset="-122"/>
              <a:ea typeface="楷体_GB2312" pitchFamily="49" charset="-122"/>
            </a:endParaRPr>
          </a:p>
          <a:p>
            <a:pPr marL="342900" lvl="0" indent="-342900" algn="l" eaLnBrk="1" hangingPunct="1">
              <a:spcBef>
                <a:spcPct val="20000"/>
              </a:spcBef>
            </a:pPr>
            <a:r>
              <a:rPr lang="zh-CN" altLang="en-US" sz="2800" b="1" dirty="0">
                <a:latin typeface="楷体_GB2312" pitchFamily="49" charset="-122"/>
                <a:ea typeface="楷体_GB2312" pitchFamily="49" charset="-122"/>
              </a:rPr>
              <a:t>动作表达式是一个过程表达式，当状态转换开始时执行该表达式。</a:t>
            </a:r>
            <a:endParaRPr lang="zh-CN" altLang="en-US" sz="2800" b="1" dirty="0">
              <a:latin typeface="楷体_GB2312" pitchFamily="49" charset="-122"/>
              <a:ea typeface="楷体_GB2312" pitchFamily="49" charset="-122"/>
            </a:endParaRPr>
          </a:p>
        </p:txBody>
      </p:sp>
      <p:sp>
        <p:nvSpPr>
          <p:cNvPr id="54276" name="Rectangle 5"/>
          <p:cNvSpPr/>
          <p:nvPr/>
        </p:nvSpPr>
        <p:spPr>
          <a:xfrm>
            <a:off x="827088" y="836613"/>
            <a:ext cx="4264025" cy="701675"/>
          </a:xfrm>
          <a:prstGeom prst="rect">
            <a:avLst/>
          </a:prstGeom>
          <a:noFill/>
          <a:ln w="9525">
            <a:noFill/>
          </a:ln>
        </p:spPr>
        <p:txBody>
          <a:bodyPr wrap="none">
            <a:spAutoFit/>
          </a:bodyPr>
          <a:p>
            <a:pPr lvl="0" algn="l" eaLnBrk="0" hangingPunct="0"/>
            <a:r>
              <a:rPr lang="en-US" altLang="zh-CN" sz="4000" b="1">
                <a:solidFill>
                  <a:srgbClr val="FF3300"/>
                </a:solidFill>
                <a:latin typeface="隶书" panose="02010509060101010101" pitchFamily="49" charset="-122"/>
                <a:ea typeface="隶书" panose="02010509060101010101" pitchFamily="49" charset="-122"/>
              </a:rPr>
              <a:t>§6.  </a:t>
            </a:r>
            <a:r>
              <a:rPr lang="zh-CN" altLang="en-US" sz="4000" b="1" dirty="0">
                <a:solidFill>
                  <a:srgbClr val="FF3300"/>
                </a:solidFill>
                <a:latin typeface="隶书" panose="02010509060101010101" pitchFamily="49" charset="-122"/>
                <a:ea typeface="隶书" panose="02010509060101010101" pitchFamily="49" charset="-122"/>
              </a:rPr>
              <a:t>状态转换图</a:t>
            </a:r>
            <a:endParaRPr lang="zh-CN" altLang="en-US" sz="4000" b="1" dirty="0">
              <a:solidFill>
                <a:srgbClr val="FF3300"/>
              </a:solidFill>
              <a:latin typeface="隶书" panose="02010509060101010101" pitchFamily="49" charset="-122"/>
              <a:ea typeface="隶书" panose="02010509060101010101" pitchFamily="49" charset="-122"/>
            </a:endParaRPr>
          </a:p>
        </p:txBody>
      </p:sp>
    </p:spTree>
  </p:cSld>
  <p:clrMapOvr>
    <a:masterClrMapping/>
  </p:clrMapOvr>
  <p:transition>
    <p:random/>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7939" name="文本占位符 167938"/>
          <p:cNvSpPr>
            <a:spLocks noGrp="1"/>
          </p:cNvSpPr>
          <p:nvPr>
            <p:ph type="body" idx="1"/>
          </p:nvPr>
        </p:nvSpPr>
        <p:spPr>
          <a:xfrm>
            <a:off x="684213" y="1700213"/>
            <a:ext cx="3886200" cy="4608512"/>
          </a:xfrm>
        </p:spPr>
        <p:txBody>
          <a:bodyPr lIns="92075" tIns="46038" rIns="92075" bIns="46038"/>
          <a:p>
            <a:pPr>
              <a:lnSpc>
                <a:spcPct val="110000"/>
              </a:lnSpc>
            </a:pPr>
            <a:r>
              <a:rPr lang="zh-CN" altLang="en-US" sz="2400" dirty="0">
                <a:latin typeface="宋体" panose="02010600030101010101" pitchFamily="2" charset="-122"/>
              </a:rPr>
              <a:t>在任一给定的时刻，一个对象总是处于某一特定的状态。一个人可以是新生儿、婴儿、儿童、少年、青年、中年或老年。一个电梯可以处于上升、下降或停止状态。一台洗衣机可处于浸泡（</a:t>
            </a:r>
            <a:r>
              <a:rPr lang="en-US" altLang="zh-CN" sz="2400"/>
              <a:t>Soak</a:t>
            </a:r>
            <a:r>
              <a:rPr lang="zh-CN" altLang="en-US" sz="2400" dirty="0">
                <a:latin typeface="宋体" panose="02010600030101010101" pitchFamily="2" charset="-122"/>
              </a:rPr>
              <a:t>）、洗涤（</a:t>
            </a:r>
            <a:r>
              <a:rPr lang="en-US" altLang="zh-CN" sz="2400"/>
              <a:t>Wash</a:t>
            </a:r>
            <a:r>
              <a:rPr lang="zh-CN" altLang="en-US" sz="2400" dirty="0">
                <a:latin typeface="宋体" panose="02010600030101010101" pitchFamily="2" charset="-122"/>
              </a:rPr>
              <a:t>）、漂洗（</a:t>
            </a:r>
            <a:r>
              <a:rPr lang="en-US" altLang="zh-CN" sz="2400"/>
              <a:t>Rinse</a:t>
            </a:r>
            <a:r>
              <a:rPr lang="zh-CN" altLang="en-US" sz="2400" dirty="0">
                <a:latin typeface="宋体" panose="02010600030101010101" pitchFamily="2" charset="-122"/>
              </a:rPr>
              <a:t>）、脱水（</a:t>
            </a:r>
            <a:r>
              <a:rPr lang="en-US" altLang="zh-CN" sz="2400"/>
              <a:t>Spin</a:t>
            </a:r>
            <a:r>
              <a:rPr lang="zh-CN" altLang="en-US" sz="2400" dirty="0">
                <a:latin typeface="宋体" panose="02010600030101010101" pitchFamily="2" charset="-122"/>
              </a:rPr>
              <a:t>）或关机（</a:t>
            </a:r>
            <a:r>
              <a:rPr lang="en-US" altLang="zh-CN" sz="2400"/>
              <a:t>Off</a:t>
            </a:r>
            <a:r>
              <a:rPr lang="zh-CN" altLang="en-US" sz="2400" dirty="0">
                <a:latin typeface="宋体" panose="02010600030101010101" pitchFamily="2" charset="-122"/>
              </a:rPr>
              <a:t>）状态。</a:t>
            </a:r>
            <a:endParaRPr lang="zh-CN" altLang="en-US" sz="2400" dirty="0">
              <a:latin typeface="宋体" panose="02010600030101010101" pitchFamily="2" charset="-122"/>
            </a:endParaRPr>
          </a:p>
        </p:txBody>
      </p:sp>
      <p:grpSp>
        <p:nvGrpSpPr>
          <p:cNvPr id="167940" name="组合 167939"/>
          <p:cNvGrpSpPr/>
          <p:nvPr/>
        </p:nvGrpSpPr>
        <p:grpSpPr>
          <a:xfrm>
            <a:off x="5651500" y="762000"/>
            <a:ext cx="2438400" cy="6096000"/>
            <a:chOff x="912" y="480"/>
            <a:chExt cx="1536" cy="3840"/>
          </a:xfrm>
        </p:grpSpPr>
        <p:graphicFrame>
          <p:nvGraphicFramePr>
            <p:cNvPr id="167941" name="对象 167940"/>
            <p:cNvGraphicFramePr/>
            <p:nvPr/>
          </p:nvGraphicFramePr>
          <p:xfrm>
            <a:off x="1392" y="480"/>
            <a:ext cx="288" cy="288"/>
          </p:xfrm>
          <a:graphic>
            <a:graphicData uri="http://schemas.openxmlformats.org/presentationml/2006/ole">
              <mc:AlternateContent xmlns:mc="http://schemas.openxmlformats.org/markup-compatibility/2006">
                <mc:Choice xmlns:v="urn:schemas-microsoft-com:vml" Requires="v">
                  <p:oleObj spid="_x0000_s3076" name="" r:id="rId1" imgW="247650" imgH="247650" progId="Visio.Drawing.6">
                    <p:embed/>
                  </p:oleObj>
                </mc:Choice>
                <mc:Fallback>
                  <p:oleObj name="" r:id="rId1" imgW="247650" imgH="247650" progId="Visio.Drawing.6">
                    <p:embed/>
                    <p:pic>
                      <p:nvPicPr>
                        <p:cNvPr id="0" name="图片 3075"/>
                        <p:cNvPicPr/>
                        <p:nvPr/>
                      </p:nvPicPr>
                      <p:blipFill>
                        <a:blip r:embed="rId2"/>
                        <a:stretch>
                          <a:fillRect/>
                        </a:stretch>
                      </p:blipFill>
                      <p:spPr>
                        <a:xfrm>
                          <a:off x="1392" y="480"/>
                          <a:ext cx="288" cy="288"/>
                        </a:xfrm>
                        <a:prstGeom prst="rect">
                          <a:avLst/>
                        </a:prstGeom>
                        <a:noFill/>
                        <a:ln w="38100">
                          <a:noFill/>
                          <a:miter/>
                        </a:ln>
                      </p:spPr>
                    </p:pic>
                  </p:oleObj>
                </mc:Fallback>
              </mc:AlternateContent>
            </a:graphicData>
          </a:graphic>
        </p:graphicFrame>
        <p:graphicFrame>
          <p:nvGraphicFramePr>
            <p:cNvPr id="167942" name="对象 167941"/>
            <p:cNvGraphicFramePr/>
            <p:nvPr/>
          </p:nvGraphicFramePr>
          <p:xfrm>
            <a:off x="1470" y="3984"/>
            <a:ext cx="336" cy="336"/>
          </p:xfrm>
          <a:graphic>
            <a:graphicData uri="http://schemas.openxmlformats.org/presentationml/2006/ole">
              <mc:AlternateContent xmlns:mc="http://schemas.openxmlformats.org/markup-compatibility/2006">
                <mc:Choice xmlns:v="urn:schemas-microsoft-com:vml" Requires="v">
                  <p:oleObj spid="_x0000_s3077" name="" r:id="rId3" imgW="253365" imgH="253365" progId="Visio.Drawing.6">
                    <p:embed/>
                  </p:oleObj>
                </mc:Choice>
                <mc:Fallback>
                  <p:oleObj name="" r:id="rId3" imgW="253365" imgH="253365" progId="Visio.Drawing.6">
                    <p:embed/>
                    <p:pic>
                      <p:nvPicPr>
                        <p:cNvPr id="0" name="图片 3076"/>
                        <p:cNvPicPr/>
                        <p:nvPr/>
                      </p:nvPicPr>
                      <p:blipFill>
                        <a:blip r:embed="rId4"/>
                        <a:stretch>
                          <a:fillRect/>
                        </a:stretch>
                      </p:blipFill>
                      <p:spPr>
                        <a:xfrm>
                          <a:off x="1470" y="3984"/>
                          <a:ext cx="336" cy="336"/>
                        </a:xfrm>
                        <a:prstGeom prst="rect">
                          <a:avLst/>
                        </a:prstGeom>
                        <a:noFill/>
                        <a:ln w="38100">
                          <a:noFill/>
                          <a:miter/>
                        </a:ln>
                      </p:spPr>
                    </p:pic>
                  </p:oleObj>
                </mc:Fallback>
              </mc:AlternateContent>
            </a:graphicData>
          </a:graphic>
        </p:graphicFrame>
        <p:graphicFrame>
          <p:nvGraphicFramePr>
            <p:cNvPr id="167943" name="对象 167942"/>
            <p:cNvGraphicFramePr/>
            <p:nvPr/>
          </p:nvGraphicFramePr>
          <p:xfrm>
            <a:off x="912" y="864"/>
            <a:ext cx="1344" cy="604"/>
          </p:xfrm>
          <a:graphic>
            <a:graphicData uri="http://schemas.openxmlformats.org/presentationml/2006/ole">
              <mc:AlternateContent xmlns:mc="http://schemas.openxmlformats.org/markup-compatibility/2006">
                <mc:Choice xmlns:v="urn:schemas-microsoft-com:vml" Requires="v">
                  <p:oleObj spid="_x0000_s3078" name="" r:id="rId5" imgW="848360" imgH="383540" progId="Visio.Drawing.6">
                    <p:embed/>
                  </p:oleObj>
                </mc:Choice>
                <mc:Fallback>
                  <p:oleObj name="" r:id="rId5" imgW="848360" imgH="383540" progId="Visio.Drawing.6">
                    <p:embed/>
                    <p:pic>
                      <p:nvPicPr>
                        <p:cNvPr id="0" name="图片 3077"/>
                        <p:cNvPicPr/>
                        <p:nvPr/>
                      </p:nvPicPr>
                      <p:blipFill>
                        <a:blip r:embed="rId6"/>
                        <a:stretch>
                          <a:fillRect/>
                        </a:stretch>
                      </p:blipFill>
                      <p:spPr>
                        <a:xfrm>
                          <a:off x="912" y="864"/>
                          <a:ext cx="1344" cy="604"/>
                        </a:xfrm>
                        <a:prstGeom prst="rect">
                          <a:avLst/>
                        </a:prstGeom>
                        <a:noFill/>
                        <a:ln w="38100">
                          <a:noFill/>
                          <a:miter/>
                        </a:ln>
                      </p:spPr>
                    </p:pic>
                  </p:oleObj>
                </mc:Fallback>
              </mc:AlternateContent>
            </a:graphicData>
          </a:graphic>
        </p:graphicFrame>
        <p:graphicFrame>
          <p:nvGraphicFramePr>
            <p:cNvPr id="167944" name="对象 167943"/>
            <p:cNvGraphicFramePr/>
            <p:nvPr/>
          </p:nvGraphicFramePr>
          <p:xfrm>
            <a:off x="960" y="1632"/>
            <a:ext cx="1344" cy="605"/>
          </p:xfrm>
          <a:graphic>
            <a:graphicData uri="http://schemas.openxmlformats.org/presentationml/2006/ole">
              <mc:AlternateContent xmlns:mc="http://schemas.openxmlformats.org/markup-compatibility/2006">
                <mc:Choice xmlns:v="urn:schemas-microsoft-com:vml" Requires="v">
                  <p:oleObj spid="_x0000_s3079" name="" r:id="rId7" imgW="848360" imgH="383540" progId="Visio.Drawing.6">
                    <p:embed/>
                  </p:oleObj>
                </mc:Choice>
                <mc:Fallback>
                  <p:oleObj name="" r:id="rId7" imgW="848360" imgH="383540" progId="Visio.Drawing.6">
                    <p:embed/>
                    <p:pic>
                      <p:nvPicPr>
                        <p:cNvPr id="0" name="图片 3078"/>
                        <p:cNvPicPr/>
                        <p:nvPr/>
                      </p:nvPicPr>
                      <p:blipFill>
                        <a:blip r:embed="rId8"/>
                        <a:stretch>
                          <a:fillRect/>
                        </a:stretch>
                      </p:blipFill>
                      <p:spPr>
                        <a:xfrm>
                          <a:off x="960" y="1632"/>
                          <a:ext cx="1344" cy="605"/>
                        </a:xfrm>
                        <a:prstGeom prst="rect">
                          <a:avLst/>
                        </a:prstGeom>
                        <a:noFill/>
                        <a:ln w="38100">
                          <a:noFill/>
                          <a:miter/>
                        </a:ln>
                      </p:spPr>
                    </p:pic>
                  </p:oleObj>
                </mc:Fallback>
              </mc:AlternateContent>
            </a:graphicData>
          </a:graphic>
        </p:graphicFrame>
        <p:graphicFrame>
          <p:nvGraphicFramePr>
            <p:cNvPr id="167945" name="对象 167944"/>
            <p:cNvGraphicFramePr/>
            <p:nvPr/>
          </p:nvGraphicFramePr>
          <p:xfrm>
            <a:off x="960" y="2448"/>
            <a:ext cx="1392" cy="625"/>
          </p:xfrm>
          <a:graphic>
            <a:graphicData uri="http://schemas.openxmlformats.org/presentationml/2006/ole">
              <mc:AlternateContent xmlns:mc="http://schemas.openxmlformats.org/markup-compatibility/2006">
                <mc:Choice xmlns:v="urn:schemas-microsoft-com:vml" Requires="v">
                  <p:oleObj spid="_x0000_s3080" name="" r:id="rId9" imgW="848360" imgH="383540" progId="Visio.Drawing.6">
                    <p:embed/>
                  </p:oleObj>
                </mc:Choice>
                <mc:Fallback>
                  <p:oleObj name="" r:id="rId9" imgW="848360" imgH="383540" progId="Visio.Drawing.6">
                    <p:embed/>
                    <p:pic>
                      <p:nvPicPr>
                        <p:cNvPr id="0" name="图片 3079"/>
                        <p:cNvPicPr/>
                        <p:nvPr/>
                      </p:nvPicPr>
                      <p:blipFill>
                        <a:blip r:embed="rId10"/>
                        <a:stretch>
                          <a:fillRect/>
                        </a:stretch>
                      </p:blipFill>
                      <p:spPr>
                        <a:xfrm>
                          <a:off x="960" y="2448"/>
                          <a:ext cx="1392" cy="625"/>
                        </a:xfrm>
                        <a:prstGeom prst="rect">
                          <a:avLst/>
                        </a:prstGeom>
                        <a:noFill/>
                        <a:ln w="38100">
                          <a:noFill/>
                          <a:miter/>
                        </a:ln>
                      </p:spPr>
                    </p:pic>
                  </p:oleObj>
                </mc:Fallback>
              </mc:AlternateContent>
            </a:graphicData>
          </a:graphic>
        </p:graphicFrame>
        <p:graphicFrame>
          <p:nvGraphicFramePr>
            <p:cNvPr id="167946" name="对象 167945"/>
            <p:cNvGraphicFramePr/>
            <p:nvPr/>
          </p:nvGraphicFramePr>
          <p:xfrm>
            <a:off x="912" y="3264"/>
            <a:ext cx="1536" cy="617"/>
          </p:xfrm>
          <a:graphic>
            <a:graphicData uri="http://schemas.openxmlformats.org/presentationml/2006/ole">
              <mc:AlternateContent xmlns:mc="http://schemas.openxmlformats.org/markup-compatibility/2006">
                <mc:Choice xmlns:v="urn:schemas-microsoft-com:vml" Requires="v">
                  <p:oleObj spid="_x0000_s3081" name="" r:id="rId11" imgW="949325" imgH="383540" progId="Visio.Drawing.6">
                    <p:embed/>
                  </p:oleObj>
                </mc:Choice>
                <mc:Fallback>
                  <p:oleObj name="" r:id="rId11" imgW="949325" imgH="383540" progId="Visio.Drawing.6">
                    <p:embed/>
                    <p:pic>
                      <p:nvPicPr>
                        <p:cNvPr id="0" name="图片 3080"/>
                        <p:cNvPicPr/>
                        <p:nvPr/>
                      </p:nvPicPr>
                      <p:blipFill>
                        <a:blip r:embed="rId12"/>
                        <a:stretch>
                          <a:fillRect/>
                        </a:stretch>
                      </p:blipFill>
                      <p:spPr>
                        <a:xfrm>
                          <a:off x="912" y="3264"/>
                          <a:ext cx="1536" cy="617"/>
                        </a:xfrm>
                        <a:prstGeom prst="rect">
                          <a:avLst/>
                        </a:prstGeom>
                        <a:noFill/>
                        <a:ln w="38100">
                          <a:noFill/>
                          <a:miter/>
                        </a:ln>
                      </p:spPr>
                    </p:pic>
                  </p:oleObj>
                </mc:Fallback>
              </mc:AlternateContent>
            </a:graphicData>
          </a:graphic>
        </p:graphicFrame>
        <p:sp>
          <p:nvSpPr>
            <p:cNvPr id="167947" name="直接连接符 167946"/>
            <p:cNvSpPr/>
            <p:nvPr/>
          </p:nvSpPr>
          <p:spPr>
            <a:xfrm>
              <a:off x="1584" y="1440"/>
              <a:ext cx="0" cy="192"/>
            </a:xfrm>
            <a:prstGeom prst="line">
              <a:avLst/>
            </a:prstGeom>
            <a:ln w="9525" cap="flat" cmpd="sng">
              <a:solidFill>
                <a:schemeClr val="tx1"/>
              </a:solidFill>
              <a:prstDash val="solid"/>
              <a:miter/>
              <a:headEnd type="none" w="med" len="med"/>
              <a:tailEnd type="triangle" w="med" len="med"/>
            </a:ln>
          </p:spPr>
        </p:sp>
        <p:sp>
          <p:nvSpPr>
            <p:cNvPr id="167948" name="直接连接符 167947"/>
            <p:cNvSpPr/>
            <p:nvPr/>
          </p:nvSpPr>
          <p:spPr>
            <a:xfrm>
              <a:off x="1584" y="2208"/>
              <a:ext cx="0" cy="240"/>
            </a:xfrm>
            <a:prstGeom prst="line">
              <a:avLst/>
            </a:prstGeom>
            <a:ln w="9525" cap="flat" cmpd="sng">
              <a:solidFill>
                <a:schemeClr val="tx1"/>
              </a:solidFill>
              <a:prstDash val="solid"/>
              <a:miter/>
              <a:headEnd type="none" w="med" len="med"/>
              <a:tailEnd type="triangle" w="med" len="med"/>
            </a:ln>
          </p:spPr>
        </p:sp>
        <p:sp>
          <p:nvSpPr>
            <p:cNvPr id="167949" name="直接连接符 167948"/>
            <p:cNvSpPr/>
            <p:nvPr/>
          </p:nvSpPr>
          <p:spPr>
            <a:xfrm>
              <a:off x="1632" y="3024"/>
              <a:ext cx="0" cy="240"/>
            </a:xfrm>
            <a:prstGeom prst="line">
              <a:avLst/>
            </a:prstGeom>
            <a:ln w="9525" cap="flat" cmpd="sng">
              <a:solidFill>
                <a:schemeClr val="tx1"/>
              </a:solidFill>
              <a:prstDash val="solid"/>
              <a:miter/>
              <a:headEnd type="none" w="med" len="med"/>
              <a:tailEnd type="triangle" w="med" len="med"/>
            </a:ln>
          </p:spPr>
        </p:sp>
        <p:sp>
          <p:nvSpPr>
            <p:cNvPr id="167950" name="直接连接符 167949"/>
            <p:cNvSpPr/>
            <p:nvPr/>
          </p:nvSpPr>
          <p:spPr>
            <a:xfrm>
              <a:off x="1536" y="768"/>
              <a:ext cx="0" cy="96"/>
            </a:xfrm>
            <a:prstGeom prst="line">
              <a:avLst/>
            </a:prstGeom>
            <a:ln w="9525" cap="flat" cmpd="sng">
              <a:solidFill>
                <a:schemeClr val="tx1"/>
              </a:solidFill>
              <a:prstDash val="solid"/>
              <a:miter/>
              <a:headEnd type="none" w="med" len="med"/>
              <a:tailEnd type="triangle" w="med" len="med"/>
            </a:ln>
          </p:spPr>
        </p:sp>
        <p:sp>
          <p:nvSpPr>
            <p:cNvPr id="167951" name="直接连接符 167950"/>
            <p:cNvSpPr/>
            <p:nvPr/>
          </p:nvSpPr>
          <p:spPr>
            <a:xfrm>
              <a:off x="1632" y="3840"/>
              <a:ext cx="0" cy="192"/>
            </a:xfrm>
            <a:prstGeom prst="line">
              <a:avLst/>
            </a:prstGeom>
            <a:ln w="9525" cap="flat" cmpd="sng">
              <a:solidFill>
                <a:schemeClr val="tx1"/>
              </a:solidFill>
              <a:prstDash val="solid"/>
              <a:miter/>
              <a:headEnd type="none" w="med" len="med"/>
              <a:tailEnd type="triangle" w="med" len="med"/>
            </a:ln>
          </p:spPr>
        </p:sp>
      </p:grpSp>
    </p:spTree>
  </p:cSld>
  <p:clrMapOvr>
    <a:masterClrMapping/>
  </p:clrMapOvr>
  <p:transition>
    <p:random/>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2" name="灯片编号占位符 5"/>
          <p:cNvSpPr txBox="1">
            <a:spLocks noGrp="1"/>
          </p:cNvSpPr>
          <p:nvPr>
            <p:ph type="sldNum" sz="quarter" idx="12"/>
          </p:nvPr>
        </p:nvSpPr>
        <p:spPr/>
        <p:txBody>
          <a:bodyPr/>
          <a:p>
            <a:pPr algn="r" eaLnBrk="1" hangingPunct="1">
              <a:spcBef>
                <a:spcPct val="50000"/>
              </a:spcBef>
            </a:pPr>
            <a:fld id="{9A0DB2DC-4C9A-4742-B13C-FB6460FD3503}" type="slidenum">
              <a:rPr lang="en-US" altLang="zh-CN" sz="1400"/>
            </a:fld>
            <a:endParaRPr lang="en-US" altLang="zh-CN" sz="1400"/>
          </a:p>
        </p:txBody>
      </p:sp>
      <p:sp>
        <p:nvSpPr>
          <p:cNvPr id="56323" name="Rectangle 2"/>
          <p:cNvSpPr>
            <a:spLocks noGrp="1"/>
          </p:cNvSpPr>
          <p:nvPr>
            <p:ph type="title"/>
          </p:nvPr>
        </p:nvSpPr>
        <p:spPr/>
        <p:txBody>
          <a:bodyPr vert="horz" wrap="square" lIns="92075" tIns="46038" rIns="92075" bIns="46038" anchor="ctr"/>
          <a:p>
            <a:pPr eaLnBrk="1" hangingPunct="1"/>
            <a:r>
              <a:rPr lang="zh-CN" altLang="en-US" sz="4700" dirty="0">
                <a:solidFill>
                  <a:srgbClr val="FFFF00"/>
                </a:solidFill>
                <a:ea typeface="楷体_GB2312" pitchFamily="49" charset="-122"/>
              </a:rPr>
              <a:t>例子</a:t>
            </a:r>
            <a:endParaRPr lang="zh-CN" altLang="en-US" sz="4700" dirty="0">
              <a:solidFill>
                <a:srgbClr val="FFFF00"/>
              </a:solidFill>
              <a:ea typeface="楷体_GB2312" pitchFamily="49" charset="-122"/>
            </a:endParaRPr>
          </a:p>
        </p:txBody>
      </p:sp>
      <p:sp>
        <p:nvSpPr>
          <p:cNvPr id="56324" name="Rectangle 4"/>
          <p:cNvSpPr>
            <a:spLocks noGrp="1"/>
          </p:cNvSpPr>
          <p:nvPr>
            <p:ph idx="1"/>
          </p:nvPr>
        </p:nvSpPr>
        <p:spPr>
          <a:xfrm>
            <a:off x="468313" y="1773238"/>
            <a:ext cx="8135937" cy="4824412"/>
          </a:xfrm>
        </p:spPr>
        <p:txBody>
          <a:bodyPr vert="horz" wrap="square" lIns="92075" tIns="46038" rIns="92075" bIns="46038" anchor="t"/>
          <a:p>
            <a:pPr marL="287655" indent="-6350" eaLnBrk="1" hangingPunct="1">
              <a:buNone/>
            </a:pPr>
            <a:r>
              <a:rPr lang="en-US" altLang="zh-CN" sz="2800" b="1">
                <a:latin typeface="楷体_GB2312" pitchFamily="49" charset="-122"/>
                <a:ea typeface="楷体_GB2312" pitchFamily="49" charset="-122"/>
              </a:rPr>
              <a:t>     </a:t>
            </a:r>
            <a:r>
              <a:rPr lang="zh-CN" altLang="en-US" sz="2800" b="1" dirty="0">
                <a:latin typeface="楷体_GB2312" pitchFamily="49" charset="-122"/>
                <a:ea typeface="楷体_GB2312" pitchFamily="49" charset="-122"/>
              </a:rPr>
              <a:t>为了具体说明怎样用状态图建立系统的行为模型，下面举一个例子。图</a:t>
            </a:r>
            <a:r>
              <a:rPr lang="en-US" altLang="zh-CN" sz="2800" b="1">
                <a:latin typeface="楷体_GB2312" pitchFamily="49" charset="-122"/>
                <a:ea typeface="楷体_GB2312" pitchFamily="49" charset="-122"/>
              </a:rPr>
              <a:t>3.4</a:t>
            </a:r>
            <a:r>
              <a:rPr lang="zh-CN" altLang="en-US" sz="2800" b="1" dirty="0">
                <a:latin typeface="楷体_GB2312" pitchFamily="49" charset="-122"/>
                <a:ea typeface="楷体_GB2312" pitchFamily="49" charset="-122"/>
              </a:rPr>
              <a:t>是人们非常熟悉的电话系统的状态图。</a:t>
            </a:r>
            <a:endParaRPr lang="zh-CN" altLang="en-US" sz="2800" b="1" dirty="0">
              <a:latin typeface="楷体_GB2312" pitchFamily="49" charset="-122"/>
              <a:ea typeface="楷体_GB2312" pitchFamily="49" charset="-122"/>
            </a:endParaRPr>
          </a:p>
          <a:p>
            <a:pPr marL="287655" indent="-6350" eaLnBrk="1" hangingPunct="1">
              <a:buNone/>
            </a:pPr>
            <a:r>
              <a:rPr lang="zh-CN" altLang="en-US" sz="2800" b="1" dirty="0">
                <a:latin typeface="楷体_GB2312" pitchFamily="49" charset="-122"/>
                <a:ea typeface="楷体_GB2312" pitchFamily="49" charset="-122"/>
              </a:rPr>
              <a:t>     图中表明，没有人打电话时电话处于闲置状态；有人拿起听筒则进入拨号音状态，到达这个状态后，电话的行为是响起拨号音并计时；这时如果拿起听筒的人改变主意不想打了，他把听筒放下</a:t>
            </a:r>
            <a:r>
              <a:rPr lang="en-US" altLang="zh-CN" sz="2800" b="1">
                <a:latin typeface="楷体_GB2312" pitchFamily="49" charset="-122"/>
                <a:ea typeface="楷体_GB2312" pitchFamily="49" charset="-122"/>
              </a:rPr>
              <a:t>(</a:t>
            </a:r>
            <a:r>
              <a:rPr lang="zh-CN" altLang="en-US" sz="2800" b="1" dirty="0">
                <a:latin typeface="楷体_GB2312" pitchFamily="49" charset="-122"/>
                <a:ea typeface="楷体_GB2312" pitchFamily="49" charset="-122"/>
              </a:rPr>
              <a:t>挂断</a:t>
            </a:r>
            <a:r>
              <a:rPr lang="en-US" altLang="zh-CN" sz="2800" b="1">
                <a:latin typeface="楷体_GB2312" pitchFamily="49" charset="-122"/>
                <a:ea typeface="楷体_GB2312" pitchFamily="49" charset="-122"/>
              </a:rPr>
              <a:t>)</a:t>
            </a:r>
            <a:r>
              <a:rPr lang="zh-CN" altLang="en-US" sz="2800" b="1" dirty="0">
                <a:latin typeface="楷体_GB2312" pitchFamily="49" charset="-122"/>
                <a:ea typeface="楷体_GB2312" pitchFamily="49" charset="-122"/>
              </a:rPr>
              <a:t>，电话重又回到闲置状态；如果拿起听筒很长时间不拨号</a:t>
            </a:r>
            <a:r>
              <a:rPr lang="en-US" altLang="zh-CN" sz="2800" b="1">
                <a:latin typeface="楷体_GB2312" pitchFamily="49" charset="-122"/>
                <a:ea typeface="楷体_GB2312" pitchFamily="49" charset="-122"/>
              </a:rPr>
              <a:t>(</a:t>
            </a:r>
            <a:r>
              <a:rPr lang="zh-CN" altLang="en-US" sz="2800" b="1" dirty="0">
                <a:latin typeface="楷体_GB2312" pitchFamily="49" charset="-122"/>
                <a:ea typeface="楷体_GB2312" pitchFamily="49" charset="-122"/>
              </a:rPr>
              <a:t>超时</a:t>
            </a:r>
            <a:r>
              <a:rPr lang="en-US" altLang="zh-CN" sz="2800" b="1">
                <a:latin typeface="楷体_GB2312" pitchFamily="49" charset="-122"/>
                <a:ea typeface="楷体_GB2312" pitchFamily="49" charset="-122"/>
              </a:rPr>
              <a:t>)</a:t>
            </a:r>
            <a:r>
              <a:rPr lang="zh-CN" altLang="en-US" sz="2800" b="1" dirty="0">
                <a:latin typeface="楷体_GB2312" pitchFamily="49" charset="-122"/>
                <a:ea typeface="楷体_GB2312" pitchFamily="49" charset="-122"/>
              </a:rPr>
              <a:t>，则进入超时状态；</a:t>
            </a:r>
            <a:r>
              <a:rPr lang="en-US" altLang="zh-CN" sz="2800" b="1">
                <a:ea typeface="楷体_GB2312" pitchFamily="49" charset="-122"/>
              </a:rPr>
              <a:t>……</a:t>
            </a:r>
            <a:r>
              <a:rPr lang="zh-CN" altLang="en-US" sz="2800" b="1" dirty="0">
                <a:latin typeface="楷体_GB2312" pitchFamily="49" charset="-122"/>
                <a:ea typeface="楷体_GB2312" pitchFamily="49" charset="-122"/>
              </a:rPr>
              <a:t>。</a:t>
            </a:r>
            <a:endParaRPr lang="zh-CN" altLang="en-US" sz="2800" b="1" dirty="0">
              <a:latin typeface="楷体_GB2312" pitchFamily="49" charset="-122"/>
              <a:ea typeface="楷体_GB2312" pitchFamily="49" charset="-122"/>
            </a:endParaRPr>
          </a:p>
        </p:txBody>
      </p:sp>
    </p:spTree>
  </p:cSld>
  <p:clrMapOvr>
    <a:masterClrMapping/>
  </p:clrMapOvr>
  <p:transition>
    <p:rand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页脚占位符 4"/>
          <p:cNvSpPr txBox="1">
            <a:spLocks noGrp="1"/>
          </p:cNvSpPr>
          <p:nvPr>
            <p:ph type="ftr" sz="quarter" idx="11"/>
          </p:nvPr>
        </p:nvSpPr>
        <p:spPr/>
        <p:txBody>
          <a:bodyPr/>
          <a:p>
            <a:pPr eaLnBrk="1" hangingPunct="1"/>
            <a:endParaRPr lang="en-US" altLang="zh-CN"/>
          </a:p>
        </p:txBody>
      </p:sp>
      <p:sp>
        <p:nvSpPr>
          <p:cNvPr id="409602" name="Rectangle 2"/>
          <p:cNvSpPr>
            <a:spLocks noGrp="1" noChangeArrowheads="1"/>
          </p:cNvSpPr>
          <p:nvPr>
            <p:ph type="title"/>
          </p:nvPr>
        </p:nvSpPr>
        <p:spPr>
          <a:xfrm>
            <a:off x="755650" y="765175"/>
            <a:ext cx="7772400" cy="641350"/>
          </a:xfrm>
          <a:ln w="12700" cap="sq">
            <a:headEnd w="sm" len="sm"/>
            <a:tailEnd w="sm" len="sm"/>
          </a:ln>
        </p:spPr>
        <p:txBody>
          <a:bodyPr vert="horz" wrap="square" lIns="92075" tIns="46038" rIns="92075" bIns="46038" numCol="1" anchor="ctr" anchorCtr="0" compatLnSpc="1">
            <a:spAutoFit/>
          </a:bodyPr>
          <a:lstStyle/>
          <a:p>
            <a:pPr marL="0" marR="0" lvl="0" indent="0" algn="l" defTabSz="914400" rtl="0" eaLnBrk="0" fontAlgn="base" latinLnBrk="0" hangingPunct="0">
              <a:lnSpc>
                <a:spcPct val="100000"/>
              </a:lnSpc>
              <a:spcBef>
                <a:spcPts val="1700"/>
              </a:spcBef>
              <a:spcAft>
                <a:spcPts val="1650"/>
              </a:spcAft>
              <a:buClrTx/>
              <a:buSzTx/>
              <a:buFontTx/>
              <a:buNone/>
              <a:defRPr/>
            </a:pPr>
            <a:r>
              <a:rPr kumimoji="1" lang="zh-CN" altLang="en-US" sz="3600" b="1" i="0" u="none" strike="noStrike" kern="1200" cap="none" spc="0" normalizeH="0" baseline="0" noProof="0" dirty="0">
                <a:ln>
                  <a:noFill/>
                </a:ln>
                <a:solidFill>
                  <a:srgbClr val="FF3300"/>
                </a:solidFill>
                <a:effectLst/>
                <a:uLnTx/>
                <a:uFillTx/>
                <a:latin typeface="隶书" panose="02010509060101010101" pitchFamily="49" charset="-122"/>
                <a:ea typeface="隶书" panose="02010509060101010101" pitchFamily="49" charset="-122"/>
                <a:cs typeface="+mn-cs"/>
              </a:rPr>
              <a:t>软件需求分析的困难</a:t>
            </a:r>
            <a:endParaRPr kumimoji="1" lang="zh-CN" altLang="en-US" sz="3600" b="1" i="0" u="none" strike="noStrike" kern="1200" cap="none" spc="0" normalizeH="0" baseline="0" noProof="0" dirty="0">
              <a:ln>
                <a:noFill/>
              </a:ln>
              <a:solidFill>
                <a:srgbClr val="FF3300"/>
              </a:solidFill>
              <a:effectLst/>
              <a:uLnTx/>
              <a:uFillTx/>
              <a:latin typeface="隶书" panose="02010509060101010101" pitchFamily="49" charset="-122"/>
              <a:ea typeface="隶书" panose="02010509060101010101" pitchFamily="49" charset="-122"/>
              <a:cs typeface="+mn-cs"/>
            </a:endParaRPr>
          </a:p>
        </p:txBody>
      </p:sp>
      <p:sp>
        <p:nvSpPr>
          <p:cNvPr id="409603" name="Rectangle 3"/>
          <p:cNvSpPr>
            <a:spLocks noGrp="1"/>
          </p:cNvSpPr>
          <p:nvPr>
            <p:ph idx="1"/>
          </p:nvPr>
        </p:nvSpPr>
        <p:spPr>
          <a:xfrm>
            <a:off x="588645" y="1773555"/>
            <a:ext cx="8179435" cy="4430395"/>
          </a:xfrm>
        </p:spPr>
        <p:txBody>
          <a:bodyPr vert="horz" wrap="square" lIns="92075" tIns="46038" rIns="92075" bIns="46038" anchor="t"/>
          <a:p>
            <a:pPr>
              <a:buNone/>
            </a:pPr>
            <a:r>
              <a:rPr lang="en-US" altLang="zh-CN" sz="2800" b="1">
                <a:latin typeface="楷体_GB2312" pitchFamily="49" charset="-122"/>
                <a:ea typeface="楷体_GB2312" pitchFamily="49" charset="-122"/>
              </a:rPr>
              <a:t>(1)</a:t>
            </a:r>
            <a:r>
              <a:rPr lang="zh-CN" altLang="en-US" sz="2800" b="1" dirty="0">
                <a:latin typeface="楷体_GB2312" pitchFamily="49" charset="-122"/>
                <a:ea typeface="楷体_GB2312" pitchFamily="49" charset="-122"/>
              </a:rPr>
              <a:t>客户说不清楚需求</a:t>
            </a:r>
            <a:endParaRPr lang="zh-CN" altLang="en-US" sz="2800" b="1" dirty="0">
              <a:latin typeface="楷体_GB2312" pitchFamily="49" charset="-122"/>
              <a:ea typeface="楷体_GB2312" pitchFamily="49" charset="-122"/>
            </a:endParaRPr>
          </a:p>
          <a:p>
            <a:r>
              <a:rPr lang="zh-CN" altLang="en-US" sz="2800" b="1" dirty="0">
                <a:latin typeface="楷体_GB2312" pitchFamily="49" charset="-122"/>
                <a:ea typeface="楷体_GB2312" pitchFamily="49" charset="-122"/>
              </a:rPr>
              <a:t>有些客户对需求只有朦胧的感觉，说不清楚具体的需求。</a:t>
            </a:r>
            <a:endParaRPr lang="zh-CN" altLang="en-US" sz="2800" b="1" dirty="0">
              <a:latin typeface="楷体_GB2312" pitchFamily="49" charset="-122"/>
              <a:ea typeface="楷体_GB2312" pitchFamily="49" charset="-122"/>
            </a:endParaRPr>
          </a:p>
          <a:p>
            <a:endParaRPr lang="zh-CN" altLang="en-US" sz="2800" b="1" i="1" dirty="0">
              <a:solidFill>
                <a:srgbClr val="0000FF"/>
              </a:solidFill>
              <a:latin typeface="楷体_GB2312" pitchFamily="49" charset="-122"/>
              <a:ea typeface="楷体_GB2312" pitchFamily="49" charset="-122"/>
            </a:endParaRPr>
          </a:p>
          <a:p>
            <a:r>
              <a:rPr lang="zh-CN" altLang="en-US" sz="2800" b="1" dirty="0">
                <a:latin typeface="楷体_GB2312" pitchFamily="49" charset="-122"/>
                <a:ea typeface="楷体_GB2312" pitchFamily="49" charset="-122"/>
              </a:rPr>
              <a:t>有些客户心里清楚想要什么，但却说不明白。</a:t>
            </a:r>
            <a:endParaRPr lang="zh-CN" altLang="en-US" sz="2800" b="1" dirty="0">
              <a:latin typeface="楷体_GB2312" pitchFamily="49" charset="-122"/>
              <a:ea typeface="楷体_GB2312" pitchFamily="49" charset="-122"/>
            </a:endParaRPr>
          </a:p>
          <a:p>
            <a:pPr>
              <a:buNone/>
            </a:pPr>
            <a:endParaRPr lang="zh-CN" altLang="en-US" sz="2800" b="1" i="1" dirty="0">
              <a:solidFill>
                <a:srgbClr val="0000FF"/>
              </a:solidFill>
              <a:latin typeface="楷体_GB2312" pitchFamily="49" charset="-122"/>
              <a:ea typeface="楷体_GB2312" pitchFamily="49" charset="-122"/>
            </a:endParaRPr>
          </a:p>
          <a:p>
            <a:r>
              <a:rPr lang="zh-CN" altLang="en-US" sz="2800" b="1" dirty="0">
                <a:latin typeface="楷体_GB2312" pitchFamily="49" charset="-122"/>
                <a:ea typeface="楷体_GB2312" pitchFamily="49" charset="-122"/>
              </a:rPr>
              <a:t>“不懂装懂”或者“半懂充内行”的客户令人恐惧。</a:t>
            </a:r>
            <a:endParaRPr lang="en-US" altLang="zh-CN" sz="2800" b="1">
              <a:solidFill>
                <a:srgbClr val="FF0000"/>
              </a:solidFill>
              <a:latin typeface="楷体_GB2312" pitchFamily="49" charset="-122"/>
              <a:ea typeface="楷体_GB2312" pitchFamily="49" charset="-122"/>
            </a:endParaRPr>
          </a:p>
        </p:txBody>
      </p:sp>
    </p:spTree>
  </p:cSld>
  <p:clrMapOvr>
    <a:masterClrMapping/>
  </p:clrMapOvr>
  <p:transition>
    <p:random/>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44388" name="图片 144387" descr="图3"/>
          <p:cNvPicPr>
            <a:picLocks noChangeAspect="1"/>
          </p:cNvPicPr>
          <p:nvPr/>
        </p:nvPicPr>
        <p:blipFill>
          <a:blip r:embed="rId1"/>
          <a:stretch>
            <a:fillRect/>
          </a:stretch>
        </p:blipFill>
        <p:spPr>
          <a:xfrm>
            <a:off x="2124075" y="0"/>
            <a:ext cx="5613400" cy="6858000"/>
          </a:xfrm>
          <a:prstGeom prst="rect">
            <a:avLst/>
          </a:prstGeom>
          <a:noFill/>
          <a:ln w="9525">
            <a:noFill/>
          </a:ln>
        </p:spPr>
      </p:pic>
      <p:sp>
        <p:nvSpPr>
          <p:cNvPr id="2" name="日期占位符 1"/>
          <p:cNvSpPr/>
          <p:nvPr>
            <p:ph type="dt" sz="half" idx="10"/>
          </p:nvPr>
        </p:nvSpPr>
        <p:spPr/>
        <p:txBody>
          <a:bodyPr/>
          <a:p>
            <a:pPr marL="0" marR="0" lvl="0" indent="0" algn="l" defTabSz="914400" rtl="0" eaLnBrk="1" fontAlgn="base" latinLnBrk="0" hangingPunct="1">
              <a:lnSpc>
                <a:spcPct val="100000"/>
              </a:lnSpc>
              <a:spcBef>
                <a:spcPct val="50000"/>
              </a:spcBef>
              <a:spcAft>
                <a:spcPct val="0"/>
              </a:spcAft>
              <a:buClrTx/>
              <a:buSzTx/>
              <a:buFontTx/>
              <a:buNone/>
              <a:defRPr/>
            </a:pPr>
            <a:fld id="{E7AFF273-8F88-4B83-AF9D-7EB9BD031607}" type="datetime1">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p:random/>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1" name="Rectangle 3"/>
          <p:cNvSpPr>
            <a:spLocks noGrp="1"/>
          </p:cNvSpPr>
          <p:nvPr>
            <p:ph type="body" idx="4294967295"/>
          </p:nvPr>
        </p:nvSpPr>
        <p:spPr>
          <a:xfrm>
            <a:off x="593725" y="777875"/>
            <a:ext cx="8229600" cy="5581650"/>
          </a:xfrm>
        </p:spPr>
        <p:txBody>
          <a:bodyPr wrap="square" lIns="92075" tIns="46038" rIns="92075" bIns="46038" anchor="t"/>
          <a:p>
            <a:pPr eaLnBrk="1" hangingPunct="1">
              <a:lnSpc>
                <a:spcPct val="130000"/>
              </a:lnSpc>
              <a:buFont typeface="Wingdings" panose="05000000000000000000" pitchFamily="2" charset="2"/>
              <a:buNone/>
            </a:pPr>
            <a:r>
              <a:rPr lang="en-US" altLang="zh-CN" b="1" dirty="0">
                <a:solidFill>
                  <a:srgbClr val="FFFF00"/>
                </a:solidFill>
              </a:rPr>
              <a:t>  </a:t>
            </a:r>
            <a:r>
              <a:rPr lang="zh-CN" altLang="en-US" b="1" dirty="0">
                <a:solidFill>
                  <a:srgbClr val="FFFF00"/>
                </a:solidFill>
              </a:rPr>
              <a:t>练习：做薯条</a:t>
            </a:r>
            <a:endParaRPr lang="zh-CN" altLang="en-US" b="1" dirty="0">
              <a:solidFill>
                <a:srgbClr val="FFFF00"/>
              </a:solidFill>
            </a:endParaRPr>
          </a:p>
          <a:p>
            <a:pPr eaLnBrk="1" hangingPunct="1">
              <a:lnSpc>
                <a:spcPct val="130000"/>
              </a:lnSpc>
              <a:buFont typeface="Wingdings" panose="05000000000000000000" pitchFamily="2" charset="2"/>
              <a:buNone/>
            </a:pPr>
            <a:r>
              <a:rPr lang="zh-CN" altLang="en-US" b="1" dirty="0"/>
              <a:t>   描述如下：</a:t>
            </a:r>
            <a:endParaRPr lang="zh-CN" altLang="en-US" b="1" dirty="0"/>
          </a:p>
          <a:p>
            <a:pPr eaLnBrk="1" hangingPunct="1">
              <a:lnSpc>
                <a:spcPct val="130000"/>
              </a:lnSpc>
              <a:buFont typeface="Wingdings" panose="05000000000000000000" pitchFamily="2" charset="2"/>
              <a:buNone/>
            </a:pPr>
            <a:r>
              <a:rPr lang="zh-CN" altLang="en-US" b="1" dirty="0"/>
              <a:t>          </a:t>
            </a:r>
            <a:r>
              <a:rPr lang="zh-CN" altLang="zh-CN" b="1"/>
              <a:t>家里有几个土豆，儿子要求晚餐吃薯条，妈妈开始动手做，经过清洗，削皮，切条，水煮，沥干，拌油，烘烤，最后装盘，配上番茄酱，上餐桌。</a:t>
            </a:r>
            <a:endParaRPr lang="zh-CN" altLang="en-US" b="1" dirty="0"/>
          </a:p>
          <a:p>
            <a:pPr eaLnBrk="1" hangingPunct="1">
              <a:lnSpc>
                <a:spcPct val="130000"/>
              </a:lnSpc>
              <a:buFont typeface="Wingdings" panose="05000000000000000000" pitchFamily="2" charset="2"/>
              <a:buNone/>
            </a:pPr>
            <a:r>
              <a:rPr lang="zh-CN" altLang="en-US" b="1" dirty="0"/>
              <a:t>           </a:t>
            </a:r>
            <a:r>
              <a:rPr lang="zh-CN" altLang="zh-CN" b="1"/>
              <a:t>以做薯条为例，画出土豆变化的状态转换图。</a:t>
            </a:r>
            <a:endParaRPr lang="zh-CN" altLang="zh-CN" b="1"/>
          </a:p>
        </p:txBody>
      </p:sp>
    </p:spTree>
  </p:cSld>
  <p:clrMapOvr>
    <a:masterClrMapping/>
  </p:clrMapOvr>
  <p:transition>
    <p:random/>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88065" name="图片 1"/>
          <p:cNvPicPr>
            <a:picLocks noChangeAspect="1"/>
          </p:cNvPicPr>
          <p:nvPr/>
        </p:nvPicPr>
        <p:blipFill>
          <a:blip r:embed="rId1"/>
          <a:stretch>
            <a:fillRect/>
          </a:stretch>
        </p:blipFill>
        <p:spPr>
          <a:xfrm>
            <a:off x="447675" y="1944688"/>
            <a:ext cx="8386763" cy="3122612"/>
          </a:xfrm>
          <a:prstGeom prst="rect">
            <a:avLst/>
          </a:prstGeom>
          <a:noFill/>
          <a:ln w="9525">
            <a:noFill/>
          </a:ln>
        </p:spPr>
      </p:pic>
    </p:spTree>
  </p:cSld>
  <p:clrMapOvr>
    <a:masterClrMapping/>
  </p:clrMapOvr>
  <p:transition>
    <p:random/>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89089" name="图片 1"/>
          <p:cNvPicPr>
            <a:picLocks noChangeAspect="1"/>
          </p:cNvPicPr>
          <p:nvPr/>
        </p:nvPicPr>
        <p:blipFill>
          <a:blip r:embed="rId1"/>
          <a:stretch>
            <a:fillRect/>
          </a:stretch>
        </p:blipFill>
        <p:spPr>
          <a:xfrm>
            <a:off x="1704975" y="1190625"/>
            <a:ext cx="5734050" cy="4476750"/>
          </a:xfrm>
          <a:prstGeom prst="rect">
            <a:avLst/>
          </a:prstGeom>
          <a:noFill/>
          <a:ln w="9525">
            <a:noFill/>
          </a:ln>
        </p:spPr>
      </p:pic>
    </p:spTree>
  </p:cSld>
  <p:clrMapOvr>
    <a:masterClrMapping/>
  </p:clrMapOvr>
  <p:transition>
    <p:random/>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0113" name="图片 2"/>
          <p:cNvPicPr>
            <a:picLocks noChangeAspect="1"/>
          </p:cNvPicPr>
          <p:nvPr/>
        </p:nvPicPr>
        <p:blipFill>
          <a:blip r:embed="rId1"/>
          <a:stretch>
            <a:fillRect/>
          </a:stretch>
        </p:blipFill>
        <p:spPr>
          <a:xfrm>
            <a:off x="819150" y="1133475"/>
            <a:ext cx="2247900" cy="4924425"/>
          </a:xfrm>
          <a:prstGeom prst="rect">
            <a:avLst/>
          </a:prstGeom>
          <a:noFill/>
          <a:ln w="9525">
            <a:noFill/>
          </a:ln>
        </p:spPr>
      </p:pic>
      <p:pic>
        <p:nvPicPr>
          <p:cNvPr id="90114" name="图片 3"/>
          <p:cNvPicPr>
            <a:picLocks noChangeAspect="1"/>
          </p:cNvPicPr>
          <p:nvPr/>
        </p:nvPicPr>
        <p:blipFill>
          <a:blip r:embed="rId2"/>
          <a:stretch>
            <a:fillRect/>
          </a:stretch>
        </p:blipFill>
        <p:spPr>
          <a:xfrm>
            <a:off x="3857625" y="796925"/>
            <a:ext cx="4572000" cy="5597525"/>
          </a:xfrm>
          <a:prstGeom prst="rect">
            <a:avLst/>
          </a:prstGeom>
          <a:noFill/>
          <a:ln w="9525">
            <a:noFill/>
          </a:ln>
        </p:spPr>
      </p:pic>
    </p:spTree>
  </p:cSld>
  <p:clrMapOvr>
    <a:masterClrMapping/>
  </p:clrMapOvr>
  <p:transition>
    <p:random/>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70" name="灯片编号占位符 6"/>
          <p:cNvSpPr txBox="1">
            <a:spLocks noGrp="1"/>
          </p:cNvSpPr>
          <p:nvPr>
            <p:ph type="sldNum" sz="quarter" idx="12"/>
          </p:nvPr>
        </p:nvSpPr>
        <p:spPr/>
        <p:txBody>
          <a:bodyPr/>
          <a:p>
            <a:pPr algn="r" eaLnBrk="1" hangingPunct="1">
              <a:spcBef>
                <a:spcPct val="50000"/>
              </a:spcBef>
            </a:pPr>
            <a:fld id="{9A0DB2DC-4C9A-4742-B13C-FB6460FD3503}" type="slidenum">
              <a:rPr lang="en-US" altLang="zh-CN" sz="1400"/>
            </a:fld>
            <a:endParaRPr lang="en-US" altLang="zh-CN" sz="1400"/>
          </a:p>
        </p:txBody>
      </p:sp>
      <p:sp>
        <p:nvSpPr>
          <p:cNvPr id="306179" name="Rectangle 3"/>
          <p:cNvSpPr>
            <a:spLocks noGrp="1"/>
          </p:cNvSpPr>
          <p:nvPr>
            <p:ph type="body" sz="half" idx="1"/>
          </p:nvPr>
        </p:nvSpPr>
        <p:spPr>
          <a:xfrm>
            <a:off x="0" y="1628775"/>
            <a:ext cx="8748713" cy="5013325"/>
          </a:xfrm>
        </p:spPr>
        <p:txBody>
          <a:bodyPr vert="horz" wrap="square" lIns="92075" tIns="46038" rIns="92075" bIns="46038" anchor="t"/>
          <a:p>
            <a:pPr lvl="1" eaLnBrk="1" hangingPunct="1">
              <a:lnSpc>
                <a:spcPct val="120000"/>
              </a:lnSpc>
              <a:spcBef>
                <a:spcPct val="60000"/>
              </a:spcBef>
              <a:buSzPct val="80000"/>
              <a:buFont typeface="Wingdings" panose="05000000000000000000" pitchFamily="2" charset="2"/>
              <a:buNone/>
            </a:pPr>
            <a:r>
              <a:rPr lang="en-US" altLang="zh-CN" b="1">
                <a:solidFill>
                  <a:srgbClr val="00FFCC"/>
                </a:solidFill>
              </a:rPr>
              <a:t>          </a:t>
            </a:r>
            <a:r>
              <a:rPr lang="zh-CN" altLang="en-US" b="1" dirty="0">
                <a:solidFill>
                  <a:srgbClr val="00FFCC"/>
                </a:solidFill>
                <a:latin typeface="楷体_GB2312" pitchFamily="49" charset="-122"/>
                <a:ea typeface="楷体_GB2312" pitchFamily="49" charset="-122"/>
              </a:rPr>
              <a:t>数据流图</a:t>
            </a:r>
            <a:r>
              <a:rPr lang="zh-CN" altLang="en-US" b="1" dirty="0">
                <a:latin typeface="楷体_GB2312" pitchFamily="49" charset="-122"/>
                <a:ea typeface="楷体_GB2312" pitchFamily="49" charset="-122"/>
              </a:rPr>
              <a:t>是结构化分析的基本工具，体现了自顶向下逐步求精的分析过程，确定了系统的任务流和数据流；</a:t>
            </a:r>
            <a:endParaRPr lang="zh-CN" altLang="en-US" b="1" dirty="0">
              <a:latin typeface="楷体_GB2312" pitchFamily="49" charset="-122"/>
              <a:ea typeface="楷体_GB2312" pitchFamily="49" charset="-122"/>
            </a:endParaRPr>
          </a:p>
          <a:p>
            <a:pPr lvl="1" eaLnBrk="1" hangingPunct="1">
              <a:lnSpc>
                <a:spcPct val="120000"/>
              </a:lnSpc>
              <a:spcBef>
                <a:spcPct val="60000"/>
              </a:spcBef>
              <a:buSzPct val="80000"/>
              <a:buFont typeface="Wingdings" panose="05000000000000000000" pitchFamily="2" charset="2"/>
              <a:buNone/>
            </a:pPr>
            <a:r>
              <a:rPr lang="zh-CN" altLang="en-US" b="1" dirty="0">
                <a:latin typeface="楷体_GB2312" pitchFamily="49" charset="-122"/>
                <a:ea typeface="楷体_GB2312" pitchFamily="49" charset="-122"/>
              </a:rPr>
              <a:t>     </a:t>
            </a:r>
            <a:r>
              <a:rPr lang="zh-CN" altLang="en-US" b="1" dirty="0">
                <a:solidFill>
                  <a:srgbClr val="00FFCC"/>
                </a:solidFill>
                <a:latin typeface="楷体_GB2312" pitchFamily="49" charset="-122"/>
                <a:ea typeface="楷体_GB2312" pitchFamily="49" charset="-122"/>
              </a:rPr>
              <a:t>实体关系图</a:t>
            </a:r>
            <a:r>
              <a:rPr lang="zh-CN" altLang="en-US" b="1" dirty="0">
                <a:latin typeface="楷体_GB2312" pitchFamily="49" charset="-122"/>
                <a:ea typeface="楷体_GB2312" pitchFamily="49" charset="-122"/>
              </a:rPr>
              <a:t>描述了系统的数据关系，从而帮助开发人员分析和理解系统数据的组成，并为系统设计阶段定义系统数据库的物理结构打下基础；</a:t>
            </a:r>
            <a:endParaRPr lang="zh-CN" altLang="en-US" b="1" dirty="0">
              <a:latin typeface="楷体_GB2312" pitchFamily="49" charset="-122"/>
              <a:ea typeface="楷体_GB2312" pitchFamily="49" charset="-122"/>
            </a:endParaRPr>
          </a:p>
          <a:p>
            <a:pPr lvl="1" eaLnBrk="1" hangingPunct="1">
              <a:lnSpc>
                <a:spcPct val="120000"/>
              </a:lnSpc>
              <a:spcBef>
                <a:spcPct val="60000"/>
              </a:spcBef>
              <a:buSzPct val="80000"/>
              <a:buFont typeface="Wingdings" panose="05000000000000000000" pitchFamily="2" charset="2"/>
              <a:buNone/>
            </a:pPr>
            <a:r>
              <a:rPr lang="zh-CN" altLang="en-US" b="1" dirty="0">
                <a:latin typeface="楷体_GB2312" pitchFamily="49" charset="-122"/>
                <a:ea typeface="楷体_GB2312" pitchFamily="49" charset="-122"/>
              </a:rPr>
              <a:t>     </a:t>
            </a:r>
            <a:r>
              <a:rPr lang="zh-CN" altLang="en-US" b="1" dirty="0">
                <a:solidFill>
                  <a:srgbClr val="00FFCC"/>
                </a:solidFill>
                <a:latin typeface="楷体_GB2312" pitchFamily="49" charset="-122"/>
                <a:ea typeface="楷体_GB2312" pitchFamily="49" charset="-122"/>
              </a:rPr>
              <a:t>状态转换图</a:t>
            </a:r>
            <a:r>
              <a:rPr lang="zh-CN" altLang="en-US" b="1" dirty="0">
                <a:latin typeface="楷体_GB2312" pitchFamily="49" charset="-122"/>
                <a:ea typeface="楷体_GB2312" pitchFamily="49" charset="-122"/>
              </a:rPr>
              <a:t>描述了系统状态之间的变化过程，它对于实时系统和控制系统尤为重要。</a:t>
            </a:r>
            <a:r>
              <a:rPr lang="zh-CN" altLang="en-US" sz="2400" dirty="0">
                <a:latin typeface="楷体_GB2312" pitchFamily="49" charset="-122"/>
                <a:ea typeface="楷体_GB2312" pitchFamily="49" charset="-122"/>
              </a:rPr>
              <a:t> </a:t>
            </a:r>
            <a:endParaRPr lang="zh-CN" altLang="en-US" sz="2400" dirty="0">
              <a:latin typeface="楷体_GB2312" pitchFamily="49" charset="-122"/>
              <a:ea typeface="楷体_GB2312" pitchFamily="49" charset="-122"/>
            </a:endParaRPr>
          </a:p>
        </p:txBody>
      </p:sp>
      <p:pic>
        <p:nvPicPr>
          <p:cNvPr id="58372" name="Picture 8" descr="11"/>
          <p:cNvPicPr>
            <a:picLocks noChangeAspect="1"/>
          </p:cNvPicPr>
          <p:nvPr/>
        </p:nvPicPr>
        <p:blipFill>
          <a:blip r:embed="rId1"/>
          <a:stretch>
            <a:fillRect/>
          </a:stretch>
        </p:blipFill>
        <p:spPr>
          <a:xfrm>
            <a:off x="3708400" y="260350"/>
            <a:ext cx="1439863" cy="1439863"/>
          </a:xfrm>
          <a:prstGeom prst="rect">
            <a:avLst/>
          </a:prstGeom>
          <a:noFill/>
          <a:ln w="9525">
            <a:noFill/>
          </a:ln>
        </p:spPr>
      </p:pic>
    </p:spTree>
  </p:cSld>
  <p:clrMapOvr>
    <a:masterClrMapping/>
  </p:clrMapOvr>
  <p:transition>
    <p:random/>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4" name="灯片编号占位符 3"/>
          <p:cNvSpPr txBox="1">
            <a:spLocks noGrp="1"/>
          </p:cNvSpPr>
          <p:nvPr>
            <p:ph type="sldNum" sz="quarter" idx="12"/>
          </p:nvPr>
        </p:nvSpPr>
        <p:spPr/>
        <p:txBody>
          <a:bodyPr/>
          <a:p>
            <a:pPr algn="r" eaLnBrk="1" hangingPunct="1">
              <a:spcBef>
                <a:spcPct val="50000"/>
              </a:spcBef>
            </a:pPr>
            <a:fld id="{9A0DB2DC-4C9A-4742-B13C-FB6460FD3503}" type="slidenum">
              <a:rPr lang="en-US" altLang="zh-CN" sz="1400"/>
            </a:fld>
            <a:endParaRPr lang="en-US" altLang="zh-CN" sz="1400"/>
          </a:p>
        </p:txBody>
      </p:sp>
      <p:sp>
        <p:nvSpPr>
          <p:cNvPr id="59395" name="Rectangle 2"/>
          <p:cNvSpPr/>
          <p:nvPr/>
        </p:nvSpPr>
        <p:spPr>
          <a:xfrm>
            <a:off x="827088" y="733425"/>
            <a:ext cx="4351337" cy="701675"/>
          </a:xfrm>
          <a:prstGeom prst="rect">
            <a:avLst/>
          </a:prstGeom>
          <a:noFill/>
          <a:ln w="9525">
            <a:noFill/>
          </a:ln>
        </p:spPr>
        <p:txBody>
          <a:bodyPr wrap="none">
            <a:spAutoFit/>
          </a:bodyPr>
          <a:p>
            <a:pPr lvl="0" algn="l" eaLnBrk="0" hangingPunct="0"/>
            <a:r>
              <a:rPr lang="en-US" altLang="zh-CN" sz="4000" b="1">
                <a:solidFill>
                  <a:srgbClr val="FF0066"/>
                </a:solidFill>
                <a:latin typeface="隶书" panose="02010509060101010101" pitchFamily="49" charset="-122"/>
                <a:ea typeface="隶书" panose="02010509060101010101" pitchFamily="49" charset="-122"/>
              </a:rPr>
              <a:t>§7.</a:t>
            </a:r>
            <a:r>
              <a:rPr lang="en-US" altLang="zh-CN" sz="2800" b="1">
                <a:latin typeface="Times New Roman" panose="02020603050405020304" pitchFamily="18" charset="0"/>
                <a:ea typeface="方正楷体简体" charset="-122"/>
              </a:rPr>
              <a:t> </a:t>
            </a:r>
            <a:r>
              <a:rPr lang="zh-CN" altLang="en-US" sz="4000" b="1" dirty="0">
                <a:solidFill>
                  <a:srgbClr val="FF0066"/>
                </a:solidFill>
                <a:latin typeface="隶书" panose="02010509060101010101" pitchFamily="49" charset="-122"/>
                <a:ea typeface="隶书" panose="02010509060101010101" pitchFamily="49" charset="-122"/>
              </a:rPr>
              <a:t>其他图形工具</a:t>
            </a:r>
            <a:endParaRPr lang="zh-CN" altLang="en-US" sz="4000" b="1" dirty="0">
              <a:solidFill>
                <a:srgbClr val="FF0066"/>
              </a:solidFill>
              <a:latin typeface="隶书" panose="02010509060101010101" pitchFamily="49" charset="-122"/>
              <a:ea typeface="隶书" panose="02010509060101010101" pitchFamily="49" charset="-122"/>
            </a:endParaRPr>
          </a:p>
        </p:txBody>
      </p:sp>
      <p:sp>
        <p:nvSpPr>
          <p:cNvPr id="59396" name="Rectangle 3"/>
          <p:cNvSpPr/>
          <p:nvPr/>
        </p:nvSpPr>
        <p:spPr>
          <a:xfrm>
            <a:off x="611188" y="2133600"/>
            <a:ext cx="7924800" cy="579438"/>
          </a:xfrm>
          <a:prstGeom prst="rect">
            <a:avLst/>
          </a:prstGeom>
          <a:noFill/>
          <a:ln w="9525">
            <a:noFill/>
          </a:ln>
        </p:spPr>
        <p:txBody>
          <a:bodyPr>
            <a:spAutoFit/>
          </a:bodyPr>
          <a:p>
            <a:pPr lvl="0" indent="254000" algn="just" eaLnBrk="1" hangingPunct="1"/>
            <a:r>
              <a:rPr lang="zh-CN" altLang="en-US" sz="3200" b="1" dirty="0">
                <a:solidFill>
                  <a:srgbClr val="00FFCC"/>
                </a:solidFill>
                <a:latin typeface="Times New Roman" panose="02020603050405020304" pitchFamily="18" charset="0"/>
                <a:ea typeface="宋体" panose="02010600030101010101" pitchFamily="2" charset="-122"/>
              </a:rPr>
              <a:t>层次方框图</a:t>
            </a:r>
            <a:endParaRPr lang="zh-CN" altLang="en-US" sz="3200" b="1" dirty="0">
              <a:solidFill>
                <a:srgbClr val="00FFCC"/>
              </a:solidFill>
              <a:latin typeface="Tahoma" panose="020B0604030504040204" pitchFamily="34" charset="0"/>
              <a:ea typeface="宋体" panose="02010600030101010101" pitchFamily="2" charset="-122"/>
            </a:endParaRPr>
          </a:p>
        </p:txBody>
      </p:sp>
      <p:sp>
        <p:nvSpPr>
          <p:cNvPr id="59397" name="Rectangle 4"/>
          <p:cNvSpPr/>
          <p:nvPr/>
        </p:nvSpPr>
        <p:spPr>
          <a:xfrm>
            <a:off x="611188" y="3500438"/>
            <a:ext cx="7127875" cy="579437"/>
          </a:xfrm>
          <a:prstGeom prst="rect">
            <a:avLst/>
          </a:prstGeom>
          <a:noFill/>
          <a:ln w="9525">
            <a:noFill/>
          </a:ln>
        </p:spPr>
        <p:txBody>
          <a:bodyPr>
            <a:spAutoFit/>
          </a:bodyPr>
          <a:p>
            <a:pPr lvl="0" indent="254000" algn="just" eaLnBrk="1" hangingPunct="1"/>
            <a:r>
              <a:rPr lang="en-US" altLang="zh-CN" sz="3200" b="1" err="1">
                <a:solidFill>
                  <a:srgbClr val="00FFCC"/>
                </a:solidFill>
                <a:latin typeface="Times New Roman" panose="02020603050405020304" pitchFamily="18" charset="0"/>
                <a:ea typeface="宋体" panose="02010600030101010101" pitchFamily="2" charset="-122"/>
              </a:rPr>
              <a:t>Warnier</a:t>
            </a:r>
            <a:r>
              <a:rPr lang="zh-CN" altLang="en-US" sz="3200" b="1" dirty="0">
                <a:solidFill>
                  <a:srgbClr val="00FFCC"/>
                </a:solidFill>
                <a:latin typeface="Times New Roman" panose="02020603050405020304" pitchFamily="18" charset="0"/>
                <a:ea typeface="宋体" panose="02010600030101010101" pitchFamily="2" charset="-122"/>
              </a:rPr>
              <a:t>图</a:t>
            </a:r>
            <a:endParaRPr lang="zh-CN" altLang="en-US" sz="3200" b="1" dirty="0">
              <a:solidFill>
                <a:srgbClr val="00FFCC"/>
              </a:solidFill>
              <a:latin typeface="Times New Roman" panose="02020603050405020304" pitchFamily="18" charset="0"/>
              <a:ea typeface="宋体" panose="02010600030101010101" pitchFamily="2" charset="-122"/>
            </a:endParaRPr>
          </a:p>
        </p:txBody>
      </p:sp>
      <p:sp>
        <p:nvSpPr>
          <p:cNvPr id="59398" name="Rectangle 5"/>
          <p:cNvSpPr/>
          <p:nvPr/>
        </p:nvSpPr>
        <p:spPr>
          <a:xfrm>
            <a:off x="611188" y="4868863"/>
            <a:ext cx="7345362" cy="579437"/>
          </a:xfrm>
          <a:prstGeom prst="rect">
            <a:avLst/>
          </a:prstGeom>
          <a:noFill/>
          <a:ln w="9525">
            <a:noFill/>
          </a:ln>
        </p:spPr>
        <p:txBody>
          <a:bodyPr>
            <a:spAutoFit/>
          </a:bodyPr>
          <a:p>
            <a:pPr lvl="0" indent="254000" algn="just" eaLnBrk="1" hangingPunct="1"/>
            <a:r>
              <a:rPr lang="en-US" altLang="zh-CN" sz="3200" b="1">
                <a:solidFill>
                  <a:srgbClr val="00FFCC"/>
                </a:solidFill>
                <a:latin typeface="Times New Roman" panose="02020603050405020304" pitchFamily="18" charset="0"/>
                <a:ea typeface="宋体" panose="02010600030101010101" pitchFamily="2" charset="-122"/>
              </a:rPr>
              <a:t>IPO</a:t>
            </a:r>
            <a:r>
              <a:rPr lang="zh-CN" altLang="en-US" sz="3200" b="1" dirty="0">
                <a:solidFill>
                  <a:srgbClr val="00FFCC"/>
                </a:solidFill>
                <a:latin typeface="Times New Roman" panose="02020603050405020304" pitchFamily="18" charset="0"/>
                <a:ea typeface="宋体" panose="02010600030101010101" pitchFamily="2" charset="-122"/>
              </a:rPr>
              <a:t>图</a:t>
            </a:r>
            <a:endParaRPr lang="zh-CN" altLang="en-US" sz="3200" b="1" dirty="0">
              <a:solidFill>
                <a:srgbClr val="00FFCC"/>
              </a:solidFill>
              <a:latin typeface="Times New Roman" panose="02020603050405020304" pitchFamily="18" charset="0"/>
              <a:ea typeface="宋体" panose="02010600030101010101" pitchFamily="2" charset="-122"/>
            </a:endParaRPr>
          </a:p>
        </p:txBody>
      </p:sp>
    </p:spTree>
  </p:cSld>
  <p:clrMapOvr>
    <a:masterClrMapping/>
  </p:clrMapOvr>
  <p:transition>
    <p:random/>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8" name="灯片编号占位符 3"/>
          <p:cNvSpPr txBox="1">
            <a:spLocks noGrp="1"/>
          </p:cNvSpPr>
          <p:nvPr>
            <p:ph type="sldNum" sz="quarter" idx="12"/>
          </p:nvPr>
        </p:nvSpPr>
        <p:spPr/>
        <p:txBody>
          <a:bodyPr/>
          <a:p>
            <a:pPr algn="r" eaLnBrk="1" hangingPunct="1">
              <a:spcBef>
                <a:spcPct val="50000"/>
              </a:spcBef>
            </a:pPr>
            <a:fld id="{9A0DB2DC-4C9A-4742-B13C-FB6460FD3503}" type="slidenum">
              <a:rPr lang="en-US" altLang="zh-CN" sz="1400"/>
            </a:fld>
            <a:endParaRPr lang="en-US" altLang="zh-CN" sz="1400"/>
          </a:p>
        </p:txBody>
      </p:sp>
      <p:sp>
        <p:nvSpPr>
          <p:cNvPr id="330754" name="Rectangle 2"/>
          <p:cNvSpPr/>
          <p:nvPr/>
        </p:nvSpPr>
        <p:spPr>
          <a:xfrm>
            <a:off x="539750" y="1773238"/>
            <a:ext cx="3816350" cy="4108450"/>
          </a:xfrm>
          <a:prstGeom prst="rect">
            <a:avLst/>
          </a:prstGeom>
          <a:noFill/>
          <a:ln w="9525">
            <a:noFill/>
          </a:ln>
        </p:spPr>
        <p:txBody>
          <a:bodyPr>
            <a:spAutoFit/>
          </a:bodyPr>
          <a:p>
            <a:pPr lvl="0" algn="just" eaLnBrk="1" hangingPunct="1"/>
            <a:r>
              <a:rPr lang="en-US" altLang="zh-CN" b="1">
                <a:latin typeface="Times New Roman" panose="02020603050405020304" pitchFamily="18" charset="0"/>
                <a:ea typeface="楷体_GB2312" pitchFamily="49" charset="-122"/>
              </a:rPr>
              <a:t>        </a:t>
            </a:r>
            <a:r>
              <a:rPr lang="zh-CN" altLang="en-US" b="1" dirty="0">
                <a:latin typeface="Times New Roman" panose="02020603050405020304" pitchFamily="18" charset="0"/>
                <a:ea typeface="楷体_GB2312" pitchFamily="49" charset="-122"/>
              </a:rPr>
              <a:t>层次方框图用树形结构的一系列多层次的矩形框描绘数据的层次结构。树形结构的</a:t>
            </a:r>
            <a:r>
              <a:rPr lang="zh-CN" altLang="en-US" b="1" dirty="0">
                <a:solidFill>
                  <a:srgbClr val="00FFCC"/>
                </a:solidFill>
                <a:latin typeface="Times New Roman" panose="02020603050405020304" pitchFamily="18" charset="0"/>
                <a:ea typeface="楷体_GB2312" pitchFamily="49" charset="-122"/>
              </a:rPr>
              <a:t>顶层</a:t>
            </a:r>
            <a:r>
              <a:rPr lang="zh-CN" altLang="en-US" b="1" dirty="0">
                <a:latin typeface="Times New Roman" panose="02020603050405020304" pitchFamily="18" charset="0"/>
                <a:ea typeface="楷体_GB2312" pitchFamily="49" charset="-122"/>
              </a:rPr>
              <a:t>是一个单独的矩形框，它代表完整的数据结构，下面的各层矩形框代表这个数据的子集，最</a:t>
            </a:r>
            <a:r>
              <a:rPr lang="zh-CN" altLang="en-US" b="1" dirty="0">
                <a:solidFill>
                  <a:srgbClr val="00FFCC"/>
                </a:solidFill>
                <a:latin typeface="Times New Roman" panose="02020603050405020304" pitchFamily="18" charset="0"/>
                <a:ea typeface="楷体_GB2312" pitchFamily="49" charset="-122"/>
              </a:rPr>
              <a:t>底层</a:t>
            </a:r>
            <a:r>
              <a:rPr lang="zh-CN" altLang="en-US" b="1" dirty="0">
                <a:latin typeface="Times New Roman" panose="02020603050405020304" pitchFamily="18" charset="0"/>
                <a:ea typeface="楷体_GB2312" pitchFamily="49" charset="-122"/>
              </a:rPr>
              <a:t>的各个框代表组成这个数据的实际数据元素（不能再分割的元素）。</a:t>
            </a:r>
            <a:endParaRPr lang="zh-CN" altLang="en-US" b="1" dirty="0">
              <a:latin typeface="宋体" panose="02010600030101010101" pitchFamily="2" charset="-122"/>
              <a:ea typeface="楷体_GB2312" pitchFamily="49" charset="-122"/>
            </a:endParaRPr>
          </a:p>
        </p:txBody>
      </p:sp>
      <p:sp>
        <p:nvSpPr>
          <p:cNvPr id="60420" name="Rectangle 6"/>
          <p:cNvSpPr/>
          <p:nvPr/>
        </p:nvSpPr>
        <p:spPr>
          <a:xfrm>
            <a:off x="968375" y="771525"/>
            <a:ext cx="2732088" cy="701675"/>
          </a:xfrm>
          <a:prstGeom prst="rect">
            <a:avLst/>
          </a:prstGeom>
          <a:noFill/>
          <a:ln w="12700">
            <a:noFill/>
          </a:ln>
        </p:spPr>
        <p:txBody>
          <a:bodyPr wrap="none">
            <a:spAutoFit/>
          </a:bodyPr>
          <a:p>
            <a:pPr lvl="0" eaLnBrk="1" hangingPunct="1"/>
            <a:r>
              <a:rPr lang="zh-CN" altLang="en-US" sz="4000" b="1" dirty="0">
                <a:solidFill>
                  <a:srgbClr val="FF0066"/>
                </a:solidFill>
                <a:latin typeface="隶书" panose="02010509060101010101" pitchFamily="49" charset="-122"/>
                <a:ea typeface="隶书" panose="02010509060101010101" pitchFamily="49" charset="-122"/>
              </a:rPr>
              <a:t>层次方框图</a:t>
            </a:r>
            <a:endParaRPr lang="zh-CN" altLang="en-US" sz="4000" b="1" dirty="0">
              <a:solidFill>
                <a:srgbClr val="FF0066"/>
              </a:solidFill>
              <a:latin typeface="隶书" panose="02010509060101010101" pitchFamily="49" charset="-122"/>
              <a:ea typeface="隶书" panose="02010509060101010101" pitchFamily="49" charset="-122"/>
            </a:endParaRPr>
          </a:p>
        </p:txBody>
      </p:sp>
      <p:grpSp>
        <p:nvGrpSpPr>
          <p:cNvPr id="60421" name="Group 7"/>
          <p:cNvGrpSpPr/>
          <p:nvPr/>
        </p:nvGrpSpPr>
        <p:grpSpPr>
          <a:xfrm>
            <a:off x="4427538" y="1268413"/>
            <a:ext cx="4530725" cy="5246687"/>
            <a:chOff x="2523" y="510"/>
            <a:chExt cx="3045" cy="3539"/>
          </a:xfrm>
        </p:grpSpPr>
        <p:sp>
          <p:nvSpPr>
            <p:cNvPr id="60422" name="Text Box 8"/>
            <p:cNvSpPr txBox="1"/>
            <p:nvPr/>
          </p:nvSpPr>
          <p:spPr>
            <a:xfrm>
              <a:off x="3762" y="510"/>
              <a:ext cx="450" cy="257"/>
            </a:xfrm>
            <a:prstGeom prst="rect">
              <a:avLst/>
            </a:prstGeom>
            <a:noFill/>
            <a:ln w="31750" cap="flat" cmpd="sng">
              <a:solidFill>
                <a:schemeClr val="tx1"/>
              </a:solidFill>
              <a:prstDash val="solid"/>
              <a:miter/>
              <a:headEnd type="none" w="med" len="med"/>
              <a:tailEnd type="none" w="med" len="med"/>
            </a:ln>
          </p:spPr>
          <p:txBody>
            <a:bodyPr lIns="0" tIns="0" rIns="0" bIns="0"/>
            <a:p>
              <a:pPr lvl="0" eaLnBrk="0" hangingPunct="0"/>
              <a:r>
                <a:rPr lang="zh-CN" altLang="en-US" sz="2000" b="1" dirty="0">
                  <a:latin typeface="Times New Roman" panose="02020603050405020304" pitchFamily="18" charset="0"/>
                  <a:ea typeface="宋体" panose="02010600030101010101" pitchFamily="2" charset="-122"/>
                </a:rPr>
                <a:t>产品</a:t>
              </a:r>
              <a:endParaRPr lang="zh-CN" altLang="en-US" sz="2000" b="1" dirty="0">
                <a:latin typeface="Times New Roman" panose="02020603050405020304" pitchFamily="18" charset="0"/>
                <a:ea typeface="宋体" panose="02010600030101010101" pitchFamily="2" charset="-122"/>
              </a:endParaRPr>
            </a:p>
          </p:txBody>
        </p:sp>
        <p:sp>
          <p:nvSpPr>
            <p:cNvPr id="60423" name="Text Box 9"/>
            <p:cNvSpPr txBox="1"/>
            <p:nvPr/>
          </p:nvSpPr>
          <p:spPr>
            <a:xfrm>
              <a:off x="2748" y="1024"/>
              <a:ext cx="451" cy="257"/>
            </a:xfrm>
            <a:prstGeom prst="rect">
              <a:avLst/>
            </a:prstGeom>
            <a:noFill/>
            <a:ln w="31750" cap="flat" cmpd="sng">
              <a:solidFill>
                <a:schemeClr val="tx1"/>
              </a:solidFill>
              <a:prstDash val="solid"/>
              <a:miter/>
              <a:headEnd type="none" w="med" len="med"/>
              <a:tailEnd type="none" w="med" len="med"/>
            </a:ln>
          </p:spPr>
          <p:txBody>
            <a:bodyPr lIns="0" tIns="0" rIns="0" bIns="0"/>
            <a:p>
              <a:pPr lvl="0" eaLnBrk="0" hangingPunct="0"/>
              <a:r>
                <a:rPr lang="zh-CN" altLang="en-US" sz="2000" b="1" dirty="0">
                  <a:latin typeface="Times New Roman" panose="02020603050405020304" pitchFamily="18" charset="0"/>
                  <a:ea typeface="宋体" panose="02010600030101010101" pitchFamily="2" charset="-122"/>
                </a:rPr>
                <a:t>硬件</a:t>
              </a:r>
              <a:endParaRPr lang="zh-CN" altLang="en-US" sz="2000" b="1" dirty="0">
                <a:latin typeface="Times New Roman" panose="02020603050405020304" pitchFamily="18" charset="0"/>
                <a:ea typeface="宋体" panose="02010600030101010101" pitchFamily="2" charset="-122"/>
              </a:endParaRPr>
            </a:p>
          </p:txBody>
        </p:sp>
        <p:sp>
          <p:nvSpPr>
            <p:cNvPr id="60424" name="Text Box 10"/>
            <p:cNvSpPr txBox="1"/>
            <p:nvPr/>
          </p:nvSpPr>
          <p:spPr>
            <a:xfrm>
              <a:off x="3762" y="1024"/>
              <a:ext cx="450" cy="257"/>
            </a:xfrm>
            <a:prstGeom prst="rect">
              <a:avLst/>
            </a:prstGeom>
            <a:noFill/>
            <a:ln w="31750" cap="flat" cmpd="sng">
              <a:solidFill>
                <a:schemeClr val="tx1"/>
              </a:solidFill>
              <a:prstDash val="solid"/>
              <a:miter/>
              <a:headEnd type="none" w="med" len="med"/>
              <a:tailEnd type="none" w="med" len="med"/>
            </a:ln>
          </p:spPr>
          <p:txBody>
            <a:bodyPr lIns="0" tIns="0" rIns="0" bIns="0"/>
            <a:p>
              <a:pPr lvl="0" eaLnBrk="0" hangingPunct="0"/>
              <a:r>
                <a:rPr lang="zh-CN" altLang="en-US" sz="2000" b="1" dirty="0">
                  <a:latin typeface="Times New Roman" panose="02020603050405020304" pitchFamily="18" charset="0"/>
                  <a:ea typeface="宋体" panose="02010600030101010101" pitchFamily="2" charset="-122"/>
                </a:rPr>
                <a:t>软件</a:t>
              </a:r>
              <a:endParaRPr lang="zh-CN" altLang="en-US" sz="2000" b="1" dirty="0">
                <a:latin typeface="Times New Roman" panose="02020603050405020304" pitchFamily="18" charset="0"/>
                <a:ea typeface="宋体" panose="02010600030101010101" pitchFamily="2" charset="-122"/>
              </a:endParaRPr>
            </a:p>
          </p:txBody>
        </p:sp>
        <p:sp>
          <p:nvSpPr>
            <p:cNvPr id="60425" name="Text Box 11"/>
            <p:cNvSpPr txBox="1"/>
            <p:nvPr/>
          </p:nvSpPr>
          <p:spPr>
            <a:xfrm>
              <a:off x="4775" y="1024"/>
              <a:ext cx="451" cy="257"/>
            </a:xfrm>
            <a:prstGeom prst="rect">
              <a:avLst/>
            </a:prstGeom>
            <a:noFill/>
            <a:ln w="31750" cap="flat" cmpd="sng">
              <a:solidFill>
                <a:schemeClr val="tx1"/>
              </a:solidFill>
              <a:prstDash val="solid"/>
              <a:miter/>
              <a:headEnd type="none" w="med" len="med"/>
              <a:tailEnd type="none" w="med" len="med"/>
            </a:ln>
          </p:spPr>
          <p:txBody>
            <a:bodyPr lIns="0" tIns="0" rIns="0" bIns="0"/>
            <a:p>
              <a:pPr lvl="0" eaLnBrk="0" hangingPunct="0"/>
              <a:r>
                <a:rPr lang="zh-CN" altLang="en-US" sz="2000" b="1" dirty="0">
                  <a:latin typeface="Times New Roman" panose="02020603050405020304" pitchFamily="18" charset="0"/>
                  <a:ea typeface="宋体" panose="02010600030101010101" pitchFamily="2" charset="-122"/>
                </a:rPr>
                <a:t>服务</a:t>
              </a:r>
              <a:endParaRPr lang="zh-CN" altLang="en-US" sz="2000" b="1" dirty="0">
                <a:latin typeface="Times New Roman" panose="02020603050405020304" pitchFamily="18" charset="0"/>
                <a:ea typeface="宋体" panose="02010600030101010101" pitchFamily="2" charset="-122"/>
              </a:endParaRPr>
            </a:p>
          </p:txBody>
        </p:sp>
        <p:sp>
          <p:nvSpPr>
            <p:cNvPr id="60426" name="Line 12"/>
            <p:cNvSpPr/>
            <p:nvPr/>
          </p:nvSpPr>
          <p:spPr>
            <a:xfrm>
              <a:off x="2973" y="896"/>
              <a:ext cx="2028" cy="0"/>
            </a:xfrm>
            <a:prstGeom prst="line">
              <a:avLst/>
            </a:prstGeom>
            <a:ln w="31750" cap="flat" cmpd="sng">
              <a:solidFill>
                <a:schemeClr val="tx1"/>
              </a:solidFill>
              <a:prstDash val="solid"/>
              <a:headEnd type="none" w="med" len="med"/>
              <a:tailEnd type="none" w="med" len="med"/>
            </a:ln>
          </p:spPr>
        </p:sp>
        <p:sp>
          <p:nvSpPr>
            <p:cNvPr id="60427" name="Line 13"/>
            <p:cNvSpPr/>
            <p:nvPr/>
          </p:nvSpPr>
          <p:spPr>
            <a:xfrm>
              <a:off x="3987" y="767"/>
              <a:ext cx="0" cy="257"/>
            </a:xfrm>
            <a:prstGeom prst="line">
              <a:avLst/>
            </a:prstGeom>
            <a:ln w="31750" cap="flat" cmpd="sng">
              <a:solidFill>
                <a:schemeClr val="tx1"/>
              </a:solidFill>
              <a:prstDash val="solid"/>
              <a:headEnd type="none" w="med" len="med"/>
              <a:tailEnd type="none" w="med" len="med"/>
            </a:ln>
          </p:spPr>
        </p:sp>
        <p:sp>
          <p:nvSpPr>
            <p:cNvPr id="60428" name="Line 14"/>
            <p:cNvSpPr/>
            <p:nvPr/>
          </p:nvSpPr>
          <p:spPr>
            <a:xfrm>
              <a:off x="2973" y="896"/>
              <a:ext cx="0" cy="128"/>
            </a:xfrm>
            <a:prstGeom prst="line">
              <a:avLst/>
            </a:prstGeom>
            <a:ln w="31750" cap="flat" cmpd="sng">
              <a:solidFill>
                <a:schemeClr val="tx1"/>
              </a:solidFill>
              <a:prstDash val="solid"/>
              <a:headEnd type="none" w="med" len="med"/>
              <a:tailEnd type="none" w="med" len="med"/>
            </a:ln>
          </p:spPr>
        </p:sp>
        <p:sp>
          <p:nvSpPr>
            <p:cNvPr id="60429" name="Line 15"/>
            <p:cNvSpPr/>
            <p:nvPr/>
          </p:nvSpPr>
          <p:spPr>
            <a:xfrm>
              <a:off x="5001" y="896"/>
              <a:ext cx="0" cy="128"/>
            </a:xfrm>
            <a:prstGeom prst="line">
              <a:avLst/>
            </a:prstGeom>
            <a:ln w="31750" cap="flat" cmpd="sng">
              <a:solidFill>
                <a:schemeClr val="tx1"/>
              </a:solidFill>
              <a:prstDash val="solid"/>
              <a:headEnd type="none" w="med" len="med"/>
              <a:tailEnd type="none" w="med" len="med"/>
            </a:ln>
          </p:spPr>
        </p:sp>
        <p:sp>
          <p:nvSpPr>
            <p:cNvPr id="60430" name="Text Box 16"/>
            <p:cNvSpPr txBox="1"/>
            <p:nvPr/>
          </p:nvSpPr>
          <p:spPr>
            <a:xfrm>
              <a:off x="2523" y="1539"/>
              <a:ext cx="225" cy="771"/>
            </a:xfrm>
            <a:prstGeom prst="rect">
              <a:avLst/>
            </a:prstGeom>
            <a:noFill/>
            <a:ln w="31750" cap="flat" cmpd="sng">
              <a:solidFill>
                <a:schemeClr val="tx1"/>
              </a:solidFill>
              <a:prstDash val="solid"/>
              <a:miter/>
              <a:headEnd type="none" w="med" len="med"/>
              <a:tailEnd type="none" w="med" len="med"/>
            </a:ln>
          </p:spPr>
          <p:txBody>
            <a:bodyPr vert="eaVert" lIns="0" tIns="0" rIns="0" bIns="0"/>
            <a:p>
              <a:pPr lvl="0" eaLnBrk="0" hangingPunct="0"/>
              <a:r>
                <a:rPr lang="zh-CN" altLang="en-US" sz="2000" b="1" dirty="0">
                  <a:latin typeface="Times New Roman" panose="02020603050405020304" pitchFamily="18" charset="0"/>
                  <a:ea typeface="宋体" panose="02010600030101010101" pitchFamily="2" charset="-122"/>
                </a:rPr>
                <a:t>处理机</a:t>
              </a:r>
              <a:endParaRPr lang="zh-CN" altLang="en-US" sz="2000" b="1" dirty="0">
                <a:latin typeface="Times New Roman" panose="02020603050405020304" pitchFamily="18" charset="0"/>
                <a:ea typeface="宋体" panose="02010600030101010101" pitchFamily="2" charset="-122"/>
              </a:endParaRPr>
            </a:p>
          </p:txBody>
        </p:sp>
        <p:sp>
          <p:nvSpPr>
            <p:cNvPr id="60431" name="Text Box 17"/>
            <p:cNvSpPr txBox="1"/>
            <p:nvPr/>
          </p:nvSpPr>
          <p:spPr>
            <a:xfrm>
              <a:off x="2861" y="1539"/>
              <a:ext cx="225" cy="771"/>
            </a:xfrm>
            <a:prstGeom prst="rect">
              <a:avLst/>
            </a:prstGeom>
            <a:noFill/>
            <a:ln w="31750" cap="flat" cmpd="sng">
              <a:solidFill>
                <a:schemeClr val="tx1"/>
              </a:solidFill>
              <a:prstDash val="solid"/>
              <a:miter/>
              <a:headEnd type="none" w="med" len="med"/>
              <a:tailEnd type="none" w="med" len="med"/>
            </a:ln>
          </p:spPr>
          <p:txBody>
            <a:bodyPr vert="eaVert" lIns="0" tIns="0" rIns="0" bIns="0"/>
            <a:p>
              <a:pPr lvl="0" eaLnBrk="0" hangingPunct="0"/>
              <a:r>
                <a:rPr lang="zh-CN" altLang="en-US" sz="2000" b="1" dirty="0">
                  <a:latin typeface="Times New Roman" panose="02020603050405020304" pitchFamily="18" charset="0"/>
                  <a:ea typeface="宋体" panose="02010600030101010101" pitchFamily="2" charset="-122"/>
                </a:rPr>
                <a:t>存储器</a:t>
              </a:r>
              <a:endParaRPr lang="zh-CN" altLang="en-US" sz="2000" b="1" dirty="0">
                <a:latin typeface="Times New Roman" panose="02020603050405020304" pitchFamily="18" charset="0"/>
                <a:ea typeface="宋体" panose="02010600030101010101" pitchFamily="2" charset="-122"/>
              </a:endParaRPr>
            </a:p>
          </p:txBody>
        </p:sp>
        <p:sp>
          <p:nvSpPr>
            <p:cNvPr id="60432" name="Text Box 18"/>
            <p:cNvSpPr txBox="1"/>
            <p:nvPr/>
          </p:nvSpPr>
          <p:spPr>
            <a:xfrm>
              <a:off x="3199" y="1539"/>
              <a:ext cx="225" cy="771"/>
            </a:xfrm>
            <a:prstGeom prst="rect">
              <a:avLst/>
            </a:prstGeom>
            <a:noFill/>
            <a:ln w="31750" cap="flat" cmpd="sng">
              <a:solidFill>
                <a:schemeClr val="tx1"/>
              </a:solidFill>
              <a:prstDash val="solid"/>
              <a:miter/>
              <a:headEnd type="none" w="med" len="med"/>
              <a:tailEnd type="none" w="med" len="med"/>
            </a:ln>
          </p:spPr>
          <p:txBody>
            <a:bodyPr vert="eaVert" lIns="0" tIns="0" rIns="0" bIns="0"/>
            <a:p>
              <a:pPr lvl="0" eaLnBrk="0" hangingPunct="0"/>
              <a:r>
                <a:rPr lang="zh-CN" altLang="en-US" sz="2000" b="1" dirty="0">
                  <a:latin typeface="Times New Roman" panose="02020603050405020304" pitchFamily="18" charset="0"/>
                  <a:ea typeface="宋体" panose="02010600030101010101" pitchFamily="2" charset="-122"/>
                </a:rPr>
                <a:t>外部设备</a:t>
              </a:r>
              <a:endParaRPr lang="zh-CN" altLang="en-US" sz="2000" b="1" dirty="0">
                <a:latin typeface="Times New Roman" panose="02020603050405020304" pitchFamily="18" charset="0"/>
                <a:ea typeface="宋体" panose="02010600030101010101" pitchFamily="2" charset="-122"/>
              </a:endParaRPr>
            </a:p>
          </p:txBody>
        </p:sp>
        <p:sp>
          <p:nvSpPr>
            <p:cNvPr id="60433" name="Text Box 19"/>
            <p:cNvSpPr txBox="1"/>
            <p:nvPr/>
          </p:nvSpPr>
          <p:spPr>
            <a:xfrm>
              <a:off x="3649" y="1539"/>
              <a:ext cx="225" cy="771"/>
            </a:xfrm>
            <a:prstGeom prst="rect">
              <a:avLst/>
            </a:prstGeom>
            <a:noFill/>
            <a:ln w="31750" cap="flat" cmpd="sng">
              <a:solidFill>
                <a:schemeClr val="tx1"/>
              </a:solidFill>
              <a:prstDash val="solid"/>
              <a:miter/>
              <a:headEnd type="none" w="med" len="med"/>
              <a:tailEnd type="none" w="med" len="med"/>
            </a:ln>
          </p:spPr>
          <p:txBody>
            <a:bodyPr vert="eaVert" lIns="0" tIns="0" rIns="0" bIns="0"/>
            <a:p>
              <a:pPr lvl="0" eaLnBrk="0" hangingPunct="0"/>
              <a:r>
                <a:rPr lang="zh-CN" altLang="en-US" sz="2000" b="1" dirty="0">
                  <a:latin typeface="Times New Roman" panose="02020603050405020304" pitchFamily="18" charset="0"/>
                  <a:ea typeface="宋体" panose="02010600030101010101" pitchFamily="2" charset="-122"/>
                </a:rPr>
                <a:t>系统软件</a:t>
              </a:r>
              <a:endParaRPr lang="zh-CN" altLang="en-US" sz="2000" b="1" dirty="0">
                <a:latin typeface="Times New Roman" panose="02020603050405020304" pitchFamily="18" charset="0"/>
                <a:ea typeface="宋体" panose="02010600030101010101" pitchFamily="2" charset="-122"/>
              </a:endParaRPr>
            </a:p>
          </p:txBody>
        </p:sp>
        <p:sp>
          <p:nvSpPr>
            <p:cNvPr id="60434" name="Text Box 20"/>
            <p:cNvSpPr txBox="1"/>
            <p:nvPr/>
          </p:nvSpPr>
          <p:spPr>
            <a:xfrm>
              <a:off x="4100" y="1539"/>
              <a:ext cx="225" cy="771"/>
            </a:xfrm>
            <a:prstGeom prst="rect">
              <a:avLst/>
            </a:prstGeom>
            <a:noFill/>
            <a:ln w="31750" cap="flat" cmpd="sng">
              <a:solidFill>
                <a:schemeClr val="tx1"/>
              </a:solidFill>
              <a:prstDash val="solid"/>
              <a:miter/>
              <a:headEnd type="none" w="med" len="med"/>
              <a:tailEnd type="none" w="med" len="med"/>
            </a:ln>
          </p:spPr>
          <p:txBody>
            <a:bodyPr vert="eaVert" lIns="0" tIns="0" rIns="0" bIns="0"/>
            <a:p>
              <a:pPr lvl="0" eaLnBrk="0" hangingPunct="0"/>
              <a:r>
                <a:rPr lang="zh-CN" altLang="en-US" sz="2000" b="1" dirty="0">
                  <a:latin typeface="Times New Roman" panose="02020603050405020304" pitchFamily="18" charset="0"/>
                  <a:ea typeface="宋体" panose="02010600030101010101" pitchFamily="2" charset="-122"/>
                </a:rPr>
                <a:t>应用软件</a:t>
              </a:r>
              <a:endParaRPr lang="zh-CN" altLang="en-US" sz="2000" b="1" dirty="0">
                <a:latin typeface="Times New Roman" panose="02020603050405020304" pitchFamily="18" charset="0"/>
                <a:ea typeface="宋体" panose="02010600030101010101" pitchFamily="2" charset="-122"/>
              </a:endParaRPr>
            </a:p>
          </p:txBody>
        </p:sp>
        <p:sp>
          <p:nvSpPr>
            <p:cNvPr id="60435" name="Text Box 21"/>
            <p:cNvSpPr txBox="1"/>
            <p:nvPr/>
          </p:nvSpPr>
          <p:spPr>
            <a:xfrm>
              <a:off x="4550" y="1539"/>
              <a:ext cx="225" cy="771"/>
            </a:xfrm>
            <a:prstGeom prst="rect">
              <a:avLst/>
            </a:prstGeom>
            <a:noFill/>
            <a:ln w="31750" cap="flat" cmpd="sng">
              <a:solidFill>
                <a:schemeClr val="tx1"/>
              </a:solidFill>
              <a:prstDash val="solid"/>
              <a:miter/>
              <a:headEnd type="none" w="med" len="med"/>
              <a:tailEnd type="none" w="med" len="med"/>
            </a:ln>
          </p:spPr>
          <p:txBody>
            <a:bodyPr vert="eaVert" lIns="0" tIns="0" rIns="0" bIns="0"/>
            <a:p>
              <a:pPr lvl="0" eaLnBrk="0" hangingPunct="0"/>
              <a:r>
                <a:rPr lang="zh-CN" altLang="en-US" sz="2000" b="1" dirty="0">
                  <a:latin typeface="Times New Roman" panose="02020603050405020304" pitchFamily="18" charset="0"/>
                  <a:ea typeface="宋体" panose="02010600030101010101" pitchFamily="2" charset="-122"/>
                </a:rPr>
                <a:t>软件服务</a:t>
              </a:r>
              <a:endParaRPr lang="zh-CN" altLang="en-US" sz="2000" b="1" dirty="0">
                <a:latin typeface="Times New Roman" panose="02020603050405020304" pitchFamily="18" charset="0"/>
                <a:ea typeface="宋体" panose="02010600030101010101" pitchFamily="2" charset="-122"/>
              </a:endParaRPr>
            </a:p>
          </p:txBody>
        </p:sp>
        <p:sp>
          <p:nvSpPr>
            <p:cNvPr id="60436" name="Text Box 22"/>
            <p:cNvSpPr txBox="1"/>
            <p:nvPr/>
          </p:nvSpPr>
          <p:spPr>
            <a:xfrm>
              <a:off x="4888" y="1539"/>
              <a:ext cx="225" cy="771"/>
            </a:xfrm>
            <a:prstGeom prst="rect">
              <a:avLst/>
            </a:prstGeom>
            <a:noFill/>
            <a:ln w="31750" cap="flat" cmpd="sng">
              <a:solidFill>
                <a:schemeClr val="tx1"/>
              </a:solidFill>
              <a:prstDash val="solid"/>
              <a:miter/>
              <a:headEnd type="none" w="med" len="med"/>
              <a:tailEnd type="none" w="med" len="med"/>
            </a:ln>
          </p:spPr>
          <p:txBody>
            <a:bodyPr vert="eaVert" lIns="0" tIns="0" rIns="0" bIns="0"/>
            <a:p>
              <a:pPr lvl="0" eaLnBrk="0" hangingPunct="0"/>
              <a:r>
                <a:rPr lang="zh-CN" altLang="en-US" sz="2000" b="1" dirty="0">
                  <a:latin typeface="Times New Roman" panose="02020603050405020304" pitchFamily="18" charset="0"/>
                  <a:ea typeface="宋体" panose="02010600030101010101" pitchFamily="2" charset="-122"/>
                </a:rPr>
                <a:t>硬件维修</a:t>
              </a:r>
              <a:endParaRPr lang="zh-CN" altLang="en-US" sz="2000" b="1" dirty="0">
                <a:latin typeface="Times New Roman" panose="02020603050405020304" pitchFamily="18" charset="0"/>
                <a:ea typeface="宋体" panose="02010600030101010101" pitchFamily="2" charset="-122"/>
              </a:endParaRPr>
            </a:p>
          </p:txBody>
        </p:sp>
        <p:sp>
          <p:nvSpPr>
            <p:cNvPr id="60437" name="Text Box 23"/>
            <p:cNvSpPr txBox="1"/>
            <p:nvPr/>
          </p:nvSpPr>
          <p:spPr>
            <a:xfrm>
              <a:off x="5226" y="1539"/>
              <a:ext cx="225" cy="771"/>
            </a:xfrm>
            <a:prstGeom prst="rect">
              <a:avLst/>
            </a:prstGeom>
            <a:noFill/>
            <a:ln w="31750" cap="flat" cmpd="sng">
              <a:solidFill>
                <a:schemeClr val="tx1"/>
              </a:solidFill>
              <a:prstDash val="solid"/>
              <a:miter/>
              <a:headEnd type="none" w="med" len="med"/>
              <a:tailEnd type="none" w="med" len="med"/>
            </a:ln>
          </p:spPr>
          <p:txBody>
            <a:bodyPr vert="eaVert" lIns="0" tIns="0" rIns="0" bIns="0"/>
            <a:p>
              <a:pPr lvl="0" eaLnBrk="0" hangingPunct="0"/>
              <a:r>
                <a:rPr lang="zh-CN" altLang="en-US" sz="2000" b="1" dirty="0">
                  <a:latin typeface="Times New Roman" panose="02020603050405020304" pitchFamily="18" charset="0"/>
                  <a:ea typeface="宋体" panose="02010600030101010101" pitchFamily="2" charset="-122"/>
                </a:rPr>
                <a:t>培训</a:t>
              </a:r>
              <a:endParaRPr lang="zh-CN" altLang="en-US" sz="2000" b="1" dirty="0">
                <a:latin typeface="Times New Roman" panose="02020603050405020304" pitchFamily="18" charset="0"/>
                <a:ea typeface="宋体" panose="02010600030101010101" pitchFamily="2" charset="-122"/>
              </a:endParaRPr>
            </a:p>
          </p:txBody>
        </p:sp>
        <p:sp>
          <p:nvSpPr>
            <p:cNvPr id="60438" name="Text Box 24"/>
            <p:cNvSpPr txBox="1"/>
            <p:nvPr/>
          </p:nvSpPr>
          <p:spPr>
            <a:xfrm>
              <a:off x="3649" y="2567"/>
              <a:ext cx="225" cy="772"/>
            </a:xfrm>
            <a:prstGeom prst="rect">
              <a:avLst/>
            </a:prstGeom>
            <a:noFill/>
            <a:ln w="31750" cap="flat" cmpd="sng">
              <a:solidFill>
                <a:schemeClr val="tx1"/>
              </a:solidFill>
              <a:prstDash val="solid"/>
              <a:miter/>
              <a:headEnd type="none" w="med" len="med"/>
              <a:tailEnd type="none" w="med" len="med"/>
            </a:ln>
          </p:spPr>
          <p:txBody>
            <a:bodyPr vert="eaVert" lIns="0" tIns="0" rIns="0" bIns="0"/>
            <a:p>
              <a:pPr lvl="0" eaLnBrk="0" hangingPunct="0"/>
              <a:r>
                <a:rPr lang="zh-CN" altLang="en-US" sz="2000" b="1" dirty="0">
                  <a:latin typeface="Times New Roman" panose="02020603050405020304" pitchFamily="18" charset="0"/>
                  <a:ea typeface="宋体" panose="02010600030101010101" pitchFamily="2" charset="-122"/>
                </a:rPr>
                <a:t>编译程序</a:t>
              </a:r>
              <a:endParaRPr lang="zh-CN" altLang="en-US" sz="2000" b="1" dirty="0">
                <a:latin typeface="Times New Roman" panose="02020603050405020304" pitchFamily="18" charset="0"/>
                <a:ea typeface="宋体" panose="02010600030101010101" pitchFamily="2" charset="-122"/>
              </a:endParaRPr>
            </a:p>
          </p:txBody>
        </p:sp>
        <p:sp>
          <p:nvSpPr>
            <p:cNvPr id="60439" name="Text Box 25"/>
            <p:cNvSpPr txBox="1"/>
            <p:nvPr/>
          </p:nvSpPr>
          <p:spPr>
            <a:xfrm>
              <a:off x="3987" y="2567"/>
              <a:ext cx="225" cy="772"/>
            </a:xfrm>
            <a:prstGeom prst="rect">
              <a:avLst/>
            </a:prstGeom>
            <a:noFill/>
            <a:ln w="31750" cap="flat" cmpd="sng">
              <a:solidFill>
                <a:schemeClr val="tx1"/>
              </a:solidFill>
              <a:prstDash val="solid"/>
              <a:miter/>
              <a:headEnd type="none" w="med" len="med"/>
              <a:tailEnd type="none" w="med" len="med"/>
            </a:ln>
          </p:spPr>
          <p:txBody>
            <a:bodyPr vert="eaVert" lIns="0" tIns="0" rIns="0" bIns="0"/>
            <a:p>
              <a:pPr lvl="0" eaLnBrk="0" hangingPunct="0"/>
              <a:r>
                <a:rPr lang="zh-CN" altLang="en-US" sz="2000" b="1" dirty="0">
                  <a:latin typeface="Times New Roman" panose="02020603050405020304" pitchFamily="18" charset="0"/>
                  <a:ea typeface="宋体" panose="02010600030101010101" pitchFamily="2" charset="-122"/>
                </a:rPr>
                <a:t>软件工具</a:t>
              </a:r>
              <a:endParaRPr lang="zh-CN" altLang="en-US" sz="2000" b="1" dirty="0">
                <a:latin typeface="Times New Roman" panose="02020603050405020304" pitchFamily="18" charset="0"/>
                <a:ea typeface="宋体" panose="02010600030101010101" pitchFamily="2" charset="-122"/>
              </a:endParaRPr>
            </a:p>
          </p:txBody>
        </p:sp>
        <p:sp>
          <p:nvSpPr>
            <p:cNvPr id="60440" name="Text Box 26"/>
            <p:cNvSpPr txBox="1"/>
            <p:nvPr/>
          </p:nvSpPr>
          <p:spPr>
            <a:xfrm>
              <a:off x="3311" y="2567"/>
              <a:ext cx="226" cy="772"/>
            </a:xfrm>
            <a:prstGeom prst="rect">
              <a:avLst/>
            </a:prstGeom>
            <a:noFill/>
            <a:ln w="31750" cap="flat" cmpd="sng">
              <a:solidFill>
                <a:schemeClr val="tx1"/>
              </a:solidFill>
              <a:prstDash val="solid"/>
              <a:miter/>
              <a:headEnd type="none" w="med" len="med"/>
              <a:tailEnd type="none" w="med" len="med"/>
            </a:ln>
          </p:spPr>
          <p:txBody>
            <a:bodyPr vert="eaVert" lIns="0" tIns="0" rIns="0" bIns="0"/>
            <a:p>
              <a:pPr lvl="0" eaLnBrk="0" hangingPunct="0"/>
              <a:r>
                <a:rPr lang="zh-CN" altLang="en-US" sz="2000" b="1" dirty="0">
                  <a:latin typeface="Times New Roman" panose="02020603050405020304" pitchFamily="18" charset="0"/>
                  <a:ea typeface="宋体" panose="02010600030101010101" pitchFamily="2" charset="-122"/>
                </a:rPr>
                <a:t>操作系统</a:t>
              </a:r>
              <a:endParaRPr lang="zh-CN" altLang="en-US" sz="2000" b="1" dirty="0">
                <a:latin typeface="Times New Roman" panose="02020603050405020304" pitchFamily="18" charset="0"/>
                <a:ea typeface="宋体" panose="02010600030101010101" pitchFamily="2" charset="-122"/>
              </a:endParaRPr>
            </a:p>
          </p:txBody>
        </p:sp>
        <p:sp>
          <p:nvSpPr>
            <p:cNvPr id="60441" name="Line 27"/>
            <p:cNvSpPr/>
            <p:nvPr/>
          </p:nvSpPr>
          <p:spPr>
            <a:xfrm>
              <a:off x="2636" y="1410"/>
              <a:ext cx="675" cy="0"/>
            </a:xfrm>
            <a:prstGeom prst="line">
              <a:avLst/>
            </a:prstGeom>
            <a:ln w="31750" cap="flat" cmpd="sng">
              <a:solidFill>
                <a:schemeClr val="tx1"/>
              </a:solidFill>
              <a:prstDash val="solid"/>
              <a:headEnd type="none" w="med" len="med"/>
              <a:tailEnd type="none" w="med" len="med"/>
            </a:ln>
          </p:spPr>
        </p:sp>
        <p:sp>
          <p:nvSpPr>
            <p:cNvPr id="60442" name="Line 28"/>
            <p:cNvSpPr/>
            <p:nvPr/>
          </p:nvSpPr>
          <p:spPr>
            <a:xfrm>
              <a:off x="2973" y="1281"/>
              <a:ext cx="0" cy="258"/>
            </a:xfrm>
            <a:prstGeom prst="line">
              <a:avLst/>
            </a:prstGeom>
            <a:ln w="31750" cap="flat" cmpd="sng">
              <a:solidFill>
                <a:schemeClr val="tx1"/>
              </a:solidFill>
              <a:prstDash val="solid"/>
              <a:headEnd type="none" w="med" len="med"/>
              <a:tailEnd type="none" w="med" len="med"/>
            </a:ln>
          </p:spPr>
        </p:sp>
        <p:sp>
          <p:nvSpPr>
            <p:cNvPr id="60443" name="Line 29"/>
            <p:cNvSpPr/>
            <p:nvPr/>
          </p:nvSpPr>
          <p:spPr>
            <a:xfrm>
              <a:off x="2636" y="1410"/>
              <a:ext cx="0" cy="129"/>
            </a:xfrm>
            <a:prstGeom prst="line">
              <a:avLst/>
            </a:prstGeom>
            <a:ln w="31750" cap="flat" cmpd="sng">
              <a:solidFill>
                <a:schemeClr val="tx1"/>
              </a:solidFill>
              <a:prstDash val="solid"/>
              <a:headEnd type="none" w="med" len="med"/>
              <a:tailEnd type="none" w="med" len="med"/>
            </a:ln>
          </p:spPr>
        </p:sp>
        <p:sp>
          <p:nvSpPr>
            <p:cNvPr id="60444" name="Line 30"/>
            <p:cNvSpPr/>
            <p:nvPr/>
          </p:nvSpPr>
          <p:spPr>
            <a:xfrm>
              <a:off x="3311" y="1410"/>
              <a:ext cx="0" cy="129"/>
            </a:xfrm>
            <a:prstGeom prst="line">
              <a:avLst/>
            </a:prstGeom>
            <a:ln w="31750" cap="flat" cmpd="sng">
              <a:solidFill>
                <a:schemeClr val="tx1"/>
              </a:solidFill>
              <a:prstDash val="solid"/>
              <a:headEnd type="none" w="med" len="med"/>
              <a:tailEnd type="none" w="med" len="med"/>
            </a:ln>
          </p:spPr>
        </p:sp>
        <p:sp>
          <p:nvSpPr>
            <p:cNvPr id="60445" name="Line 31"/>
            <p:cNvSpPr/>
            <p:nvPr/>
          </p:nvSpPr>
          <p:spPr>
            <a:xfrm>
              <a:off x="3762" y="1410"/>
              <a:ext cx="450" cy="0"/>
            </a:xfrm>
            <a:prstGeom prst="line">
              <a:avLst/>
            </a:prstGeom>
            <a:ln w="31750" cap="flat" cmpd="sng">
              <a:solidFill>
                <a:schemeClr val="tx1"/>
              </a:solidFill>
              <a:prstDash val="solid"/>
              <a:headEnd type="none" w="med" len="med"/>
              <a:tailEnd type="none" w="med" len="med"/>
            </a:ln>
          </p:spPr>
        </p:sp>
        <p:sp>
          <p:nvSpPr>
            <p:cNvPr id="60446" name="Line 32"/>
            <p:cNvSpPr/>
            <p:nvPr/>
          </p:nvSpPr>
          <p:spPr>
            <a:xfrm>
              <a:off x="4212" y="1410"/>
              <a:ext cx="0" cy="129"/>
            </a:xfrm>
            <a:prstGeom prst="line">
              <a:avLst/>
            </a:prstGeom>
            <a:ln w="31750" cap="flat" cmpd="sng">
              <a:solidFill>
                <a:schemeClr val="tx1"/>
              </a:solidFill>
              <a:prstDash val="solid"/>
              <a:headEnd type="none" w="med" len="med"/>
              <a:tailEnd type="none" w="med" len="med"/>
            </a:ln>
          </p:spPr>
        </p:sp>
        <p:sp>
          <p:nvSpPr>
            <p:cNvPr id="60447" name="Line 33"/>
            <p:cNvSpPr/>
            <p:nvPr/>
          </p:nvSpPr>
          <p:spPr>
            <a:xfrm>
              <a:off x="3762" y="1410"/>
              <a:ext cx="0" cy="129"/>
            </a:xfrm>
            <a:prstGeom prst="line">
              <a:avLst/>
            </a:prstGeom>
            <a:ln w="31750" cap="flat" cmpd="sng">
              <a:solidFill>
                <a:schemeClr val="tx1"/>
              </a:solidFill>
              <a:prstDash val="solid"/>
              <a:headEnd type="none" w="med" len="med"/>
              <a:tailEnd type="none" w="med" len="med"/>
            </a:ln>
          </p:spPr>
        </p:sp>
        <p:sp>
          <p:nvSpPr>
            <p:cNvPr id="60448" name="Line 34"/>
            <p:cNvSpPr/>
            <p:nvPr/>
          </p:nvSpPr>
          <p:spPr>
            <a:xfrm>
              <a:off x="3987" y="1281"/>
              <a:ext cx="0" cy="129"/>
            </a:xfrm>
            <a:prstGeom prst="line">
              <a:avLst/>
            </a:prstGeom>
            <a:ln w="31750" cap="flat" cmpd="sng">
              <a:solidFill>
                <a:schemeClr val="tx1"/>
              </a:solidFill>
              <a:prstDash val="solid"/>
              <a:headEnd type="none" w="med" len="med"/>
              <a:tailEnd type="none" w="med" len="med"/>
            </a:ln>
          </p:spPr>
        </p:sp>
        <p:sp>
          <p:nvSpPr>
            <p:cNvPr id="60449" name="Line 35"/>
            <p:cNvSpPr/>
            <p:nvPr/>
          </p:nvSpPr>
          <p:spPr>
            <a:xfrm>
              <a:off x="4663" y="1410"/>
              <a:ext cx="675" cy="0"/>
            </a:xfrm>
            <a:prstGeom prst="line">
              <a:avLst/>
            </a:prstGeom>
            <a:ln w="31750" cap="flat" cmpd="sng">
              <a:solidFill>
                <a:schemeClr val="tx1"/>
              </a:solidFill>
              <a:prstDash val="solid"/>
              <a:headEnd type="none" w="med" len="med"/>
              <a:tailEnd type="none" w="med" len="med"/>
            </a:ln>
          </p:spPr>
        </p:sp>
        <p:sp>
          <p:nvSpPr>
            <p:cNvPr id="60450" name="Line 36"/>
            <p:cNvSpPr/>
            <p:nvPr/>
          </p:nvSpPr>
          <p:spPr>
            <a:xfrm>
              <a:off x="5338" y="1410"/>
              <a:ext cx="0" cy="129"/>
            </a:xfrm>
            <a:prstGeom prst="line">
              <a:avLst/>
            </a:prstGeom>
            <a:ln w="31750" cap="flat" cmpd="sng">
              <a:solidFill>
                <a:schemeClr val="tx1"/>
              </a:solidFill>
              <a:prstDash val="solid"/>
              <a:headEnd type="none" w="med" len="med"/>
              <a:tailEnd type="none" w="med" len="med"/>
            </a:ln>
          </p:spPr>
        </p:sp>
        <p:sp>
          <p:nvSpPr>
            <p:cNvPr id="60451" name="Line 37"/>
            <p:cNvSpPr/>
            <p:nvPr/>
          </p:nvSpPr>
          <p:spPr>
            <a:xfrm>
              <a:off x="4663" y="1410"/>
              <a:ext cx="0" cy="129"/>
            </a:xfrm>
            <a:prstGeom prst="line">
              <a:avLst/>
            </a:prstGeom>
            <a:ln w="31750" cap="flat" cmpd="sng">
              <a:solidFill>
                <a:schemeClr val="tx1"/>
              </a:solidFill>
              <a:prstDash val="solid"/>
              <a:headEnd type="none" w="med" len="med"/>
              <a:tailEnd type="none" w="med" len="med"/>
            </a:ln>
          </p:spPr>
        </p:sp>
        <p:sp>
          <p:nvSpPr>
            <p:cNvPr id="60452" name="Line 38"/>
            <p:cNvSpPr/>
            <p:nvPr/>
          </p:nvSpPr>
          <p:spPr>
            <a:xfrm>
              <a:off x="5001" y="1281"/>
              <a:ext cx="0" cy="258"/>
            </a:xfrm>
            <a:prstGeom prst="line">
              <a:avLst/>
            </a:prstGeom>
            <a:ln w="31750" cap="flat" cmpd="sng">
              <a:solidFill>
                <a:schemeClr val="tx1"/>
              </a:solidFill>
              <a:prstDash val="solid"/>
              <a:headEnd type="none" w="med" len="med"/>
              <a:tailEnd type="none" w="med" len="med"/>
            </a:ln>
          </p:spPr>
        </p:sp>
        <p:sp>
          <p:nvSpPr>
            <p:cNvPr id="60453" name="Line 39"/>
            <p:cNvSpPr/>
            <p:nvPr/>
          </p:nvSpPr>
          <p:spPr>
            <a:xfrm>
              <a:off x="3424" y="2439"/>
              <a:ext cx="676" cy="0"/>
            </a:xfrm>
            <a:prstGeom prst="line">
              <a:avLst/>
            </a:prstGeom>
            <a:ln w="31750" cap="flat" cmpd="sng">
              <a:solidFill>
                <a:schemeClr val="tx1"/>
              </a:solidFill>
              <a:prstDash val="solid"/>
              <a:headEnd type="none" w="med" len="med"/>
              <a:tailEnd type="none" w="med" len="med"/>
            </a:ln>
          </p:spPr>
        </p:sp>
        <p:sp>
          <p:nvSpPr>
            <p:cNvPr id="60454" name="Line 40"/>
            <p:cNvSpPr/>
            <p:nvPr/>
          </p:nvSpPr>
          <p:spPr>
            <a:xfrm>
              <a:off x="4100" y="2439"/>
              <a:ext cx="0" cy="128"/>
            </a:xfrm>
            <a:prstGeom prst="line">
              <a:avLst/>
            </a:prstGeom>
            <a:ln w="31750" cap="flat" cmpd="sng">
              <a:solidFill>
                <a:schemeClr val="tx1"/>
              </a:solidFill>
              <a:prstDash val="solid"/>
              <a:headEnd type="none" w="med" len="med"/>
              <a:tailEnd type="none" w="med" len="med"/>
            </a:ln>
          </p:spPr>
        </p:sp>
        <p:sp>
          <p:nvSpPr>
            <p:cNvPr id="60455" name="Line 41"/>
            <p:cNvSpPr/>
            <p:nvPr/>
          </p:nvSpPr>
          <p:spPr>
            <a:xfrm>
              <a:off x="3424" y="2439"/>
              <a:ext cx="0" cy="128"/>
            </a:xfrm>
            <a:prstGeom prst="line">
              <a:avLst/>
            </a:prstGeom>
            <a:ln w="31750" cap="flat" cmpd="sng">
              <a:solidFill>
                <a:schemeClr val="tx1"/>
              </a:solidFill>
              <a:prstDash val="solid"/>
              <a:headEnd type="none" w="med" len="med"/>
              <a:tailEnd type="none" w="med" len="med"/>
            </a:ln>
          </p:spPr>
        </p:sp>
        <p:sp>
          <p:nvSpPr>
            <p:cNvPr id="60456" name="Line 42"/>
            <p:cNvSpPr/>
            <p:nvPr/>
          </p:nvSpPr>
          <p:spPr>
            <a:xfrm>
              <a:off x="3762" y="2310"/>
              <a:ext cx="0" cy="257"/>
            </a:xfrm>
            <a:prstGeom prst="line">
              <a:avLst/>
            </a:prstGeom>
            <a:ln w="31750" cap="flat" cmpd="sng">
              <a:solidFill>
                <a:schemeClr val="tx1"/>
              </a:solidFill>
              <a:prstDash val="solid"/>
              <a:headEnd type="none" w="med" len="med"/>
              <a:tailEnd type="none" w="med" len="med"/>
            </a:ln>
          </p:spPr>
        </p:sp>
        <p:sp>
          <p:nvSpPr>
            <p:cNvPr id="60457" name="Line 43"/>
            <p:cNvSpPr/>
            <p:nvPr/>
          </p:nvSpPr>
          <p:spPr>
            <a:xfrm>
              <a:off x="2636" y="2310"/>
              <a:ext cx="0" cy="386"/>
            </a:xfrm>
            <a:prstGeom prst="line">
              <a:avLst/>
            </a:prstGeom>
            <a:ln w="31750" cap="flat" cmpd="sng">
              <a:solidFill>
                <a:schemeClr val="tx1"/>
              </a:solidFill>
              <a:prstDash val="dash"/>
              <a:headEnd type="none" w="med" len="med"/>
              <a:tailEnd type="none" w="med" len="med"/>
            </a:ln>
          </p:spPr>
        </p:sp>
        <p:sp>
          <p:nvSpPr>
            <p:cNvPr id="60458" name="Line 44"/>
            <p:cNvSpPr/>
            <p:nvPr/>
          </p:nvSpPr>
          <p:spPr>
            <a:xfrm>
              <a:off x="2973" y="2310"/>
              <a:ext cx="0" cy="386"/>
            </a:xfrm>
            <a:prstGeom prst="line">
              <a:avLst/>
            </a:prstGeom>
            <a:ln w="31750" cap="flat" cmpd="sng">
              <a:solidFill>
                <a:schemeClr val="tx1"/>
              </a:solidFill>
              <a:prstDash val="dash"/>
              <a:headEnd type="none" w="med" len="med"/>
              <a:tailEnd type="none" w="med" len="med"/>
            </a:ln>
          </p:spPr>
        </p:sp>
        <p:sp>
          <p:nvSpPr>
            <p:cNvPr id="60459" name="Line 45"/>
            <p:cNvSpPr/>
            <p:nvPr/>
          </p:nvSpPr>
          <p:spPr>
            <a:xfrm>
              <a:off x="4663" y="2310"/>
              <a:ext cx="0" cy="386"/>
            </a:xfrm>
            <a:prstGeom prst="line">
              <a:avLst/>
            </a:prstGeom>
            <a:ln w="31750" cap="flat" cmpd="sng">
              <a:solidFill>
                <a:schemeClr val="tx1"/>
              </a:solidFill>
              <a:prstDash val="dash"/>
              <a:headEnd type="none" w="med" len="med"/>
              <a:tailEnd type="none" w="med" len="med"/>
            </a:ln>
          </p:spPr>
        </p:sp>
        <p:sp>
          <p:nvSpPr>
            <p:cNvPr id="60460" name="Line 46"/>
            <p:cNvSpPr/>
            <p:nvPr/>
          </p:nvSpPr>
          <p:spPr>
            <a:xfrm>
              <a:off x="5001" y="2310"/>
              <a:ext cx="0" cy="386"/>
            </a:xfrm>
            <a:prstGeom prst="line">
              <a:avLst/>
            </a:prstGeom>
            <a:ln w="31750" cap="flat" cmpd="sng">
              <a:solidFill>
                <a:schemeClr val="tx1"/>
              </a:solidFill>
              <a:prstDash val="dash"/>
              <a:headEnd type="none" w="med" len="med"/>
              <a:tailEnd type="none" w="med" len="med"/>
            </a:ln>
          </p:spPr>
        </p:sp>
        <p:sp>
          <p:nvSpPr>
            <p:cNvPr id="60461" name="Line 47"/>
            <p:cNvSpPr/>
            <p:nvPr/>
          </p:nvSpPr>
          <p:spPr>
            <a:xfrm>
              <a:off x="5338" y="2310"/>
              <a:ext cx="0" cy="386"/>
            </a:xfrm>
            <a:prstGeom prst="line">
              <a:avLst/>
            </a:prstGeom>
            <a:ln w="31750" cap="flat" cmpd="sng">
              <a:solidFill>
                <a:schemeClr val="tx1"/>
              </a:solidFill>
              <a:prstDash val="dash"/>
              <a:headEnd type="none" w="med" len="med"/>
              <a:tailEnd type="none" w="med" len="med"/>
            </a:ln>
          </p:spPr>
        </p:sp>
        <p:sp>
          <p:nvSpPr>
            <p:cNvPr id="60462" name="Line 48"/>
            <p:cNvSpPr/>
            <p:nvPr/>
          </p:nvSpPr>
          <p:spPr>
            <a:xfrm>
              <a:off x="3424" y="3339"/>
              <a:ext cx="0" cy="385"/>
            </a:xfrm>
            <a:prstGeom prst="line">
              <a:avLst/>
            </a:prstGeom>
            <a:ln w="31750" cap="flat" cmpd="sng">
              <a:solidFill>
                <a:schemeClr val="tx1"/>
              </a:solidFill>
              <a:prstDash val="dash"/>
              <a:headEnd type="none" w="med" len="med"/>
              <a:tailEnd type="none" w="med" len="med"/>
            </a:ln>
          </p:spPr>
        </p:sp>
        <p:sp>
          <p:nvSpPr>
            <p:cNvPr id="60463" name="Line 49"/>
            <p:cNvSpPr/>
            <p:nvPr/>
          </p:nvSpPr>
          <p:spPr>
            <a:xfrm>
              <a:off x="3762" y="3339"/>
              <a:ext cx="0" cy="385"/>
            </a:xfrm>
            <a:prstGeom prst="line">
              <a:avLst/>
            </a:prstGeom>
            <a:ln w="31750" cap="flat" cmpd="sng">
              <a:solidFill>
                <a:schemeClr val="tx1"/>
              </a:solidFill>
              <a:prstDash val="dash"/>
              <a:headEnd type="none" w="med" len="med"/>
              <a:tailEnd type="none" w="med" len="med"/>
            </a:ln>
          </p:spPr>
        </p:sp>
        <p:sp>
          <p:nvSpPr>
            <p:cNvPr id="60464" name="Line 50"/>
            <p:cNvSpPr/>
            <p:nvPr/>
          </p:nvSpPr>
          <p:spPr>
            <a:xfrm>
              <a:off x="4100" y="3339"/>
              <a:ext cx="0" cy="385"/>
            </a:xfrm>
            <a:prstGeom prst="line">
              <a:avLst/>
            </a:prstGeom>
            <a:ln w="31750" cap="flat" cmpd="sng">
              <a:solidFill>
                <a:schemeClr val="tx1"/>
              </a:solidFill>
              <a:prstDash val="dash"/>
              <a:headEnd type="none" w="med" len="med"/>
              <a:tailEnd type="none" w="med" len="med"/>
            </a:ln>
          </p:spPr>
        </p:sp>
        <p:sp>
          <p:nvSpPr>
            <p:cNvPr id="60465" name="Line 51"/>
            <p:cNvSpPr/>
            <p:nvPr/>
          </p:nvSpPr>
          <p:spPr>
            <a:xfrm>
              <a:off x="4212" y="2310"/>
              <a:ext cx="0" cy="129"/>
            </a:xfrm>
            <a:prstGeom prst="line">
              <a:avLst/>
            </a:prstGeom>
            <a:ln w="31750" cap="flat" cmpd="sng">
              <a:solidFill>
                <a:schemeClr val="tx1"/>
              </a:solidFill>
              <a:prstDash val="dash"/>
              <a:headEnd type="none" w="med" len="med"/>
              <a:tailEnd type="none" w="med" len="med"/>
            </a:ln>
          </p:spPr>
        </p:sp>
        <p:sp>
          <p:nvSpPr>
            <p:cNvPr id="60466" name="Text Box 52"/>
            <p:cNvSpPr txBox="1"/>
            <p:nvPr/>
          </p:nvSpPr>
          <p:spPr>
            <a:xfrm>
              <a:off x="2592" y="3792"/>
              <a:ext cx="2976" cy="257"/>
            </a:xfrm>
            <a:prstGeom prst="rect">
              <a:avLst/>
            </a:prstGeom>
            <a:noFill/>
            <a:ln w="31750">
              <a:noFill/>
            </a:ln>
          </p:spPr>
          <p:txBody>
            <a:bodyPr lIns="0" tIns="0" rIns="0" bIns="0"/>
            <a:p>
              <a:pPr lvl="0" eaLnBrk="0" hangingPunct="0"/>
              <a:r>
                <a:rPr lang="zh-CN" altLang="en-US" b="1" dirty="0">
                  <a:latin typeface="Times New Roman" panose="02020603050405020304" pitchFamily="18" charset="0"/>
                  <a:ea typeface="宋体" panose="02010600030101010101" pitchFamily="2" charset="-122"/>
                </a:rPr>
                <a:t>图</a:t>
              </a:r>
              <a:r>
                <a:rPr lang="en-US" altLang="zh-CN" b="1">
                  <a:latin typeface="Times New Roman" panose="02020603050405020304" pitchFamily="18" charset="0"/>
                  <a:ea typeface="宋体" panose="02010600030101010101" pitchFamily="2" charset="-122"/>
                </a:rPr>
                <a:t>3.5 </a:t>
              </a:r>
              <a:r>
                <a:rPr lang="zh-CN" altLang="en-US" b="1" dirty="0">
                  <a:latin typeface="Times New Roman" panose="02020603050405020304" pitchFamily="18" charset="0"/>
                  <a:ea typeface="宋体" panose="02010600030101010101" pitchFamily="2" charset="-122"/>
                </a:rPr>
                <a:t>层次方框图的一个例子</a:t>
              </a:r>
              <a:endParaRPr lang="zh-CN" altLang="en-US" b="1" dirty="0">
                <a:latin typeface="Times New Roman" panose="02020603050405020304" pitchFamily="18" charset="0"/>
                <a:ea typeface="宋体" panose="02010600030101010101" pitchFamily="2" charset="-122"/>
              </a:endParaRPr>
            </a:p>
          </p:txBody>
        </p:sp>
        <p:sp>
          <p:nvSpPr>
            <p:cNvPr id="60467" name="Line 53"/>
            <p:cNvSpPr/>
            <p:nvPr/>
          </p:nvSpPr>
          <p:spPr>
            <a:xfrm>
              <a:off x="3311" y="2310"/>
              <a:ext cx="0" cy="129"/>
            </a:xfrm>
            <a:prstGeom prst="line">
              <a:avLst/>
            </a:prstGeom>
            <a:ln w="31750" cap="flat" cmpd="sng">
              <a:solidFill>
                <a:schemeClr val="tx1"/>
              </a:solidFill>
              <a:prstDash val="dash"/>
              <a:headEnd type="none" w="med" len="med"/>
              <a:tailEnd type="none" w="med" len="med"/>
            </a:ln>
          </p:spPr>
        </p:sp>
      </p:grpSp>
    </p:spTree>
  </p:cSld>
  <p:clrMapOvr>
    <a:masterClrMapping/>
  </p:clrMapOvr>
  <p:transition>
    <p:random/>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3074" name="Object 4"/>
          <p:cNvGraphicFramePr/>
          <p:nvPr>
            <p:ph idx="1"/>
          </p:nvPr>
        </p:nvGraphicFramePr>
        <p:xfrm>
          <a:off x="0" y="1600200"/>
          <a:ext cx="9296400" cy="2925763"/>
        </p:xfrm>
        <a:graphic>
          <a:graphicData uri="http://schemas.openxmlformats.org/presentationml/2006/ole">
            <mc:AlternateContent xmlns:mc="http://schemas.openxmlformats.org/markup-compatibility/2006">
              <mc:Choice xmlns:v="urn:schemas-microsoft-com:vml" Requires="v">
                <p:oleObj spid="_x0000_s3082" name="" r:id="rId1" imgW="5629275" imgH="1771650" progId="Paint.Picture">
                  <p:embed/>
                </p:oleObj>
              </mc:Choice>
              <mc:Fallback>
                <p:oleObj name="" r:id="rId1" imgW="5629275" imgH="1771650" progId="Paint.Picture">
                  <p:embed/>
                  <p:pic>
                    <p:nvPicPr>
                      <p:cNvPr id="0" name="图片 3081"/>
                      <p:cNvPicPr/>
                      <p:nvPr/>
                    </p:nvPicPr>
                    <p:blipFill>
                      <a:blip r:embed="rId2"/>
                      <a:stretch>
                        <a:fillRect/>
                      </a:stretch>
                    </p:blipFill>
                    <p:spPr>
                      <a:xfrm>
                        <a:off x="0" y="1600200"/>
                        <a:ext cx="9296400" cy="2925763"/>
                      </a:xfrm>
                      <a:prstGeom prst="rect">
                        <a:avLst/>
                      </a:prstGeom>
                      <a:noFill/>
                      <a:ln w="38100">
                        <a:miter/>
                      </a:ln>
                    </p:spPr>
                  </p:pic>
                </p:oleObj>
              </mc:Fallback>
            </mc:AlternateContent>
          </a:graphicData>
        </a:graphic>
      </p:graphicFrame>
    </p:spTree>
  </p:cSld>
  <p:clrMapOvr>
    <a:masterClrMapping/>
  </p:clrMapOvr>
  <p:transition>
    <p:random/>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61442" name="Group 80"/>
          <p:cNvGrpSpPr/>
          <p:nvPr/>
        </p:nvGrpSpPr>
        <p:grpSpPr>
          <a:xfrm>
            <a:off x="1069975" y="376238"/>
            <a:ext cx="7486650" cy="5884862"/>
            <a:chOff x="494" y="272"/>
            <a:chExt cx="5014" cy="3901"/>
          </a:xfrm>
        </p:grpSpPr>
        <p:grpSp>
          <p:nvGrpSpPr>
            <p:cNvPr id="61443" name="Group 3"/>
            <p:cNvGrpSpPr/>
            <p:nvPr/>
          </p:nvGrpSpPr>
          <p:grpSpPr>
            <a:xfrm>
              <a:off x="1628" y="859"/>
              <a:ext cx="1047" cy="374"/>
              <a:chOff x="3060" y="9870"/>
              <a:chExt cx="1350" cy="480"/>
            </a:xfrm>
          </p:grpSpPr>
          <p:sp>
            <p:nvSpPr>
              <p:cNvPr id="61513" name="Text Box 4"/>
              <p:cNvSpPr txBox="1"/>
              <p:nvPr/>
            </p:nvSpPr>
            <p:spPr>
              <a:xfrm>
                <a:off x="3060" y="9870"/>
                <a:ext cx="1350" cy="480"/>
              </a:xfrm>
              <a:prstGeom prst="rect">
                <a:avLst/>
              </a:prstGeom>
              <a:noFill/>
              <a:ln w="19050">
                <a:noFill/>
              </a:ln>
            </p:spPr>
            <p:txBody>
              <a:bodyPr/>
              <a:p>
                <a:pPr lvl="0" eaLnBrk="1" hangingPunct="1"/>
                <a:r>
                  <a:rPr lang="zh-CN" altLang="en-US" sz="2000" b="1" dirty="0">
                    <a:latin typeface="Times New Roman" panose="02020603050405020304" pitchFamily="18" charset="0"/>
                    <a:ea typeface="宋体" panose="02010600030101010101" pitchFamily="2" charset="-122"/>
                  </a:rPr>
                  <a:t>应发工资</a:t>
                </a:r>
                <a:endParaRPr lang="zh-CN" altLang="en-US" sz="2000" b="1" dirty="0">
                  <a:latin typeface="Times New Roman" panose="02020603050405020304" pitchFamily="18" charset="0"/>
                  <a:ea typeface="宋体" panose="02010600030101010101" pitchFamily="2" charset="-122"/>
                </a:endParaRPr>
              </a:p>
            </p:txBody>
          </p:sp>
          <p:sp>
            <p:nvSpPr>
              <p:cNvPr id="61514" name="Rectangle 5"/>
              <p:cNvSpPr/>
              <p:nvPr/>
            </p:nvSpPr>
            <p:spPr>
              <a:xfrm>
                <a:off x="3180" y="9930"/>
                <a:ext cx="1064" cy="360"/>
              </a:xfrm>
              <a:prstGeom prst="rect">
                <a:avLst/>
              </a:prstGeom>
              <a:noFill/>
              <a:ln w="19050" cap="flat" cmpd="sng">
                <a:solidFill>
                  <a:srgbClr val="993366"/>
                </a:solidFill>
                <a:prstDash val="solid"/>
                <a:miter/>
                <a:headEnd type="none" w="med" len="med"/>
                <a:tailEnd type="none" w="med" len="med"/>
              </a:ln>
            </p:spPr>
            <p:txBody>
              <a:bodyPr/>
              <a:p>
                <a:pPr lvl="0" eaLnBrk="1" hangingPunct="1"/>
                <a:endParaRPr lang="zh-CN" altLang="en-US" b="1" dirty="0">
                  <a:latin typeface="Times New Roman" panose="02020603050405020304" pitchFamily="18" charset="0"/>
                  <a:ea typeface="宋体" panose="02010600030101010101" pitchFamily="2" charset="-122"/>
                </a:endParaRPr>
              </a:p>
            </p:txBody>
          </p:sp>
        </p:grpSp>
        <p:grpSp>
          <p:nvGrpSpPr>
            <p:cNvPr id="61444" name="Group 6"/>
            <p:cNvGrpSpPr/>
            <p:nvPr/>
          </p:nvGrpSpPr>
          <p:grpSpPr>
            <a:xfrm>
              <a:off x="2834" y="272"/>
              <a:ext cx="1047" cy="374"/>
              <a:chOff x="3060" y="9870"/>
              <a:chExt cx="1350" cy="480"/>
            </a:xfrm>
          </p:grpSpPr>
          <p:sp>
            <p:nvSpPr>
              <p:cNvPr id="61511" name="Text Box 7"/>
              <p:cNvSpPr txBox="1"/>
              <p:nvPr/>
            </p:nvSpPr>
            <p:spPr>
              <a:xfrm>
                <a:off x="3060" y="9870"/>
                <a:ext cx="1350" cy="480"/>
              </a:xfrm>
              <a:prstGeom prst="rect">
                <a:avLst/>
              </a:prstGeom>
              <a:noFill/>
              <a:ln w="19050">
                <a:noFill/>
              </a:ln>
            </p:spPr>
            <p:txBody>
              <a:bodyPr/>
              <a:p>
                <a:pPr lvl="0" eaLnBrk="1" hangingPunct="1"/>
                <a:r>
                  <a:rPr lang="zh-CN" altLang="en-US" sz="2000" b="1" dirty="0">
                    <a:latin typeface="Times New Roman" panose="02020603050405020304" pitchFamily="18" charset="0"/>
                    <a:ea typeface="宋体" panose="02010600030101010101" pitchFamily="2" charset="-122"/>
                  </a:rPr>
                  <a:t>实发工资</a:t>
                </a:r>
                <a:endParaRPr lang="zh-CN" altLang="en-US" sz="2000" b="1" dirty="0">
                  <a:latin typeface="Times New Roman" panose="02020603050405020304" pitchFamily="18" charset="0"/>
                  <a:ea typeface="宋体" panose="02010600030101010101" pitchFamily="2" charset="-122"/>
                </a:endParaRPr>
              </a:p>
            </p:txBody>
          </p:sp>
          <p:sp>
            <p:nvSpPr>
              <p:cNvPr id="61512" name="Rectangle 8"/>
              <p:cNvSpPr/>
              <p:nvPr/>
            </p:nvSpPr>
            <p:spPr>
              <a:xfrm>
                <a:off x="3180" y="9930"/>
                <a:ext cx="1064" cy="360"/>
              </a:xfrm>
              <a:prstGeom prst="rect">
                <a:avLst/>
              </a:prstGeom>
              <a:noFill/>
              <a:ln w="19050" cap="flat" cmpd="sng">
                <a:solidFill>
                  <a:srgbClr val="993366"/>
                </a:solidFill>
                <a:prstDash val="solid"/>
                <a:miter/>
                <a:headEnd type="none" w="med" len="med"/>
                <a:tailEnd type="none" w="med" len="med"/>
              </a:ln>
            </p:spPr>
            <p:txBody>
              <a:bodyPr/>
              <a:p>
                <a:pPr lvl="0" eaLnBrk="1" hangingPunct="1"/>
                <a:endParaRPr lang="zh-CN" altLang="en-US" b="1" dirty="0">
                  <a:latin typeface="Times New Roman" panose="02020603050405020304" pitchFamily="18" charset="0"/>
                  <a:ea typeface="宋体" panose="02010600030101010101" pitchFamily="2" charset="-122"/>
                </a:endParaRPr>
              </a:p>
            </p:txBody>
          </p:sp>
        </p:grpSp>
        <p:sp>
          <p:nvSpPr>
            <p:cNvPr id="61445" name="Line 9"/>
            <p:cNvSpPr/>
            <p:nvPr/>
          </p:nvSpPr>
          <p:spPr>
            <a:xfrm>
              <a:off x="3323" y="611"/>
              <a:ext cx="0" cy="124"/>
            </a:xfrm>
            <a:prstGeom prst="line">
              <a:avLst/>
            </a:prstGeom>
            <a:ln w="19050" cap="flat" cmpd="sng">
              <a:solidFill>
                <a:srgbClr val="993366"/>
              </a:solidFill>
              <a:prstDash val="solid"/>
              <a:headEnd type="none" w="med" len="med"/>
              <a:tailEnd type="none" w="med" len="med"/>
            </a:ln>
          </p:spPr>
        </p:sp>
        <p:sp>
          <p:nvSpPr>
            <p:cNvPr id="61446" name="Line 10"/>
            <p:cNvSpPr/>
            <p:nvPr/>
          </p:nvSpPr>
          <p:spPr>
            <a:xfrm>
              <a:off x="2164" y="725"/>
              <a:ext cx="2205" cy="0"/>
            </a:xfrm>
            <a:prstGeom prst="line">
              <a:avLst/>
            </a:prstGeom>
            <a:ln w="19050" cap="flat" cmpd="sng">
              <a:solidFill>
                <a:srgbClr val="993366"/>
              </a:solidFill>
              <a:prstDash val="solid"/>
              <a:headEnd type="none" w="med" len="med"/>
              <a:tailEnd type="none" w="med" len="med"/>
            </a:ln>
          </p:spPr>
        </p:sp>
        <p:sp>
          <p:nvSpPr>
            <p:cNvPr id="61447" name="Line 11"/>
            <p:cNvSpPr/>
            <p:nvPr/>
          </p:nvSpPr>
          <p:spPr>
            <a:xfrm>
              <a:off x="2167" y="725"/>
              <a:ext cx="0" cy="164"/>
            </a:xfrm>
            <a:prstGeom prst="line">
              <a:avLst/>
            </a:prstGeom>
            <a:ln w="19050" cap="flat" cmpd="sng">
              <a:solidFill>
                <a:srgbClr val="993366"/>
              </a:solidFill>
              <a:prstDash val="solid"/>
              <a:headEnd type="none" w="med" len="med"/>
              <a:tailEnd type="none" w="med" len="med"/>
            </a:ln>
          </p:spPr>
        </p:sp>
        <p:sp>
          <p:nvSpPr>
            <p:cNvPr id="61448" name="Line 12"/>
            <p:cNvSpPr/>
            <p:nvPr/>
          </p:nvSpPr>
          <p:spPr>
            <a:xfrm>
              <a:off x="2163" y="1170"/>
              <a:ext cx="0" cy="182"/>
            </a:xfrm>
            <a:prstGeom prst="line">
              <a:avLst/>
            </a:prstGeom>
            <a:ln w="19050" cap="flat" cmpd="sng">
              <a:solidFill>
                <a:srgbClr val="993366"/>
              </a:solidFill>
              <a:prstDash val="solid"/>
              <a:headEnd type="none" w="med" len="med"/>
              <a:tailEnd type="none" w="med" len="med"/>
            </a:ln>
          </p:spPr>
        </p:sp>
        <p:sp>
          <p:nvSpPr>
            <p:cNvPr id="61449" name="Line 13"/>
            <p:cNvSpPr/>
            <p:nvPr/>
          </p:nvSpPr>
          <p:spPr>
            <a:xfrm>
              <a:off x="1312" y="1347"/>
              <a:ext cx="1495" cy="0"/>
            </a:xfrm>
            <a:prstGeom prst="line">
              <a:avLst/>
            </a:prstGeom>
            <a:ln w="19050" cap="flat" cmpd="sng">
              <a:solidFill>
                <a:srgbClr val="993366"/>
              </a:solidFill>
              <a:prstDash val="solid"/>
              <a:headEnd type="none" w="med" len="med"/>
              <a:tailEnd type="none" w="med" len="med"/>
            </a:ln>
          </p:spPr>
        </p:sp>
        <p:sp>
          <p:nvSpPr>
            <p:cNvPr id="61450" name="Line 14"/>
            <p:cNvSpPr/>
            <p:nvPr/>
          </p:nvSpPr>
          <p:spPr>
            <a:xfrm>
              <a:off x="1306" y="1357"/>
              <a:ext cx="0" cy="163"/>
            </a:xfrm>
            <a:prstGeom prst="line">
              <a:avLst/>
            </a:prstGeom>
            <a:ln w="19050" cap="flat" cmpd="sng">
              <a:solidFill>
                <a:srgbClr val="993366"/>
              </a:solidFill>
              <a:prstDash val="solid"/>
              <a:headEnd type="none" w="med" len="med"/>
              <a:tailEnd type="none" w="med" len="med"/>
            </a:ln>
          </p:spPr>
        </p:sp>
        <p:sp>
          <p:nvSpPr>
            <p:cNvPr id="61451" name="Line 15"/>
            <p:cNvSpPr/>
            <p:nvPr/>
          </p:nvSpPr>
          <p:spPr>
            <a:xfrm>
              <a:off x="2806" y="1354"/>
              <a:ext cx="0" cy="164"/>
            </a:xfrm>
            <a:prstGeom prst="line">
              <a:avLst/>
            </a:prstGeom>
            <a:ln w="19050" cap="flat" cmpd="sng">
              <a:solidFill>
                <a:srgbClr val="993366"/>
              </a:solidFill>
              <a:prstDash val="solid"/>
              <a:headEnd type="none" w="med" len="med"/>
              <a:tailEnd type="none" w="med" len="med"/>
            </a:ln>
          </p:spPr>
        </p:sp>
        <p:sp>
          <p:nvSpPr>
            <p:cNvPr id="61452" name="Text Box 17"/>
            <p:cNvSpPr txBox="1"/>
            <p:nvPr/>
          </p:nvSpPr>
          <p:spPr>
            <a:xfrm>
              <a:off x="1041" y="1484"/>
              <a:ext cx="570" cy="806"/>
            </a:xfrm>
            <a:prstGeom prst="rect">
              <a:avLst/>
            </a:prstGeom>
            <a:noFill/>
            <a:ln w="19050">
              <a:noFill/>
            </a:ln>
          </p:spPr>
          <p:txBody>
            <a:bodyPr/>
            <a:p>
              <a:pPr lvl="0" eaLnBrk="1" hangingPunct="1"/>
              <a:r>
                <a:rPr lang="zh-CN" altLang="en-US" sz="2000" b="1" dirty="0">
                  <a:latin typeface="Times New Roman" panose="02020603050405020304" pitchFamily="18" charset="0"/>
                  <a:ea typeface="宋体" panose="02010600030101010101" pitchFamily="2" charset="-122"/>
                </a:rPr>
                <a:t>基本工资</a:t>
              </a:r>
              <a:endParaRPr lang="zh-CN" altLang="en-US" sz="2000" b="1" dirty="0">
                <a:latin typeface="Times New Roman" panose="02020603050405020304" pitchFamily="18" charset="0"/>
                <a:ea typeface="宋体" panose="02010600030101010101" pitchFamily="2" charset="-122"/>
              </a:endParaRPr>
            </a:p>
          </p:txBody>
        </p:sp>
        <p:sp>
          <p:nvSpPr>
            <p:cNvPr id="61453" name="Rectangle 18"/>
            <p:cNvSpPr/>
            <p:nvPr/>
          </p:nvSpPr>
          <p:spPr>
            <a:xfrm>
              <a:off x="1123" y="1511"/>
              <a:ext cx="418" cy="502"/>
            </a:xfrm>
            <a:prstGeom prst="rect">
              <a:avLst/>
            </a:prstGeom>
            <a:noFill/>
            <a:ln w="19050" cap="flat" cmpd="sng">
              <a:solidFill>
                <a:srgbClr val="993366"/>
              </a:solidFill>
              <a:prstDash val="solid"/>
              <a:miter/>
              <a:headEnd type="none" w="med" len="med"/>
              <a:tailEnd type="none" w="med" len="med"/>
            </a:ln>
          </p:spPr>
          <p:txBody>
            <a:bodyPr/>
            <a:p>
              <a:pPr lvl="0" eaLnBrk="1" hangingPunct="1"/>
              <a:endParaRPr lang="zh-CN" altLang="en-US" b="1" dirty="0">
                <a:latin typeface="Times New Roman" panose="02020603050405020304" pitchFamily="18" charset="0"/>
                <a:ea typeface="宋体" panose="02010600030101010101" pitchFamily="2" charset="-122"/>
              </a:endParaRPr>
            </a:p>
          </p:txBody>
        </p:sp>
        <p:grpSp>
          <p:nvGrpSpPr>
            <p:cNvPr id="61454" name="Group 19"/>
            <p:cNvGrpSpPr/>
            <p:nvPr/>
          </p:nvGrpSpPr>
          <p:grpSpPr>
            <a:xfrm>
              <a:off x="2573" y="1427"/>
              <a:ext cx="571" cy="806"/>
              <a:chOff x="2534" y="11475"/>
              <a:chExt cx="736" cy="1035"/>
            </a:xfrm>
          </p:grpSpPr>
          <p:sp>
            <p:nvSpPr>
              <p:cNvPr id="61509" name="Text Box 20"/>
              <p:cNvSpPr txBox="1"/>
              <p:nvPr/>
            </p:nvSpPr>
            <p:spPr>
              <a:xfrm>
                <a:off x="2534" y="11475"/>
                <a:ext cx="736" cy="1035"/>
              </a:xfrm>
              <a:prstGeom prst="rect">
                <a:avLst/>
              </a:prstGeom>
              <a:noFill/>
              <a:ln w="19050">
                <a:noFill/>
              </a:ln>
            </p:spPr>
            <p:txBody>
              <a:bodyPr/>
              <a:p>
                <a:pPr lvl="0" algn="just" eaLnBrk="1" hangingPunct="1"/>
                <a:r>
                  <a:rPr lang="zh-CN" altLang="en-US" sz="2000" b="1" dirty="0">
                    <a:latin typeface="Times New Roman" panose="02020603050405020304" pitchFamily="18" charset="0"/>
                    <a:ea typeface="宋体" panose="02010600030101010101" pitchFamily="2" charset="-122"/>
                  </a:rPr>
                  <a:t>  </a:t>
                </a:r>
                <a:endParaRPr lang="zh-CN" altLang="en-US" sz="2000" b="1" dirty="0">
                  <a:latin typeface="Times New Roman" panose="02020603050405020304" pitchFamily="18" charset="0"/>
                  <a:ea typeface="宋体" panose="02010600030101010101" pitchFamily="2" charset="-122"/>
                </a:endParaRPr>
              </a:p>
              <a:p>
                <a:pPr lvl="0" algn="just" eaLnBrk="1" hangingPunct="1"/>
                <a:r>
                  <a:rPr lang="zh-CN" altLang="en-US" sz="2000" b="1" dirty="0">
                    <a:latin typeface="Times New Roman" panose="02020603050405020304" pitchFamily="18" charset="0"/>
                    <a:ea typeface="宋体" panose="02010600030101010101" pitchFamily="2" charset="-122"/>
                  </a:rPr>
                  <a:t>  奖金</a:t>
                </a:r>
                <a:endParaRPr lang="zh-CN" altLang="en-US" sz="2000" b="1" dirty="0">
                  <a:latin typeface="Times New Roman" panose="02020603050405020304" pitchFamily="18" charset="0"/>
                  <a:ea typeface="宋体" panose="02010600030101010101" pitchFamily="2" charset="-122"/>
                </a:endParaRPr>
              </a:p>
            </p:txBody>
          </p:sp>
          <p:sp>
            <p:nvSpPr>
              <p:cNvPr id="61510" name="Rectangle 21"/>
              <p:cNvSpPr/>
              <p:nvPr/>
            </p:nvSpPr>
            <p:spPr>
              <a:xfrm>
                <a:off x="2640" y="11580"/>
                <a:ext cx="540" cy="645"/>
              </a:xfrm>
              <a:prstGeom prst="rect">
                <a:avLst/>
              </a:prstGeom>
              <a:noFill/>
              <a:ln w="19050" cap="flat" cmpd="sng">
                <a:solidFill>
                  <a:srgbClr val="993366"/>
                </a:solidFill>
                <a:prstDash val="solid"/>
                <a:miter/>
                <a:headEnd type="none" w="med" len="med"/>
                <a:tailEnd type="none" w="med" len="med"/>
              </a:ln>
            </p:spPr>
            <p:txBody>
              <a:bodyPr/>
              <a:p>
                <a:pPr lvl="0" eaLnBrk="1" hangingPunct="1"/>
                <a:endParaRPr lang="zh-CN" altLang="en-US" b="1" dirty="0">
                  <a:latin typeface="Times New Roman" panose="02020603050405020304" pitchFamily="18" charset="0"/>
                  <a:ea typeface="宋体" panose="02010600030101010101" pitchFamily="2" charset="-122"/>
                </a:endParaRPr>
              </a:p>
            </p:txBody>
          </p:sp>
        </p:grpSp>
        <p:grpSp>
          <p:nvGrpSpPr>
            <p:cNvPr id="61455" name="Group 22"/>
            <p:cNvGrpSpPr/>
            <p:nvPr/>
          </p:nvGrpSpPr>
          <p:grpSpPr>
            <a:xfrm>
              <a:off x="3866" y="831"/>
              <a:ext cx="1047" cy="374"/>
              <a:chOff x="3060" y="9870"/>
              <a:chExt cx="1350" cy="480"/>
            </a:xfrm>
          </p:grpSpPr>
          <p:sp>
            <p:nvSpPr>
              <p:cNvPr id="61507" name="Text Box 23"/>
              <p:cNvSpPr txBox="1"/>
              <p:nvPr/>
            </p:nvSpPr>
            <p:spPr>
              <a:xfrm>
                <a:off x="3060" y="9870"/>
                <a:ext cx="1350" cy="480"/>
              </a:xfrm>
              <a:prstGeom prst="rect">
                <a:avLst/>
              </a:prstGeom>
              <a:noFill/>
              <a:ln w="19050">
                <a:noFill/>
              </a:ln>
            </p:spPr>
            <p:txBody>
              <a:bodyPr/>
              <a:p>
                <a:pPr lvl="0" eaLnBrk="1" hangingPunct="1"/>
                <a:r>
                  <a:rPr lang="zh-CN" altLang="en-US" sz="2000" b="1" dirty="0">
                    <a:latin typeface="Times New Roman" panose="02020603050405020304" pitchFamily="18" charset="0"/>
                    <a:ea typeface="宋体" panose="02010600030101010101" pitchFamily="2" charset="-122"/>
                  </a:rPr>
                  <a:t>扣  款</a:t>
                </a:r>
                <a:endParaRPr lang="zh-CN" altLang="en-US" sz="2000" b="1" dirty="0">
                  <a:latin typeface="Times New Roman" panose="02020603050405020304" pitchFamily="18" charset="0"/>
                  <a:ea typeface="宋体" panose="02010600030101010101" pitchFamily="2" charset="-122"/>
                </a:endParaRPr>
              </a:p>
            </p:txBody>
          </p:sp>
          <p:sp>
            <p:nvSpPr>
              <p:cNvPr id="61508" name="Rectangle 24"/>
              <p:cNvSpPr/>
              <p:nvPr/>
            </p:nvSpPr>
            <p:spPr>
              <a:xfrm>
                <a:off x="3180" y="9930"/>
                <a:ext cx="1064" cy="360"/>
              </a:xfrm>
              <a:prstGeom prst="rect">
                <a:avLst/>
              </a:prstGeom>
              <a:noFill/>
              <a:ln w="19050" cap="flat" cmpd="sng">
                <a:solidFill>
                  <a:srgbClr val="993366"/>
                </a:solidFill>
                <a:prstDash val="solid"/>
                <a:miter/>
                <a:headEnd type="none" w="med" len="med"/>
                <a:tailEnd type="none" w="med" len="med"/>
              </a:ln>
            </p:spPr>
            <p:txBody>
              <a:bodyPr/>
              <a:p>
                <a:pPr lvl="0" eaLnBrk="1" hangingPunct="1"/>
                <a:endParaRPr lang="zh-CN" altLang="en-US" b="1" dirty="0">
                  <a:latin typeface="Times New Roman" panose="02020603050405020304" pitchFamily="18" charset="0"/>
                  <a:ea typeface="宋体" panose="02010600030101010101" pitchFamily="2" charset="-122"/>
                </a:endParaRPr>
              </a:p>
            </p:txBody>
          </p:sp>
        </p:grpSp>
        <p:sp>
          <p:nvSpPr>
            <p:cNvPr id="61456" name="Line 25"/>
            <p:cNvSpPr/>
            <p:nvPr/>
          </p:nvSpPr>
          <p:spPr>
            <a:xfrm>
              <a:off x="4366" y="728"/>
              <a:ext cx="0" cy="163"/>
            </a:xfrm>
            <a:prstGeom prst="line">
              <a:avLst/>
            </a:prstGeom>
            <a:ln w="19050" cap="flat" cmpd="sng">
              <a:solidFill>
                <a:srgbClr val="993366"/>
              </a:solidFill>
              <a:prstDash val="solid"/>
              <a:headEnd type="none" w="med" len="med"/>
              <a:tailEnd type="none" w="med" len="med"/>
            </a:ln>
          </p:spPr>
        </p:sp>
        <p:sp>
          <p:nvSpPr>
            <p:cNvPr id="61457" name="Line 26"/>
            <p:cNvSpPr/>
            <p:nvPr/>
          </p:nvSpPr>
          <p:spPr>
            <a:xfrm>
              <a:off x="4378" y="1170"/>
              <a:ext cx="0" cy="350"/>
            </a:xfrm>
            <a:prstGeom prst="line">
              <a:avLst/>
            </a:prstGeom>
            <a:ln w="19050" cap="flat" cmpd="sng">
              <a:solidFill>
                <a:srgbClr val="993366"/>
              </a:solidFill>
              <a:prstDash val="solid"/>
              <a:headEnd type="none" w="med" len="med"/>
              <a:tailEnd type="none" w="med" len="med"/>
            </a:ln>
          </p:spPr>
        </p:sp>
        <p:sp>
          <p:nvSpPr>
            <p:cNvPr id="61458" name="Line 27"/>
            <p:cNvSpPr/>
            <p:nvPr/>
          </p:nvSpPr>
          <p:spPr>
            <a:xfrm>
              <a:off x="3689" y="1347"/>
              <a:ext cx="1337" cy="0"/>
            </a:xfrm>
            <a:prstGeom prst="line">
              <a:avLst/>
            </a:prstGeom>
            <a:ln w="19050" cap="flat" cmpd="sng">
              <a:solidFill>
                <a:srgbClr val="993366"/>
              </a:solidFill>
              <a:prstDash val="solid"/>
              <a:headEnd type="none" w="med" len="med"/>
              <a:tailEnd type="none" w="med" len="med"/>
            </a:ln>
          </p:spPr>
        </p:sp>
        <p:sp>
          <p:nvSpPr>
            <p:cNvPr id="61459" name="Line 28"/>
            <p:cNvSpPr/>
            <p:nvPr/>
          </p:nvSpPr>
          <p:spPr>
            <a:xfrm>
              <a:off x="3694" y="1354"/>
              <a:ext cx="0" cy="164"/>
            </a:xfrm>
            <a:prstGeom prst="line">
              <a:avLst/>
            </a:prstGeom>
            <a:ln w="19050" cap="flat" cmpd="sng">
              <a:solidFill>
                <a:srgbClr val="993366"/>
              </a:solidFill>
              <a:prstDash val="solid"/>
              <a:headEnd type="none" w="med" len="med"/>
              <a:tailEnd type="none" w="med" len="med"/>
            </a:ln>
          </p:spPr>
        </p:sp>
        <p:sp>
          <p:nvSpPr>
            <p:cNvPr id="61460" name="Line 29"/>
            <p:cNvSpPr/>
            <p:nvPr/>
          </p:nvSpPr>
          <p:spPr>
            <a:xfrm>
              <a:off x="5019" y="1345"/>
              <a:ext cx="0" cy="163"/>
            </a:xfrm>
            <a:prstGeom prst="line">
              <a:avLst/>
            </a:prstGeom>
            <a:ln w="19050" cap="flat" cmpd="sng">
              <a:solidFill>
                <a:srgbClr val="993366"/>
              </a:solidFill>
              <a:prstDash val="solid"/>
              <a:headEnd type="none" w="med" len="med"/>
              <a:tailEnd type="none" w="med" len="med"/>
            </a:ln>
          </p:spPr>
        </p:sp>
        <p:sp>
          <p:nvSpPr>
            <p:cNvPr id="61461" name="Text Box 31"/>
            <p:cNvSpPr txBox="1"/>
            <p:nvPr/>
          </p:nvSpPr>
          <p:spPr>
            <a:xfrm>
              <a:off x="3458" y="1535"/>
              <a:ext cx="571" cy="807"/>
            </a:xfrm>
            <a:prstGeom prst="rect">
              <a:avLst/>
            </a:prstGeom>
            <a:noFill/>
            <a:ln w="19050">
              <a:noFill/>
            </a:ln>
          </p:spPr>
          <p:txBody>
            <a:bodyPr/>
            <a:p>
              <a:pPr lvl="0" eaLnBrk="1" hangingPunct="1"/>
              <a:r>
                <a:rPr lang="zh-CN" altLang="en-US" sz="2000" b="1" dirty="0">
                  <a:latin typeface="Times New Roman" panose="02020603050405020304" pitchFamily="18" charset="0"/>
                  <a:ea typeface="宋体" panose="02010600030101010101" pitchFamily="2" charset="-122"/>
                </a:rPr>
                <a:t>水电扣款</a:t>
              </a:r>
              <a:endParaRPr lang="zh-CN" altLang="en-US" sz="2000" b="1" dirty="0">
                <a:latin typeface="Times New Roman" panose="02020603050405020304" pitchFamily="18" charset="0"/>
                <a:ea typeface="宋体" panose="02010600030101010101" pitchFamily="2" charset="-122"/>
              </a:endParaRPr>
            </a:p>
          </p:txBody>
        </p:sp>
        <p:sp>
          <p:nvSpPr>
            <p:cNvPr id="61462" name="Rectangle 32"/>
            <p:cNvSpPr/>
            <p:nvPr/>
          </p:nvSpPr>
          <p:spPr>
            <a:xfrm>
              <a:off x="3526" y="1520"/>
              <a:ext cx="419" cy="503"/>
            </a:xfrm>
            <a:prstGeom prst="rect">
              <a:avLst/>
            </a:prstGeom>
            <a:noFill/>
            <a:ln w="19050" cap="flat" cmpd="sng">
              <a:solidFill>
                <a:srgbClr val="993366"/>
              </a:solidFill>
              <a:prstDash val="solid"/>
              <a:miter/>
              <a:headEnd type="none" w="med" len="med"/>
              <a:tailEnd type="none" w="med" len="med"/>
            </a:ln>
          </p:spPr>
          <p:txBody>
            <a:bodyPr/>
            <a:p>
              <a:pPr lvl="0" eaLnBrk="1" hangingPunct="1"/>
              <a:endParaRPr lang="zh-CN" altLang="en-US" b="1" dirty="0">
                <a:latin typeface="Times New Roman" panose="02020603050405020304" pitchFamily="18" charset="0"/>
                <a:ea typeface="宋体" panose="02010600030101010101" pitchFamily="2" charset="-122"/>
              </a:endParaRPr>
            </a:p>
          </p:txBody>
        </p:sp>
        <p:sp>
          <p:nvSpPr>
            <p:cNvPr id="61463" name="Text Box 34"/>
            <p:cNvSpPr txBox="1"/>
            <p:nvPr/>
          </p:nvSpPr>
          <p:spPr>
            <a:xfrm>
              <a:off x="4151" y="1503"/>
              <a:ext cx="533" cy="806"/>
            </a:xfrm>
            <a:prstGeom prst="rect">
              <a:avLst/>
            </a:prstGeom>
            <a:noFill/>
            <a:ln w="19050">
              <a:noFill/>
            </a:ln>
          </p:spPr>
          <p:txBody>
            <a:bodyPr/>
            <a:p>
              <a:pPr lvl="0" eaLnBrk="1" hangingPunct="1"/>
              <a:r>
                <a:rPr lang="zh-CN" altLang="en-US" sz="2000" b="1" dirty="0">
                  <a:latin typeface="Times New Roman" panose="02020603050405020304" pitchFamily="18" charset="0"/>
                  <a:ea typeface="宋体" panose="02010600030101010101" pitchFamily="2" charset="-122"/>
                </a:rPr>
                <a:t>缺勤扣款</a:t>
              </a:r>
              <a:endParaRPr lang="zh-CN" altLang="en-US" sz="2000" b="1" dirty="0">
                <a:latin typeface="Times New Roman" panose="02020603050405020304" pitchFamily="18" charset="0"/>
                <a:ea typeface="宋体" panose="02010600030101010101" pitchFamily="2" charset="-122"/>
              </a:endParaRPr>
            </a:p>
          </p:txBody>
        </p:sp>
        <p:sp>
          <p:nvSpPr>
            <p:cNvPr id="61464" name="Rectangle 35"/>
            <p:cNvSpPr/>
            <p:nvPr/>
          </p:nvSpPr>
          <p:spPr>
            <a:xfrm>
              <a:off x="4235" y="1536"/>
              <a:ext cx="391" cy="502"/>
            </a:xfrm>
            <a:prstGeom prst="rect">
              <a:avLst/>
            </a:prstGeom>
            <a:noFill/>
            <a:ln w="19050" cap="flat" cmpd="sng">
              <a:solidFill>
                <a:srgbClr val="993366"/>
              </a:solidFill>
              <a:prstDash val="solid"/>
              <a:miter/>
              <a:headEnd type="none" w="med" len="med"/>
              <a:tailEnd type="none" w="med" len="med"/>
            </a:ln>
          </p:spPr>
          <p:txBody>
            <a:bodyPr/>
            <a:p>
              <a:pPr lvl="0" eaLnBrk="1" hangingPunct="1"/>
              <a:endParaRPr lang="zh-CN" altLang="en-US" b="1" dirty="0">
                <a:latin typeface="Times New Roman" panose="02020603050405020304" pitchFamily="18" charset="0"/>
                <a:ea typeface="宋体" panose="02010600030101010101" pitchFamily="2" charset="-122"/>
              </a:endParaRPr>
            </a:p>
          </p:txBody>
        </p:sp>
        <p:sp>
          <p:nvSpPr>
            <p:cNvPr id="61465" name="Text Box 36"/>
            <p:cNvSpPr txBox="1"/>
            <p:nvPr/>
          </p:nvSpPr>
          <p:spPr>
            <a:xfrm>
              <a:off x="4705" y="1503"/>
              <a:ext cx="803" cy="806"/>
            </a:xfrm>
            <a:prstGeom prst="rect">
              <a:avLst/>
            </a:prstGeom>
            <a:noFill/>
            <a:ln w="19050">
              <a:noFill/>
            </a:ln>
          </p:spPr>
          <p:txBody>
            <a:bodyPr/>
            <a:p>
              <a:pPr lvl="0" algn="just" eaLnBrk="1" hangingPunct="1"/>
              <a:r>
                <a:rPr lang="zh-CN" altLang="en-US" sz="2000" b="1" dirty="0">
                  <a:latin typeface="Times New Roman" panose="02020603050405020304" pitchFamily="18" charset="0"/>
                  <a:ea typeface="宋体" panose="02010600030101010101" pitchFamily="2" charset="-122"/>
                </a:rPr>
                <a:t> 个人所得税扣款</a:t>
              </a:r>
              <a:endParaRPr lang="zh-CN" altLang="en-US" sz="2000" b="1" dirty="0">
                <a:latin typeface="Times New Roman" panose="02020603050405020304" pitchFamily="18" charset="0"/>
                <a:ea typeface="宋体" panose="02010600030101010101" pitchFamily="2" charset="-122"/>
              </a:endParaRPr>
            </a:p>
          </p:txBody>
        </p:sp>
        <p:sp>
          <p:nvSpPr>
            <p:cNvPr id="61466" name="Rectangle 37"/>
            <p:cNvSpPr/>
            <p:nvPr/>
          </p:nvSpPr>
          <p:spPr>
            <a:xfrm>
              <a:off x="4753" y="1497"/>
              <a:ext cx="650" cy="543"/>
            </a:xfrm>
            <a:prstGeom prst="rect">
              <a:avLst/>
            </a:prstGeom>
            <a:noFill/>
            <a:ln w="19050" cap="flat" cmpd="sng">
              <a:solidFill>
                <a:srgbClr val="993366"/>
              </a:solidFill>
              <a:prstDash val="solid"/>
              <a:miter/>
              <a:headEnd type="none" w="med" len="med"/>
              <a:tailEnd type="none" w="med" len="med"/>
            </a:ln>
          </p:spPr>
          <p:txBody>
            <a:bodyPr/>
            <a:p>
              <a:pPr lvl="0" eaLnBrk="1" hangingPunct="1"/>
              <a:endParaRPr lang="zh-CN" altLang="en-US" b="1" dirty="0">
                <a:latin typeface="Times New Roman" panose="02020603050405020304" pitchFamily="18" charset="0"/>
                <a:ea typeface="宋体" panose="02010600030101010101" pitchFamily="2" charset="-122"/>
              </a:endParaRPr>
            </a:p>
          </p:txBody>
        </p:sp>
        <p:sp>
          <p:nvSpPr>
            <p:cNvPr id="61467" name="Line 38"/>
            <p:cNvSpPr/>
            <p:nvPr/>
          </p:nvSpPr>
          <p:spPr>
            <a:xfrm>
              <a:off x="2885" y="2011"/>
              <a:ext cx="0" cy="164"/>
            </a:xfrm>
            <a:prstGeom prst="line">
              <a:avLst/>
            </a:prstGeom>
            <a:ln w="19050" cap="flat" cmpd="sng">
              <a:solidFill>
                <a:srgbClr val="993366"/>
              </a:solidFill>
              <a:prstDash val="solid"/>
              <a:headEnd type="none" w="med" len="med"/>
              <a:tailEnd type="none" w="med" len="med"/>
            </a:ln>
          </p:spPr>
        </p:sp>
        <p:sp>
          <p:nvSpPr>
            <p:cNvPr id="61468" name="Line 39"/>
            <p:cNvSpPr/>
            <p:nvPr/>
          </p:nvSpPr>
          <p:spPr>
            <a:xfrm>
              <a:off x="2720" y="2175"/>
              <a:ext cx="304" cy="0"/>
            </a:xfrm>
            <a:prstGeom prst="line">
              <a:avLst/>
            </a:prstGeom>
            <a:ln w="19050" cap="flat" cmpd="sng">
              <a:solidFill>
                <a:srgbClr val="993366"/>
              </a:solidFill>
              <a:prstDash val="solid"/>
              <a:headEnd type="none" w="med" len="med"/>
              <a:tailEnd type="none" w="med" len="med"/>
            </a:ln>
          </p:spPr>
        </p:sp>
        <p:sp>
          <p:nvSpPr>
            <p:cNvPr id="61469" name="Line 40"/>
            <p:cNvSpPr/>
            <p:nvPr/>
          </p:nvSpPr>
          <p:spPr>
            <a:xfrm>
              <a:off x="2712" y="2175"/>
              <a:ext cx="0" cy="163"/>
            </a:xfrm>
            <a:prstGeom prst="line">
              <a:avLst/>
            </a:prstGeom>
            <a:ln w="19050" cap="flat" cmpd="sng">
              <a:solidFill>
                <a:srgbClr val="993366"/>
              </a:solidFill>
              <a:prstDash val="solid"/>
              <a:headEnd type="none" w="med" len="med"/>
              <a:tailEnd type="none" w="med" len="med"/>
            </a:ln>
          </p:spPr>
        </p:sp>
        <p:sp>
          <p:nvSpPr>
            <p:cNvPr id="61470" name="Text Box 41"/>
            <p:cNvSpPr txBox="1"/>
            <p:nvPr/>
          </p:nvSpPr>
          <p:spPr>
            <a:xfrm>
              <a:off x="2562" y="2261"/>
              <a:ext cx="408" cy="816"/>
            </a:xfrm>
            <a:prstGeom prst="rect">
              <a:avLst/>
            </a:prstGeom>
            <a:noFill/>
            <a:ln w="19050">
              <a:noFill/>
            </a:ln>
          </p:spPr>
          <p:txBody>
            <a:bodyPr/>
            <a:p>
              <a:pPr lvl="0" algn="just" eaLnBrk="1" hangingPunct="1">
                <a:lnSpc>
                  <a:spcPct val="80000"/>
                </a:lnSpc>
              </a:pPr>
              <a:endParaRPr lang="zh-CN" altLang="en-US" sz="2000" b="1" dirty="0">
                <a:latin typeface="Times New Roman" panose="02020603050405020304" pitchFamily="18" charset="0"/>
                <a:ea typeface="宋体" panose="02010600030101010101" pitchFamily="2" charset="-122"/>
              </a:endParaRPr>
            </a:p>
            <a:p>
              <a:pPr lvl="0" algn="just" eaLnBrk="1" hangingPunct="1">
                <a:lnSpc>
                  <a:spcPct val="80000"/>
                </a:lnSpc>
              </a:pPr>
              <a:r>
                <a:rPr lang="zh-CN" altLang="en-US" sz="2000" b="1" dirty="0">
                  <a:latin typeface="Times New Roman" panose="02020603050405020304" pitchFamily="18" charset="0"/>
                  <a:ea typeface="宋体" panose="02010600030101010101" pitchFamily="2" charset="-122"/>
                </a:rPr>
                <a:t>出勤奖</a:t>
              </a:r>
              <a:endParaRPr lang="zh-CN" altLang="en-US" sz="2000" b="1" dirty="0">
                <a:latin typeface="Times New Roman" panose="02020603050405020304" pitchFamily="18" charset="0"/>
                <a:ea typeface="宋体" panose="02010600030101010101" pitchFamily="2" charset="-122"/>
              </a:endParaRPr>
            </a:p>
          </p:txBody>
        </p:sp>
        <p:sp>
          <p:nvSpPr>
            <p:cNvPr id="61471" name="Rectangle 42"/>
            <p:cNvSpPr/>
            <p:nvPr/>
          </p:nvSpPr>
          <p:spPr>
            <a:xfrm>
              <a:off x="2632" y="2343"/>
              <a:ext cx="234" cy="671"/>
            </a:xfrm>
            <a:prstGeom prst="rect">
              <a:avLst/>
            </a:prstGeom>
            <a:noFill/>
            <a:ln w="19050" cap="flat" cmpd="sng">
              <a:solidFill>
                <a:srgbClr val="993366"/>
              </a:solidFill>
              <a:prstDash val="solid"/>
              <a:miter/>
              <a:headEnd type="none" w="med" len="med"/>
              <a:tailEnd type="none" w="med" len="med"/>
            </a:ln>
          </p:spPr>
          <p:txBody>
            <a:bodyPr/>
            <a:p>
              <a:pPr lvl="0" eaLnBrk="1" hangingPunct="1"/>
              <a:endParaRPr lang="zh-CN" altLang="en-US" b="1" dirty="0">
                <a:latin typeface="Times New Roman" panose="02020603050405020304" pitchFamily="18" charset="0"/>
                <a:ea typeface="宋体" panose="02010600030101010101" pitchFamily="2" charset="-122"/>
              </a:endParaRPr>
            </a:p>
          </p:txBody>
        </p:sp>
        <p:sp>
          <p:nvSpPr>
            <p:cNvPr id="61472" name="Line 43"/>
            <p:cNvSpPr/>
            <p:nvPr/>
          </p:nvSpPr>
          <p:spPr>
            <a:xfrm>
              <a:off x="3013" y="2184"/>
              <a:ext cx="0" cy="167"/>
            </a:xfrm>
            <a:prstGeom prst="line">
              <a:avLst/>
            </a:prstGeom>
            <a:ln w="19050" cap="flat" cmpd="sng">
              <a:solidFill>
                <a:srgbClr val="993366"/>
              </a:solidFill>
              <a:prstDash val="solid"/>
              <a:headEnd type="none" w="med" len="med"/>
              <a:tailEnd type="none" w="med" len="med"/>
            </a:ln>
          </p:spPr>
        </p:sp>
        <p:sp>
          <p:nvSpPr>
            <p:cNvPr id="61473" name="Text Box 44"/>
            <p:cNvSpPr txBox="1"/>
            <p:nvPr/>
          </p:nvSpPr>
          <p:spPr>
            <a:xfrm>
              <a:off x="2846" y="2277"/>
              <a:ext cx="408" cy="970"/>
            </a:xfrm>
            <a:prstGeom prst="rect">
              <a:avLst/>
            </a:prstGeom>
            <a:noFill/>
            <a:ln w="19050">
              <a:noFill/>
            </a:ln>
          </p:spPr>
          <p:txBody>
            <a:bodyPr/>
            <a:p>
              <a:pPr lvl="0" algn="just" eaLnBrk="1" hangingPunct="1">
                <a:lnSpc>
                  <a:spcPct val="80000"/>
                </a:lnSpc>
              </a:pPr>
              <a:endParaRPr lang="zh-CN" altLang="en-US" sz="2000" b="1" dirty="0">
                <a:latin typeface="Times New Roman" panose="02020603050405020304" pitchFamily="18" charset="0"/>
                <a:ea typeface="宋体" panose="02010600030101010101" pitchFamily="2" charset="-122"/>
              </a:endParaRPr>
            </a:p>
            <a:p>
              <a:pPr lvl="0" algn="just" eaLnBrk="1" hangingPunct="1">
                <a:lnSpc>
                  <a:spcPct val="80000"/>
                </a:lnSpc>
              </a:pPr>
              <a:r>
                <a:rPr lang="zh-CN" altLang="en-US" sz="2000" b="1" dirty="0">
                  <a:latin typeface="Times New Roman" panose="02020603050405020304" pitchFamily="18" charset="0"/>
                  <a:ea typeface="宋体" panose="02010600030101010101" pitchFamily="2" charset="-122"/>
                </a:rPr>
                <a:t>业绩奖</a:t>
              </a:r>
              <a:endParaRPr lang="zh-CN" altLang="en-US" sz="2000" b="1" dirty="0">
                <a:latin typeface="Times New Roman" panose="02020603050405020304" pitchFamily="18" charset="0"/>
                <a:ea typeface="宋体" panose="02010600030101010101" pitchFamily="2" charset="-122"/>
              </a:endParaRPr>
            </a:p>
          </p:txBody>
        </p:sp>
        <p:sp>
          <p:nvSpPr>
            <p:cNvPr id="61474" name="Rectangle 45"/>
            <p:cNvSpPr/>
            <p:nvPr/>
          </p:nvSpPr>
          <p:spPr>
            <a:xfrm>
              <a:off x="2905" y="2341"/>
              <a:ext cx="234" cy="666"/>
            </a:xfrm>
            <a:prstGeom prst="rect">
              <a:avLst/>
            </a:prstGeom>
            <a:noFill/>
            <a:ln w="19050" cap="flat" cmpd="sng">
              <a:solidFill>
                <a:srgbClr val="993366"/>
              </a:solidFill>
              <a:prstDash val="solid"/>
              <a:miter/>
              <a:headEnd type="none" w="med" len="med"/>
              <a:tailEnd type="none" w="med" len="med"/>
            </a:ln>
          </p:spPr>
          <p:txBody>
            <a:bodyPr/>
            <a:p>
              <a:pPr lvl="0" eaLnBrk="1" hangingPunct="1"/>
              <a:endParaRPr lang="zh-CN" altLang="en-US" b="1" dirty="0">
                <a:latin typeface="Times New Roman" panose="02020603050405020304" pitchFamily="18" charset="0"/>
                <a:ea typeface="宋体" panose="02010600030101010101" pitchFamily="2" charset="-122"/>
              </a:endParaRPr>
            </a:p>
          </p:txBody>
        </p:sp>
        <p:sp>
          <p:nvSpPr>
            <p:cNvPr id="61475" name="Text Box 46"/>
            <p:cNvSpPr txBox="1"/>
            <p:nvPr/>
          </p:nvSpPr>
          <p:spPr>
            <a:xfrm>
              <a:off x="2019" y="3184"/>
              <a:ext cx="408" cy="966"/>
            </a:xfrm>
            <a:prstGeom prst="rect">
              <a:avLst/>
            </a:prstGeom>
            <a:noFill/>
            <a:ln w="19050">
              <a:noFill/>
            </a:ln>
          </p:spPr>
          <p:txBody>
            <a:bodyPr/>
            <a:p>
              <a:pPr lvl="0" algn="just" eaLnBrk="1" hangingPunct="1">
                <a:lnSpc>
                  <a:spcPct val="80000"/>
                </a:lnSpc>
              </a:pPr>
              <a:endParaRPr lang="zh-CN" altLang="en-US" sz="2000" b="1" dirty="0">
                <a:latin typeface="Times New Roman" panose="02020603050405020304" pitchFamily="18" charset="0"/>
                <a:ea typeface="宋体" panose="02010600030101010101" pitchFamily="2" charset="-122"/>
              </a:endParaRPr>
            </a:p>
            <a:p>
              <a:pPr lvl="0" algn="just" eaLnBrk="1" hangingPunct="1">
                <a:lnSpc>
                  <a:spcPct val="80000"/>
                </a:lnSpc>
              </a:pPr>
              <a:r>
                <a:rPr lang="zh-CN" altLang="en-US" sz="2000" b="1" dirty="0">
                  <a:latin typeface="Times New Roman" panose="02020603050405020304" pitchFamily="18" charset="0"/>
                  <a:ea typeface="宋体" panose="02010600030101010101" pitchFamily="2" charset="-122"/>
                </a:rPr>
                <a:t>其它补贴</a:t>
              </a:r>
              <a:endParaRPr lang="zh-CN" altLang="en-US" sz="2000" b="1" dirty="0">
                <a:latin typeface="Times New Roman" panose="02020603050405020304" pitchFamily="18" charset="0"/>
                <a:ea typeface="宋体" panose="02010600030101010101" pitchFamily="2" charset="-122"/>
              </a:endParaRPr>
            </a:p>
          </p:txBody>
        </p:sp>
        <p:grpSp>
          <p:nvGrpSpPr>
            <p:cNvPr id="61476" name="Group 47"/>
            <p:cNvGrpSpPr/>
            <p:nvPr/>
          </p:nvGrpSpPr>
          <p:grpSpPr>
            <a:xfrm>
              <a:off x="1656" y="2341"/>
              <a:ext cx="570" cy="806"/>
              <a:chOff x="2534" y="11475"/>
              <a:chExt cx="736" cy="1035"/>
            </a:xfrm>
          </p:grpSpPr>
          <p:sp>
            <p:nvSpPr>
              <p:cNvPr id="61505" name="Text Box 48"/>
              <p:cNvSpPr txBox="1"/>
              <p:nvPr/>
            </p:nvSpPr>
            <p:spPr>
              <a:xfrm>
                <a:off x="2534" y="11475"/>
                <a:ext cx="736" cy="1035"/>
              </a:xfrm>
              <a:prstGeom prst="rect">
                <a:avLst/>
              </a:prstGeom>
              <a:noFill/>
              <a:ln w="19050">
                <a:noFill/>
              </a:ln>
            </p:spPr>
            <p:txBody>
              <a:bodyPr/>
              <a:p>
                <a:pPr lvl="0" algn="just" eaLnBrk="1" hangingPunct="1"/>
                <a:r>
                  <a:rPr lang="zh-CN" altLang="en-US" sz="2000" b="1" dirty="0">
                    <a:latin typeface="Times New Roman" panose="02020603050405020304" pitchFamily="18" charset="0"/>
                    <a:ea typeface="宋体" panose="02010600030101010101" pitchFamily="2" charset="-122"/>
                  </a:rPr>
                  <a:t>  </a:t>
                </a:r>
                <a:endParaRPr lang="zh-CN" altLang="en-US" sz="2000" b="1" dirty="0">
                  <a:latin typeface="Times New Roman" panose="02020603050405020304" pitchFamily="18" charset="0"/>
                  <a:ea typeface="宋体" panose="02010600030101010101" pitchFamily="2" charset="-122"/>
                </a:endParaRPr>
              </a:p>
              <a:p>
                <a:pPr lvl="0" algn="just" eaLnBrk="1" hangingPunct="1"/>
                <a:r>
                  <a:rPr lang="zh-CN" altLang="en-US" sz="2000" b="1" dirty="0">
                    <a:latin typeface="Times New Roman" panose="02020603050405020304" pitchFamily="18" charset="0"/>
                    <a:ea typeface="宋体" panose="02010600030101010101" pitchFamily="2" charset="-122"/>
                  </a:rPr>
                  <a:t>补  贴</a:t>
                </a:r>
                <a:endParaRPr lang="zh-CN" altLang="en-US" sz="2000" b="1" dirty="0">
                  <a:latin typeface="Times New Roman" panose="02020603050405020304" pitchFamily="18" charset="0"/>
                  <a:ea typeface="宋体" panose="02010600030101010101" pitchFamily="2" charset="-122"/>
                </a:endParaRPr>
              </a:p>
            </p:txBody>
          </p:sp>
          <p:sp>
            <p:nvSpPr>
              <p:cNvPr id="61506" name="Rectangle 49"/>
              <p:cNvSpPr/>
              <p:nvPr/>
            </p:nvSpPr>
            <p:spPr>
              <a:xfrm>
                <a:off x="2640" y="11580"/>
                <a:ext cx="540" cy="645"/>
              </a:xfrm>
              <a:prstGeom prst="rect">
                <a:avLst/>
              </a:prstGeom>
              <a:noFill/>
              <a:ln w="19050" cap="flat" cmpd="sng">
                <a:solidFill>
                  <a:srgbClr val="993366"/>
                </a:solidFill>
                <a:prstDash val="solid"/>
                <a:miter/>
                <a:headEnd type="none" w="med" len="med"/>
                <a:tailEnd type="none" w="med" len="med"/>
              </a:ln>
            </p:spPr>
            <p:txBody>
              <a:bodyPr/>
              <a:p>
                <a:pPr lvl="0" eaLnBrk="1" hangingPunct="1"/>
                <a:endParaRPr lang="zh-CN" altLang="en-US" b="1" dirty="0">
                  <a:latin typeface="Times New Roman" panose="02020603050405020304" pitchFamily="18" charset="0"/>
                  <a:ea typeface="宋体" panose="02010600030101010101" pitchFamily="2" charset="-122"/>
                </a:endParaRPr>
              </a:p>
            </p:txBody>
          </p:sp>
        </p:grpSp>
        <p:sp>
          <p:nvSpPr>
            <p:cNvPr id="61477" name="Line 50"/>
            <p:cNvSpPr/>
            <p:nvPr/>
          </p:nvSpPr>
          <p:spPr>
            <a:xfrm>
              <a:off x="1680" y="3100"/>
              <a:ext cx="536" cy="0"/>
            </a:xfrm>
            <a:prstGeom prst="line">
              <a:avLst/>
            </a:prstGeom>
            <a:ln w="19050" cap="flat" cmpd="sng">
              <a:solidFill>
                <a:srgbClr val="993366"/>
              </a:solidFill>
              <a:prstDash val="solid"/>
              <a:headEnd type="none" w="med" len="med"/>
              <a:tailEnd type="none" w="med" len="med"/>
            </a:ln>
          </p:spPr>
        </p:sp>
        <p:sp>
          <p:nvSpPr>
            <p:cNvPr id="61478" name="Line 51"/>
            <p:cNvSpPr/>
            <p:nvPr/>
          </p:nvSpPr>
          <p:spPr>
            <a:xfrm>
              <a:off x="1942" y="2934"/>
              <a:ext cx="0" cy="339"/>
            </a:xfrm>
            <a:prstGeom prst="line">
              <a:avLst/>
            </a:prstGeom>
            <a:ln w="19050" cap="flat" cmpd="sng">
              <a:solidFill>
                <a:srgbClr val="993366"/>
              </a:solidFill>
              <a:prstDash val="solid"/>
              <a:headEnd type="none" w="med" len="med"/>
              <a:tailEnd type="none" w="med" len="med"/>
            </a:ln>
          </p:spPr>
        </p:sp>
        <p:sp>
          <p:nvSpPr>
            <p:cNvPr id="61479" name="Line 52"/>
            <p:cNvSpPr/>
            <p:nvPr/>
          </p:nvSpPr>
          <p:spPr>
            <a:xfrm>
              <a:off x="1329" y="2937"/>
              <a:ext cx="0" cy="163"/>
            </a:xfrm>
            <a:prstGeom prst="line">
              <a:avLst/>
            </a:prstGeom>
            <a:ln w="19050" cap="flat" cmpd="sng">
              <a:solidFill>
                <a:srgbClr val="993366"/>
              </a:solidFill>
              <a:prstDash val="solid"/>
              <a:headEnd type="none" w="med" len="med"/>
              <a:tailEnd type="none" w="med" len="med"/>
            </a:ln>
          </p:spPr>
        </p:sp>
        <p:sp>
          <p:nvSpPr>
            <p:cNvPr id="61480" name="Line 53"/>
            <p:cNvSpPr/>
            <p:nvPr/>
          </p:nvSpPr>
          <p:spPr>
            <a:xfrm>
              <a:off x="1208" y="3100"/>
              <a:ext cx="258" cy="0"/>
            </a:xfrm>
            <a:prstGeom prst="line">
              <a:avLst/>
            </a:prstGeom>
            <a:ln w="19050" cap="flat" cmpd="sng">
              <a:solidFill>
                <a:srgbClr val="993366"/>
              </a:solidFill>
              <a:prstDash val="solid"/>
              <a:headEnd type="none" w="med" len="med"/>
              <a:tailEnd type="none" w="med" len="med"/>
            </a:ln>
          </p:spPr>
        </p:sp>
        <p:sp>
          <p:nvSpPr>
            <p:cNvPr id="61481" name="Line 54"/>
            <p:cNvSpPr/>
            <p:nvPr/>
          </p:nvSpPr>
          <p:spPr>
            <a:xfrm>
              <a:off x="1207" y="3100"/>
              <a:ext cx="0" cy="164"/>
            </a:xfrm>
            <a:prstGeom prst="line">
              <a:avLst/>
            </a:prstGeom>
            <a:ln w="19050" cap="flat" cmpd="sng">
              <a:solidFill>
                <a:srgbClr val="993366"/>
              </a:solidFill>
              <a:prstDash val="solid"/>
              <a:headEnd type="none" w="med" len="med"/>
              <a:tailEnd type="none" w="med" len="med"/>
            </a:ln>
          </p:spPr>
        </p:sp>
        <p:grpSp>
          <p:nvGrpSpPr>
            <p:cNvPr id="61482" name="Group 55"/>
            <p:cNvGrpSpPr/>
            <p:nvPr/>
          </p:nvGrpSpPr>
          <p:grpSpPr>
            <a:xfrm>
              <a:off x="1036" y="3170"/>
              <a:ext cx="408" cy="1003"/>
              <a:chOff x="3374" y="6747"/>
              <a:chExt cx="526" cy="1287"/>
            </a:xfrm>
          </p:grpSpPr>
          <p:sp>
            <p:nvSpPr>
              <p:cNvPr id="61503" name="Text Box 56"/>
              <p:cNvSpPr txBox="1"/>
              <p:nvPr/>
            </p:nvSpPr>
            <p:spPr>
              <a:xfrm>
                <a:off x="3374" y="6747"/>
                <a:ext cx="526" cy="1287"/>
              </a:xfrm>
              <a:prstGeom prst="rect">
                <a:avLst/>
              </a:prstGeom>
              <a:noFill/>
              <a:ln w="19050">
                <a:noFill/>
              </a:ln>
            </p:spPr>
            <p:txBody>
              <a:bodyPr/>
              <a:p>
                <a:pPr lvl="0" algn="just" eaLnBrk="1" hangingPunct="1">
                  <a:lnSpc>
                    <a:spcPct val="80000"/>
                  </a:lnSpc>
                </a:pPr>
                <a:endParaRPr lang="zh-CN" altLang="en-US" sz="2000" b="1" dirty="0">
                  <a:latin typeface="Times New Roman" panose="02020603050405020304" pitchFamily="18" charset="0"/>
                  <a:ea typeface="宋体" panose="02010600030101010101" pitchFamily="2" charset="-122"/>
                </a:endParaRPr>
              </a:p>
              <a:p>
                <a:pPr lvl="0" algn="just" eaLnBrk="1" hangingPunct="1">
                  <a:lnSpc>
                    <a:spcPct val="80000"/>
                  </a:lnSpc>
                </a:pPr>
                <a:r>
                  <a:rPr lang="zh-CN" altLang="en-US" sz="2000" b="1" dirty="0">
                    <a:latin typeface="Times New Roman" panose="02020603050405020304" pitchFamily="18" charset="0"/>
                    <a:ea typeface="宋体" panose="02010600030101010101" pitchFamily="2" charset="-122"/>
                  </a:rPr>
                  <a:t>国家津贴</a:t>
                </a:r>
                <a:endParaRPr lang="zh-CN" altLang="en-US" sz="2000" b="1" dirty="0">
                  <a:latin typeface="Times New Roman" panose="02020603050405020304" pitchFamily="18" charset="0"/>
                  <a:ea typeface="宋体" panose="02010600030101010101" pitchFamily="2" charset="-122"/>
                </a:endParaRPr>
              </a:p>
            </p:txBody>
          </p:sp>
          <p:sp>
            <p:nvSpPr>
              <p:cNvPr id="61504" name="Rectangle 57"/>
              <p:cNvSpPr/>
              <p:nvPr/>
            </p:nvSpPr>
            <p:spPr>
              <a:xfrm>
                <a:off x="3464" y="6852"/>
                <a:ext cx="254" cy="1065"/>
              </a:xfrm>
              <a:prstGeom prst="rect">
                <a:avLst/>
              </a:prstGeom>
              <a:noFill/>
              <a:ln w="19050" cap="flat" cmpd="sng">
                <a:solidFill>
                  <a:srgbClr val="993366"/>
                </a:solidFill>
                <a:prstDash val="solid"/>
                <a:miter/>
                <a:headEnd type="none" w="med" len="med"/>
                <a:tailEnd type="none" w="med" len="med"/>
              </a:ln>
            </p:spPr>
            <p:txBody>
              <a:bodyPr/>
              <a:p>
                <a:pPr lvl="0" eaLnBrk="1" hangingPunct="1"/>
                <a:endParaRPr lang="zh-CN" altLang="en-US" b="1" dirty="0">
                  <a:latin typeface="Times New Roman" panose="02020603050405020304" pitchFamily="18" charset="0"/>
                  <a:ea typeface="宋体" panose="02010600030101010101" pitchFamily="2" charset="-122"/>
                </a:endParaRPr>
              </a:p>
            </p:txBody>
          </p:sp>
        </p:grpSp>
        <p:sp>
          <p:nvSpPr>
            <p:cNvPr id="61483" name="Line 58"/>
            <p:cNvSpPr/>
            <p:nvPr/>
          </p:nvSpPr>
          <p:spPr>
            <a:xfrm>
              <a:off x="1466" y="3105"/>
              <a:ext cx="0" cy="163"/>
            </a:xfrm>
            <a:prstGeom prst="line">
              <a:avLst/>
            </a:prstGeom>
            <a:ln w="19050" cap="flat" cmpd="sng">
              <a:solidFill>
                <a:srgbClr val="993366"/>
              </a:solidFill>
              <a:prstDash val="solid"/>
              <a:headEnd type="none" w="med" len="med"/>
              <a:tailEnd type="none" w="med" len="med"/>
            </a:ln>
          </p:spPr>
        </p:sp>
        <p:sp>
          <p:nvSpPr>
            <p:cNvPr id="61484" name="Text Box 59"/>
            <p:cNvSpPr txBox="1"/>
            <p:nvPr/>
          </p:nvSpPr>
          <p:spPr>
            <a:xfrm>
              <a:off x="1276" y="3170"/>
              <a:ext cx="408" cy="984"/>
            </a:xfrm>
            <a:prstGeom prst="rect">
              <a:avLst/>
            </a:prstGeom>
            <a:noFill/>
            <a:ln w="19050">
              <a:noFill/>
            </a:ln>
          </p:spPr>
          <p:txBody>
            <a:bodyPr/>
            <a:p>
              <a:pPr lvl="0" algn="just" eaLnBrk="1" hangingPunct="1">
                <a:lnSpc>
                  <a:spcPct val="80000"/>
                </a:lnSpc>
              </a:pPr>
              <a:endParaRPr lang="zh-CN" altLang="en-US" sz="2000" b="1" dirty="0">
                <a:latin typeface="Times New Roman" panose="02020603050405020304" pitchFamily="18" charset="0"/>
                <a:ea typeface="宋体" panose="02010600030101010101" pitchFamily="2" charset="-122"/>
              </a:endParaRPr>
            </a:p>
            <a:p>
              <a:pPr lvl="0" algn="just" eaLnBrk="1" hangingPunct="1">
                <a:lnSpc>
                  <a:spcPct val="80000"/>
                </a:lnSpc>
              </a:pPr>
              <a:r>
                <a:rPr lang="zh-CN" altLang="en-US" sz="2000" b="1" dirty="0">
                  <a:latin typeface="Times New Roman" panose="02020603050405020304" pitchFamily="18" charset="0"/>
                  <a:ea typeface="宋体" panose="02010600030101010101" pitchFamily="2" charset="-122"/>
                </a:rPr>
                <a:t>职务津</a:t>
              </a:r>
              <a:endParaRPr lang="zh-CN" altLang="en-US" sz="2000" b="1" dirty="0">
                <a:latin typeface="Times New Roman" panose="02020603050405020304" pitchFamily="18" charset="0"/>
                <a:ea typeface="宋体" panose="02010600030101010101" pitchFamily="2" charset="-122"/>
              </a:endParaRPr>
            </a:p>
            <a:p>
              <a:pPr lvl="0" algn="just" eaLnBrk="1" hangingPunct="1">
                <a:lnSpc>
                  <a:spcPct val="80000"/>
                </a:lnSpc>
              </a:pPr>
              <a:r>
                <a:rPr lang="zh-CN" altLang="en-US" sz="2000" b="1" dirty="0">
                  <a:latin typeface="Times New Roman" panose="02020603050405020304" pitchFamily="18" charset="0"/>
                  <a:ea typeface="宋体" panose="02010600030101010101" pitchFamily="2" charset="-122"/>
                </a:rPr>
                <a:t>贴</a:t>
              </a:r>
              <a:endParaRPr lang="zh-CN" altLang="en-US" sz="2000" b="1" dirty="0">
                <a:latin typeface="Times New Roman" panose="02020603050405020304" pitchFamily="18" charset="0"/>
                <a:ea typeface="宋体" panose="02010600030101010101" pitchFamily="2" charset="-122"/>
              </a:endParaRPr>
            </a:p>
          </p:txBody>
        </p:sp>
        <p:sp>
          <p:nvSpPr>
            <p:cNvPr id="61485" name="Rectangle 60"/>
            <p:cNvSpPr/>
            <p:nvPr/>
          </p:nvSpPr>
          <p:spPr>
            <a:xfrm>
              <a:off x="1351" y="3252"/>
              <a:ext cx="206" cy="842"/>
            </a:xfrm>
            <a:prstGeom prst="rect">
              <a:avLst/>
            </a:prstGeom>
            <a:noFill/>
            <a:ln w="19050" cap="flat" cmpd="sng">
              <a:solidFill>
                <a:srgbClr val="993366"/>
              </a:solidFill>
              <a:prstDash val="solid"/>
              <a:miter/>
              <a:headEnd type="none" w="med" len="med"/>
              <a:tailEnd type="none" w="med" len="med"/>
            </a:ln>
          </p:spPr>
          <p:txBody>
            <a:bodyPr/>
            <a:p>
              <a:pPr lvl="0" eaLnBrk="1" hangingPunct="1"/>
              <a:endParaRPr lang="zh-CN" altLang="en-US" b="1" dirty="0">
                <a:latin typeface="Times New Roman" panose="02020603050405020304" pitchFamily="18" charset="0"/>
                <a:ea typeface="宋体" panose="02010600030101010101" pitchFamily="2" charset="-122"/>
              </a:endParaRPr>
            </a:p>
          </p:txBody>
        </p:sp>
        <p:sp>
          <p:nvSpPr>
            <p:cNvPr id="61486" name="Line 61"/>
            <p:cNvSpPr/>
            <p:nvPr/>
          </p:nvSpPr>
          <p:spPr>
            <a:xfrm>
              <a:off x="1677" y="3103"/>
              <a:ext cx="0" cy="163"/>
            </a:xfrm>
            <a:prstGeom prst="line">
              <a:avLst/>
            </a:prstGeom>
            <a:ln w="19050" cap="flat" cmpd="sng">
              <a:solidFill>
                <a:srgbClr val="993366"/>
              </a:solidFill>
              <a:prstDash val="solid"/>
              <a:headEnd type="none" w="med" len="med"/>
              <a:tailEnd type="none" w="med" len="med"/>
            </a:ln>
          </p:spPr>
        </p:sp>
        <p:sp>
          <p:nvSpPr>
            <p:cNvPr id="61487" name="Text Box 62"/>
            <p:cNvSpPr txBox="1"/>
            <p:nvPr/>
          </p:nvSpPr>
          <p:spPr>
            <a:xfrm>
              <a:off x="1526" y="3184"/>
              <a:ext cx="408" cy="956"/>
            </a:xfrm>
            <a:prstGeom prst="rect">
              <a:avLst/>
            </a:prstGeom>
            <a:noFill/>
            <a:ln w="19050">
              <a:noFill/>
            </a:ln>
          </p:spPr>
          <p:txBody>
            <a:bodyPr/>
            <a:p>
              <a:pPr lvl="0" algn="just" eaLnBrk="1" hangingPunct="1">
                <a:lnSpc>
                  <a:spcPct val="80000"/>
                </a:lnSpc>
              </a:pPr>
              <a:endParaRPr lang="zh-CN" altLang="en-US" sz="2000" b="1" dirty="0">
                <a:latin typeface="Times New Roman" panose="02020603050405020304" pitchFamily="18" charset="0"/>
                <a:ea typeface="宋体" panose="02010600030101010101" pitchFamily="2" charset="-122"/>
              </a:endParaRPr>
            </a:p>
            <a:p>
              <a:pPr lvl="0" eaLnBrk="1" hangingPunct="1">
                <a:lnSpc>
                  <a:spcPct val="80000"/>
                </a:lnSpc>
              </a:pPr>
              <a:r>
                <a:rPr lang="zh-CN" altLang="en-US" sz="2000" b="1" dirty="0">
                  <a:latin typeface="Times New Roman" panose="02020603050405020304" pitchFamily="18" charset="0"/>
                  <a:ea typeface="宋体" panose="02010600030101010101" pitchFamily="2" charset="-122"/>
                </a:rPr>
                <a:t>交通补贴</a:t>
              </a:r>
              <a:endParaRPr lang="zh-CN" altLang="en-US" sz="2000" b="1" dirty="0">
                <a:latin typeface="Times New Roman" panose="02020603050405020304" pitchFamily="18" charset="0"/>
                <a:ea typeface="宋体" panose="02010600030101010101" pitchFamily="2" charset="-122"/>
              </a:endParaRPr>
            </a:p>
          </p:txBody>
        </p:sp>
        <p:sp>
          <p:nvSpPr>
            <p:cNvPr id="61488" name="Rectangle 63"/>
            <p:cNvSpPr/>
            <p:nvPr/>
          </p:nvSpPr>
          <p:spPr>
            <a:xfrm>
              <a:off x="1608" y="3266"/>
              <a:ext cx="188" cy="830"/>
            </a:xfrm>
            <a:prstGeom prst="rect">
              <a:avLst/>
            </a:prstGeom>
            <a:noFill/>
            <a:ln w="19050" cap="flat" cmpd="sng">
              <a:solidFill>
                <a:srgbClr val="993366"/>
              </a:solidFill>
              <a:prstDash val="solid"/>
              <a:miter/>
              <a:headEnd type="none" w="med" len="med"/>
              <a:tailEnd type="none" w="med" len="med"/>
            </a:ln>
          </p:spPr>
          <p:txBody>
            <a:bodyPr/>
            <a:p>
              <a:pPr lvl="0" eaLnBrk="1" hangingPunct="1"/>
              <a:endParaRPr lang="zh-CN" altLang="en-US" b="1" dirty="0">
                <a:latin typeface="Times New Roman" panose="02020603050405020304" pitchFamily="18" charset="0"/>
                <a:ea typeface="宋体" panose="02010600030101010101" pitchFamily="2" charset="-122"/>
              </a:endParaRPr>
            </a:p>
          </p:txBody>
        </p:sp>
        <p:sp>
          <p:nvSpPr>
            <p:cNvPr id="61489" name="Rectangle 64"/>
            <p:cNvSpPr/>
            <p:nvPr/>
          </p:nvSpPr>
          <p:spPr>
            <a:xfrm>
              <a:off x="2070" y="3268"/>
              <a:ext cx="197" cy="830"/>
            </a:xfrm>
            <a:prstGeom prst="rect">
              <a:avLst/>
            </a:prstGeom>
            <a:noFill/>
            <a:ln w="19050" cap="flat" cmpd="sng">
              <a:solidFill>
                <a:srgbClr val="993366"/>
              </a:solidFill>
              <a:prstDash val="solid"/>
              <a:miter/>
              <a:headEnd type="none" w="med" len="med"/>
              <a:tailEnd type="none" w="med" len="med"/>
            </a:ln>
          </p:spPr>
          <p:txBody>
            <a:bodyPr/>
            <a:p>
              <a:pPr lvl="0" eaLnBrk="1" hangingPunct="1"/>
              <a:endParaRPr lang="zh-CN" altLang="en-US" b="1" dirty="0">
                <a:latin typeface="Times New Roman" panose="02020603050405020304" pitchFamily="18" charset="0"/>
                <a:ea typeface="宋体" panose="02010600030101010101" pitchFamily="2" charset="-122"/>
              </a:endParaRPr>
            </a:p>
          </p:txBody>
        </p:sp>
        <p:sp>
          <p:nvSpPr>
            <p:cNvPr id="61490" name="Text Box 65"/>
            <p:cNvSpPr txBox="1"/>
            <p:nvPr/>
          </p:nvSpPr>
          <p:spPr>
            <a:xfrm>
              <a:off x="1762" y="3189"/>
              <a:ext cx="408" cy="965"/>
            </a:xfrm>
            <a:prstGeom prst="rect">
              <a:avLst/>
            </a:prstGeom>
            <a:noFill/>
            <a:ln w="19050">
              <a:noFill/>
            </a:ln>
          </p:spPr>
          <p:txBody>
            <a:bodyPr/>
            <a:p>
              <a:pPr lvl="0" algn="just" eaLnBrk="1" hangingPunct="1">
                <a:lnSpc>
                  <a:spcPct val="80000"/>
                </a:lnSpc>
              </a:pPr>
              <a:endParaRPr lang="zh-CN" altLang="en-US" sz="2000" b="1" dirty="0">
                <a:latin typeface="Times New Roman" panose="02020603050405020304" pitchFamily="18" charset="0"/>
                <a:ea typeface="宋体" panose="02010600030101010101" pitchFamily="2" charset="-122"/>
              </a:endParaRPr>
            </a:p>
            <a:p>
              <a:pPr lvl="0" algn="just" eaLnBrk="1" hangingPunct="1">
                <a:lnSpc>
                  <a:spcPct val="80000"/>
                </a:lnSpc>
              </a:pPr>
              <a:r>
                <a:rPr lang="zh-CN" altLang="en-US" sz="2000" b="1" dirty="0">
                  <a:latin typeface="Times New Roman" panose="02020603050405020304" pitchFamily="18" charset="0"/>
                  <a:ea typeface="宋体" panose="02010600030101010101" pitchFamily="2" charset="-122"/>
                </a:rPr>
                <a:t>部门补贴</a:t>
              </a:r>
              <a:endParaRPr lang="zh-CN" altLang="en-US" sz="2000" b="1" dirty="0">
                <a:latin typeface="Times New Roman" panose="02020603050405020304" pitchFamily="18" charset="0"/>
                <a:ea typeface="宋体" panose="02010600030101010101" pitchFamily="2" charset="-122"/>
              </a:endParaRPr>
            </a:p>
          </p:txBody>
        </p:sp>
        <p:sp>
          <p:nvSpPr>
            <p:cNvPr id="61491" name="Rectangle 66"/>
            <p:cNvSpPr/>
            <p:nvPr/>
          </p:nvSpPr>
          <p:spPr>
            <a:xfrm>
              <a:off x="1832" y="3271"/>
              <a:ext cx="197" cy="830"/>
            </a:xfrm>
            <a:prstGeom prst="rect">
              <a:avLst/>
            </a:prstGeom>
            <a:noFill/>
            <a:ln w="19050" cap="flat" cmpd="sng">
              <a:solidFill>
                <a:srgbClr val="993366"/>
              </a:solidFill>
              <a:prstDash val="solid"/>
              <a:miter/>
              <a:headEnd type="none" w="med" len="med"/>
              <a:tailEnd type="none" w="med" len="med"/>
            </a:ln>
          </p:spPr>
          <p:txBody>
            <a:bodyPr/>
            <a:p>
              <a:pPr lvl="0" eaLnBrk="1" hangingPunct="1"/>
              <a:endParaRPr lang="zh-CN" altLang="en-US" b="1" dirty="0">
                <a:latin typeface="Times New Roman" panose="02020603050405020304" pitchFamily="18" charset="0"/>
                <a:ea typeface="宋体" panose="02010600030101010101" pitchFamily="2" charset="-122"/>
              </a:endParaRPr>
            </a:p>
          </p:txBody>
        </p:sp>
        <p:sp>
          <p:nvSpPr>
            <p:cNvPr id="61492" name="Line 67"/>
            <p:cNvSpPr/>
            <p:nvPr/>
          </p:nvSpPr>
          <p:spPr>
            <a:xfrm>
              <a:off x="2222" y="3095"/>
              <a:ext cx="0" cy="164"/>
            </a:xfrm>
            <a:prstGeom prst="line">
              <a:avLst/>
            </a:prstGeom>
            <a:ln w="19050" cap="flat" cmpd="sng">
              <a:solidFill>
                <a:srgbClr val="993366"/>
              </a:solidFill>
              <a:prstDash val="solid"/>
              <a:headEnd type="none" w="med" len="med"/>
              <a:tailEnd type="none" w="med" len="med"/>
            </a:ln>
          </p:spPr>
        </p:sp>
        <p:grpSp>
          <p:nvGrpSpPr>
            <p:cNvPr id="61493" name="Group 68"/>
            <p:cNvGrpSpPr/>
            <p:nvPr/>
          </p:nvGrpSpPr>
          <p:grpSpPr>
            <a:xfrm>
              <a:off x="1050" y="2336"/>
              <a:ext cx="571" cy="806"/>
              <a:chOff x="2534" y="11475"/>
              <a:chExt cx="736" cy="1035"/>
            </a:xfrm>
          </p:grpSpPr>
          <p:sp>
            <p:nvSpPr>
              <p:cNvPr id="61501" name="Text Box 69"/>
              <p:cNvSpPr txBox="1"/>
              <p:nvPr/>
            </p:nvSpPr>
            <p:spPr>
              <a:xfrm>
                <a:off x="2534" y="11475"/>
                <a:ext cx="736" cy="1035"/>
              </a:xfrm>
              <a:prstGeom prst="rect">
                <a:avLst/>
              </a:prstGeom>
              <a:noFill/>
              <a:ln w="19050">
                <a:noFill/>
              </a:ln>
            </p:spPr>
            <p:txBody>
              <a:bodyPr/>
              <a:p>
                <a:pPr lvl="0" algn="just" eaLnBrk="1" hangingPunct="1"/>
                <a:r>
                  <a:rPr lang="zh-CN" altLang="en-US" sz="2000" b="1" dirty="0">
                    <a:latin typeface="Times New Roman" panose="02020603050405020304" pitchFamily="18" charset="0"/>
                    <a:ea typeface="宋体" panose="02010600030101010101" pitchFamily="2" charset="-122"/>
                  </a:rPr>
                  <a:t>  </a:t>
                </a:r>
                <a:endParaRPr lang="zh-CN" altLang="en-US" sz="2000" b="1" dirty="0">
                  <a:latin typeface="Times New Roman" panose="02020603050405020304" pitchFamily="18" charset="0"/>
                  <a:ea typeface="宋体" panose="02010600030101010101" pitchFamily="2" charset="-122"/>
                </a:endParaRPr>
              </a:p>
              <a:p>
                <a:pPr lvl="0" algn="just" eaLnBrk="1" hangingPunct="1"/>
                <a:r>
                  <a:rPr lang="zh-CN" altLang="en-US" sz="2000" b="1" dirty="0">
                    <a:latin typeface="Times New Roman" panose="02020603050405020304" pitchFamily="18" charset="0"/>
                    <a:ea typeface="宋体" panose="02010600030101010101" pitchFamily="2" charset="-122"/>
                  </a:rPr>
                  <a:t>津 贴 </a:t>
                </a:r>
                <a:endParaRPr lang="zh-CN" altLang="en-US" sz="2000" b="1" dirty="0">
                  <a:latin typeface="Times New Roman" panose="02020603050405020304" pitchFamily="18" charset="0"/>
                  <a:ea typeface="宋体" panose="02010600030101010101" pitchFamily="2" charset="-122"/>
                </a:endParaRPr>
              </a:p>
            </p:txBody>
          </p:sp>
          <p:sp>
            <p:nvSpPr>
              <p:cNvPr id="61502" name="Rectangle 70"/>
              <p:cNvSpPr/>
              <p:nvPr/>
            </p:nvSpPr>
            <p:spPr>
              <a:xfrm>
                <a:off x="2640" y="11580"/>
                <a:ext cx="540" cy="645"/>
              </a:xfrm>
              <a:prstGeom prst="rect">
                <a:avLst/>
              </a:prstGeom>
              <a:noFill/>
              <a:ln w="19050" cap="flat" cmpd="sng">
                <a:solidFill>
                  <a:srgbClr val="993366"/>
                </a:solidFill>
                <a:prstDash val="solid"/>
                <a:miter/>
                <a:headEnd type="none" w="med" len="med"/>
                <a:tailEnd type="none" w="med" len="med"/>
              </a:ln>
            </p:spPr>
            <p:txBody>
              <a:bodyPr/>
              <a:p>
                <a:pPr lvl="0" eaLnBrk="1" hangingPunct="1"/>
                <a:endParaRPr lang="zh-CN" altLang="en-US" b="1" dirty="0">
                  <a:latin typeface="Times New Roman" panose="02020603050405020304" pitchFamily="18" charset="0"/>
                  <a:ea typeface="宋体" panose="02010600030101010101" pitchFamily="2" charset="-122"/>
                </a:endParaRPr>
              </a:p>
            </p:txBody>
          </p:sp>
        </p:grpSp>
        <p:sp>
          <p:nvSpPr>
            <p:cNvPr id="61494" name="Line 71"/>
            <p:cNvSpPr/>
            <p:nvPr/>
          </p:nvSpPr>
          <p:spPr>
            <a:xfrm>
              <a:off x="1354" y="2249"/>
              <a:ext cx="0" cy="164"/>
            </a:xfrm>
            <a:prstGeom prst="line">
              <a:avLst/>
            </a:prstGeom>
            <a:ln w="19050" cap="flat" cmpd="sng">
              <a:solidFill>
                <a:srgbClr val="993366"/>
              </a:solidFill>
              <a:prstDash val="solid"/>
              <a:headEnd type="none" w="med" len="med"/>
              <a:tailEnd type="none" w="med" len="med"/>
            </a:ln>
          </p:spPr>
        </p:sp>
        <p:sp>
          <p:nvSpPr>
            <p:cNvPr id="61495" name="Line 72"/>
            <p:cNvSpPr/>
            <p:nvPr/>
          </p:nvSpPr>
          <p:spPr>
            <a:xfrm>
              <a:off x="1948" y="2268"/>
              <a:ext cx="0" cy="164"/>
            </a:xfrm>
            <a:prstGeom prst="line">
              <a:avLst/>
            </a:prstGeom>
            <a:ln w="19050" cap="flat" cmpd="sng">
              <a:solidFill>
                <a:srgbClr val="993366"/>
              </a:solidFill>
              <a:prstDash val="solid"/>
              <a:headEnd type="none" w="med" len="med"/>
              <a:tailEnd type="none" w="med" len="med"/>
            </a:ln>
          </p:spPr>
        </p:sp>
        <p:sp>
          <p:nvSpPr>
            <p:cNvPr id="61496" name="Text Box 74"/>
            <p:cNvSpPr txBox="1"/>
            <p:nvPr/>
          </p:nvSpPr>
          <p:spPr>
            <a:xfrm>
              <a:off x="494" y="2415"/>
              <a:ext cx="533" cy="807"/>
            </a:xfrm>
            <a:prstGeom prst="rect">
              <a:avLst/>
            </a:prstGeom>
            <a:noFill/>
            <a:ln w="19050">
              <a:noFill/>
            </a:ln>
          </p:spPr>
          <p:txBody>
            <a:bodyPr/>
            <a:p>
              <a:pPr lvl="0" eaLnBrk="1" hangingPunct="1"/>
              <a:r>
                <a:rPr lang="zh-CN" altLang="en-US" sz="2000" b="1" dirty="0">
                  <a:latin typeface="Times New Roman" panose="02020603050405020304" pitchFamily="18" charset="0"/>
                  <a:ea typeface="宋体" panose="02010600030101010101" pitchFamily="2" charset="-122"/>
                </a:rPr>
                <a:t>国家工资</a:t>
              </a:r>
              <a:endParaRPr lang="zh-CN" altLang="en-US" sz="2000" b="1" dirty="0">
                <a:latin typeface="Times New Roman" panose="02020603050405020304" pitchFamily="18" charset="0"/>
                <a:ea typeface="宋体" panose="02010600030101010101" pitchFamily="2" charset="-122"/>
              </a:endParaRPr>
            </a:p>
          </p:txBody>
        </p:sp>
        <p:sp>
          <p:nvSpPr>
            <p:cNvPr id="61497" name="Rectangle 75"/>
            <p:cNvSpPr/>
            <p:nvPr/>
          </p:nvSpPr>
          <p:spPr>
            <a:xfrm>
              <a:off x="578" y="2399"/>
              <a:ext cx="391" cy="503"/>
            </a:xfrm>
            <a:prstGeom prst="rect">
              <a:avLst/>
            </a:prstGeom>
            <a:noFill/>
            <a:ln w="19050" cap="flat" cmpd="sng">
              <a:solidFill>
                <a:srgbClr val="993366"/>
              </a:solidFill>
              <a:prstDash val="solid"/>
              <a:miter/>
              <a:headEnd type="none" w="med" len="med"/>
              <a:tailEnd type="none" w="med" len="med"/>
            </a:ln>
          </p:spPr>
          <p:txBody>
            <a:bodyPr/>
            <a:p>
              <a:pPr lvl="0" eaLnBrk="1" hangingPunct="1"/>
              <a:endParaRPr lang="zh-CN" altLang="en-US" b="1" dirty="0">
                <a:latin typeface="Times New Roman" panose="02020603050405020304" pitchFamily="18" charset="0"/>
                <a:ea typeface="宋体" panose="02010600030101010101" pitchFamily="2" charset="-122"/>
              </a:endParaRPr>
            </a:p>
          </p:txBody>
        </p:sp>
        <p:sp>
          <p:nvSpPr>
            <p:cNvPr id="61498" name="Line 76"/>
            <p:cNvSpPr/>
            <p:nvPr/>
          </p:nvSpPr>
          <p:spPr>
            <a:xfrm>
              <a:off x="749" y="2249"/>
              <a:ext cx="0" cy="164"/>
            </a:xfrm>
            <a:prstGeom prst="line">
              <a:avLst/>
            </a:prstGeom>
            <a:ln w="19050" cap="flat" cmpd="sng">
              <a:solidFill>
                <a:srgbClr val="993366"/>
              </a:solidFill>
              <a:prstDash val="solid"/>
              <a:headEnd type="none" w="med" len="med"/>
              <a:tailEnd type="none" w="med" len="med"/>
            </a:ln>
          </p:spPr>
        </p:sp>
        <p:sp>
          <p:nvSpPr>
            <p:cNvPr id="61499" name="Line 77"/>
            <p:cNvSpPr/>
            <p:nvPr/>
          </p:nvSpPr>
          <p:spPr>
            <a:xfrm>
              <a:off x="751" y="2252"/>
              <a:ext cx="1200" cy="0"/>
            </a:xfrm>
            <a:prstGeom prst="line">
              <a:avLst/>
            </a:prstGeom>
            <a:ln w="19050" cap="flat" cmpd="sng">
              <a:solidFill>
                <a:srgbClr val="993366"/>
              </a:solidFill>
              <a:prstDash val="solid"/>
              <a:headEnd type="none" w="med" len="med"/>
              <a:tailEnd type="none" w="med" len="med"/>
            </a:ln>
          </p:spPr>
        </p:sp>
        <p:sp>
          <p:nvSpPr>
            <p:cNvPr id="61500" name="Line 78"/>
            <p:cNvSpPr/>
            <p:nvPr/>
          </p:nvSpPr>
          <p:spPr>
            <a:xfrm>
              <a:off x="1355" y="2018"/>
              <a:ext cx="0" cy="262"/>
            </a:xfrm>
            <a:prstGeom prst="line">
              <a:avLst/>
            </a:prstGeom>
            <a:ln w="19050" cap="flat" cmpd="sng">
              <a:solidFill>
                <a:srgbClr val="993366"/>
              </a:solidFill>
              <a:prstDash val="solid"/>
              <a:headEnd type="none" w="med" len="med"/>
              <a:tailEnd type="none" w="med" len="med"/>
            </a:ln>
          </p:spPr>
        </p:sp>
      </p:grpSp>
    </p:spTree>
  </p:cSld>
  <p:clrMapOvr>
    <a:masterClrMapping/>
  </p:clrMapOvr>
  <p:transition>
    <p:rand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0626" name="Rectangle 2"/>
          <p:cNvSpPr>
            <a:spLocks noGrp="1" noChangeArrowheads="1"/>
          </p:cNvSpPr>
          <p:nvPr>
            <p:ph type="title"/>
          </p:nvPr>
        </p:nvSpPr>
        <p:spPr>
          <a:xfrm>
            <a:off x="755650" y="839788"/>
            <a:ext cx="7772400" cy="641350"/>
          </a:xfrm>
          <a:ln w="12700" cap="sq">
            <a:headEnd w="sm" len="sm"/>
            <a:tailEnd w="sm" len="sm"/>
          </a:ln>
        </p:spPr>
        <p:txBody>
          <a:bodyPr vert="horz" wrap="square" lIns="92075" tIns="46038" rIns="92075" bIns="46038" numCol="1" anchor="ctr" anchorCtr="0" compatLnSpc="1">
            <a:spAutoFit/>
          </a:bodyPr>
          <a:lstStyle/>
          <a:p>
            <a:pPr marL="0" marR="0" lvl="0" indent="0" algn="l" defTabSz="914400" rtl="0" eaLnBrk="0" fontAlgn="base" latinLnBrk="0" hangingPunct="0">
              <a:lnSpc>
                <a:spcPct val="100000"/>
              </a:lnSpc>
              <a:spcBef>
                <a:spcPts val="1700"/>
              </a:spcBef>
              <a:spcAft>
                <a:spcPts val="1650"/>
              </a:spcAft>
              <a:buClrTx/>
              <a:buSzTx/>
              <a:buFontTx/>
              <a:buNone/>
              <a:defRPr/>
            </a:pPr>
            <a:r>
              <a:rPr kumimoji="1" lang="zh-CN" altLang="en-US" sz="3600" b="1" i="0" u="none" strike="noStrike" kern="1200" cap="none" spc="0" normalizeH="0" baseline="0" noProof="0" dirty="0">
                <a:ln>
                  <a:noFill/>
                </a:ln>
                <a:solidFill>
                  <a:srgbClr val="FF3300"/>
                </a:solidFill>
                <a:effectLst/>
                <a:uLnTx/>
                <a:uFillTx/>
                <a:latin typeface="隶书" panose="02010509060101010101" pitchFamily="49" charset="-122"/>
                <a:ea typeface="隶书" panose="02010509060101010101" pitchFamily="49" charset="-122"/>
                <a:cs typeface="+mn-cs"/>
              </a:rPr>
              <a:t>软件需求的复杂性</a:t>
            </a:r>
            <a:endParaRPr kumimoji="1" lang="zh-CN" altLang="en-US" sz="3600" b="1" i="0" u="none" strike="noStrike" kern="1200" cap="none" spc="0" normalizeH="0" baseline="0" noProof="0" dirty="0">
              <a:ln>
                <a:noFill/>
              </a:ln>
              <a:solidFill>
                <a:srgbClr val="FF3300"/>
              </a:solidFill>
              <a:effectLst/>
              <a:uLnTx/>
              <a:uFillTx/>
              <a:latin typeface="隶书" panose="02010509060101010101" pitchFamily="49" charset="-122"/>
              <a:ea typeface="隶书" panose="02010509060101010101" pitchFamily="49" charset="-122"/>
              <a:cs typeface="+mn-cs"/>
            </a:endParaRPr>
          </a:p>
        </p:txBody>
      </p:sp>
      <p:sp>
        <p:nvSpPr>
          <p:cNvPr id="22531" name="Rectangle 3"/>
          <p:cNvSpPr>
            <a:spLocks noGrp="1"/>
          </p:cNvSpPr>
          <p:nvPr>
            <p:ph idx="1"/>
          </p:nvPr>
        </p:nvSpPr>
        <p:spPr>
          <a:xfrm>
            <a:off x="684213" y="1628775"/>
            <a:ext cx="7339012" cy="354013"/>
          </a:xfrm>
        </p:spPr>
        <p:txBody>
          <a:bodyPr vert="horz" wrap="square" lIns="92075" tIns="46038" rIns="92075" bIns="46038" anchor="t"/>
          <a:p>
            <a:pPr>
              <a:lnSpc>
                <a:spcPct val="80000"/>
              </a:lnSpc>
              <a:buNone/>
            </a:pPr>
            <a:r>
              <a:rPr lang="en-US" altLang="zh-CN" b="1">
                <a:latin typeface="楷体_GB2312" pitchFamily="49" charset="-122"/>
                <a:ea typeface="楷体_GB2312" pitchFamily="49" charset="-122"/>
              </a:rPr>
              <a:t>(2)</a:t>
            </a:r>
            <a:r>
              <a:rPr lang="zh-CN" altLang="en-US" b="1" dirty="0">
                <a:latin typeface="楷体_GB2312" pitchFamily="49" charset="-122"/>
                <a:ea typeface="楷体_GB2312" pitchFamily="49" charset="-122"/>
              </a:rPr>
              <a:t>需求自身经常变动</a:t>
            </a:r>
            <a:endParaRPr lang="zh-CN" altLang="en-US" b="1" dirty="0">
              <a:latin typeface="楷体_GB2312" pitchFamily="49" charset="-122"/>
              <a:ea typeface="楷体_GB2312" pitchFamily="49" charset="-122"/>
            </a:endParaRPr>
          </a:p>
        </p:txBody>
      </p:sp>
      <p:sp>
        <p:nvSpPr>
          <p:cNvPr id="410633" name="Rectangle 9"/>
          <p:cNvSpPr/>
          <p:nvPr/>
        </p:nvSpPr>
        <p:spPr>
          <a:xfrm>
            <a:off x="900113" y="2349500"/>
            <a:ext cx="4002087" cy="3957638"/>
          </a:xfrm>
          <a:prstGeom prst="rect">
            <a:avLst/>
          </a:prstGeom>
          <a:noFill/>
          <a:ln w="9525">
            <a:noFill/>
          </a:ln>
        </p:spPr>
        <p:txBody>
          <a:bodyPr/>
          <a:p>
            <a:pPr marL="342900" lvl="0" indent="-342900" algn="l" eaLnBrk="1" hangingPunct="1">
              <a:buClr>
                <a:schemeClr val="hlink"/>
              </a:buClr>
            </a:pPr>
            <a:r>
              <a:rPr lang="zh-CN" altLang="en-US" b="1" dirty="0">
                <a:solidFill>
                  <a:schemeClr val="tx2"/>
                </a:solidFill>
                <a:latin typeface="楷体_GB2312" pitchFamily="49" charset="-122"/>
                <a:ea typeface="楷体_GB2312" pitchFamily="49" charset="-122"/>
              </a:rPr>
              <a:t>需求变更原因</a:t>
            </a:r>
            <a:r>
              <a:rPr lang="en-US" altLang="zh-CN" b="1">
                <a:solidFill>
                  <a:schemeClr val="tx2"/>
                </a:solidFill>
                <a:latin typeface="楷体_GB2312" pitchFamily="49" charset="-122"/>
                <a:ea typeface="楷体_GB2312" pitchFamily="49" charset="-122"/>
              </a:rPr>
              <a:t>--</a:t>
            </a:r>
            <a:r>
              <a:rPr lang="zh-CN" altLang="en-US" b="1" dirty="0">
                <a:solidFill>
                  <a:srgbClr val="FF3300"/>
                </a:solidFill>
                <a:latin typeface="楷体_GB2312" pitchFamily="49" charset="-122"/>
                <a:ea typeface="楷体_GB2312" pitchFamily="49" charset="-122"/>
              </a:rPr>
              <a:t>客户方</a:t>
            </a:r>
            <a:r>
              <a:rPr lang="zh-CN" altLang="en-US" b="1" dirty="0">
                <a:solidFill>
                  <a:schemeClr val="tx2"/>
                </a:solidFill>
                <a:latin typeface="楷体_GB2312" pitchFamily="49" charset="-122"/>
                <a:ea typeface="楷体_GB2312" pitchFamily="49" charset="-122"/>
              </a:rPr>
              <a:t>：</a:t>
            </a:r>
            <a:endParaRPr lang="zh-CN" altLang="en-US" b="1" dirty="0">
              <a:solidFill>
                <a:schemeClr val="tx2"/>
              </a:solidFill>
              <a:latin typeface="楷体_GB2312" pitchFamily="49" charset="-122"/>
              <a:ea typeface="楷体_GB2312" pitchFamily="49" charset="-122"/>
            </a:endParaRPr>
          </a:p>
          <a:p>
            <a:pPr marL="342900" lvl="0" indent="-342900" algn="l" eaLnBrk="1" hangingPunct="1">
              <a:buClr>
                <a:schemeClr val="hlink"/>
              </a:buClr>
              <a:buBlip>
                <a:blip r:embed="rId1"/>
              </a:buBlip>
            </a:pPr>
            <a:r>
              <a:rPr lang="zh-CN" altLang="en-US" b="1" dirty="0">
                <a:solidFill>
                  <a:schemeClr val="tx2"/>
                </a:solidFill>
                <a:latin typeface="楷体_GB2312" pitchFamily="49" charset="-122"/>
                <a:ea typeface="楷体_GB2312" pitchFamily="49" charset="-122"/>
              </a:rPr>
              <a:t>对信息系统的了解不够</a:t>
            </a:r>
            <a:endParaRPr lang="zh-CN" altLang="en-US" b="1" dirty="0">
              <a:solidFill>
                <a:schemeClr val="tx2"/>
              </a:solidFill>
              <a:latin typeface="楷体_GB2312" pitchFamily="49" charset="-122"/>
              <a:ea typeface="楷体_GB2312" pitchFamily="49" charset="-122"/>
            </a:endParaRPr>
          </a:p>
          <a:p>
            <a:pPr marL="342900" lvl="0" indent="-342900" algn="l" eaLnBrk="1" hangingPunct="1">
              <a:buClr>
                <a:schemeClr val="hlink"/>
              </a:buClr>
              <a:buBlip>
                <a:blip r:embed="rId1"/>
              </a:buBlip>
            </a:pPr>
            <a:r>
              <a:rPr lang="zh-CN" altLang="en-US" b="1" dirty="0">
                <a:solidFill>
                  <a:schemeClr val="tx2"/>
                </a:solidFill>
                <a:latin typeface="楷体_GB2312" pitchFamily="49" charset="-122"/>
                <a:ea typeface="楷体_GB2312" pitchFamily="49" charset="-122"/>
              </a:rPr>
              <a:t>对业务需求表达不清</a:t>
            </a:r>
            <a:endParaRPr lang="zh-CN" altLang="en-US" b="1" dirty="0">
              <a:solidFill>
                <a:schemeClr val="tx2"/>
              </a:solidFill>
              <a:latin typeface="楷体_GB2312" pitchFamily="49" charset="-122"/>
              <a:ea typeface="楷体_GB2312" pitchFamily="49" charset="-122"/>
            </a:endParaRPr>
          </a:p>
          <a:p>
            <a:pPr marL="342900" lvl="0" indent="-342900" algn="l" eaLnBrk="1" hangingPunct="1">
              <a:buClr>
                <a:schemeClr val="hlink"/>
              </a:buClr>
              <a:buBlip>
                <a:blip r:embed="rId1"/>
              </a:buBlip>
            </a:pPr>
            <a:r>
              <a:rPr lang="zh-CN" altLang="en-US" b="1" dirty="0">
                <a:solidFill>
                  <a:schemeClr val="tx2"/>
                </a:solidFill>
                <a:latin typeface="楷体_GB2312" pitchFamily="49" charset="-122"/>
                <a:ea typeface="楷体_GB2312" pitchFamily="49" charset="-122"/>
              </a:rPr>
              <a:t>对自身业务抽象程度不够</a:t>
            </a:r>
            <a:endParaRPr lang="zh-CN" altLang="en-US" b="1" dirty="0">
              <a:solidFill>
                <a:schemeClr val="tx2"/>
              </a:solidFill>
              <a:latin typeface="楷体_GB2312" pitchFamily="49" charset="-122"/>
              <a:ea typeface="楷体_GB2312" pitchFamily="49" charset="-122"/>
            </a:endParaRPr>
          </a:p>
          <a:p>
            <a:pPr marL="342900" lvl="0" indent="-342900" algn="l" eaLnBrk="1" hangingPunct="1">
              <a:buClr>
                <a:schemeClr val="hlink"/>
              </a:buClr>
              <a:buBlip>
                <a:blip r:embed="rId1"/>
              </a:buBlip>
            </a:pPr>
            <a:endParaRPr lang="en-US" altLang="zh-CN" b="1">
              <a:solidFill>
                <a:schemeClr val="tx2"/>
              </a:solidFill>
              <a:latin typeface="楷体_GB2312" pitchFamily="49" charset="-122"/>
              <a:ea typeface="楷体_GB2312" pitchFamily="49" charset="-122"/>
            </a:endParaRPr>
          </a:p>
          <a:p>
            <a:pPr marL="342900" lvl="0" indent="-342900" algn="l" eaLnBrk="1" hangingPunct="1">
              <a:buClr>
                <a:schemeClr val="hlink"/>
              </a:buClr>
              <a:buBlip>
                <a:blip r:embed="rId1"/>
              </a:buBlip>
            </a:pPr>
            <a:r>
              <a:rPr lang="zh-CN" altLang="en-US" b="1" dirty="0">
                <a:solidFill>
                  <a:schemeClr val="tx2"/>
                </a:solidFill>
                <a:latin typeface="楷体_GB2312" pitchFamily="49" charset="-122"/>
                <a:ea typeface="楷体_GB2312" pitchFamily="49" charset="-122"/>
              </a:rPr>
              <a:t>对需求重视程度不够</a:t>
            </a:r>
            <a:endParaRPr lang="zh-CN" altLang="en-US" b="1" dirty="0">
              <a:solidFill>
                <a:schemeClr val="tx2"/>
              </a:solidFill>
              <a:latin typeface="楷体_GB2312" pitchFamily="49" charset="-122"/>
              <a:ea typeface="楷体_GB2312" pitchFamily="49" charset="-122"/>
            </a:endParaRPr>
          </a:p>
          <a:p>
            <a:pPr marL="342900" lvl="0" indent="-342900" algn="l" eaLnBrk="1" hangingPunct="1">
              <a:buClr>
                <a:schemeClr val="hlink"/>
              </a:buClr>
              <a:buBlip>
                <a:blip r:embed="rId1"/>
              </a:buBlip>
            </a:pPr>
            <a:r>
              <a:rPr lang="zh-CN" altLang="en-US" b="1" dirty="0">
                <a:solidFill>
                  <a:schemeClr val="tx2"/>
                </a:solidFill>
                <a:latin typeface="楷体_GB2312" pitchFamily="49" charset="-122"/>
                <a:ea typeface="楷体_GB2312" pitchFamily="49" charset="-122"/>
              </a:rPr>
              <a:t>与开发人员配合不够</a:t>
            </a:r>
            <a:endParaRPr lang="zh-CN" altLang="en-US" b="1" dirty="0">
              <a:solidFill>
                <a:schemeClr val="tx2"/>
              </a:solidFill>
              <a:latin typeface="楷体_GB2312" pitchFamily="49" charset="-122"/>
              <a:ea typeface="楷体_GB2312" pitchFamily="49" charset="-122"/>
            </a:endParaRPr>
          </a:p>
          <a:p>
            <a:pPr marL="342900" lvl="0" indent="-342900" algn="l" eaLnBrk="1" hangingPunct="1">
              <a:buClr>
                <a:schemeClr val="hlink"/>
              </a:buClr>
              <a:buBlip>
                <a:blip r:embed="rId1"/>
              </a:buBlip>
            </a:pPr>
            <a:endParaRPr lang="en-US" altLang="zh-CN" b="1">
              <a:solidFill>
                <a:schemeClr val="tx2"/>
              </a:solidFill>
              <a:latin typeface="楷体_GB2312" pitchFamily="49" charset="-122"/>
              <a:ea typeface="楷体_GB2312" pitchFamily="49" charset="-122"/>
            </a:endParaRPr>
          </a:p>
          <a:p>
            <a:pPr marL="342900" lvl="0" indent="-342900" algn="l" eaLnBrk="1" hangingPunct="1">
              <a:buClr>
                <a:schemeClr val="hlink"/>
              </a:buClr>
              <a:buBlip>
                <a:blip r:embed="rId1"/>
              </a:buBlip>
            </a:pPr>
            <a:r>
              <a:rPr lang="zh-CN" altLang="en-US" b="1" dirty="0">
                <a:solidFill>
                  <a:schemeClr val="tx2"/>
                </a:solidFill>
                <a:latin typeface="楷体_GB2312" pitchFamily="49" charset="-122"/>
                <a:ea typeface="楷体_GB2312" pitchFamily="49" charset="-122"/>
              </a:rPr>
              <a:t>业务范围不断拓展</a:t>
            </a:r>
            <a:endParaRPr lang="zh-CN" altLang="en-US" b="1" dirty="0">
              <a:solidFill>
                <a:schemeClr val="tx2"/>
              </a:solidFill>
              <a:latin typeface="楷体_GB2312" pitchFamily="49" charset="-122"/>
              <a:ea typeface="楷体_GB2312" pitchFamily="49" charset="-122"/>
            </a:endParaRPr>
          </a:p>
          <a:p>
            <a:pPr marL="342900" lvl="0" indent="-342900" algn="l" eaLnBrk="1" hangingPunct="1">
              <a:buClr>
                <a:schemeClr val="hlink"/>
              </a:buClr>
              <a:buBlip>
                <a:blip r:embed="rId1"/>
              </a:buBlip>
            </a:pPr>
            <a:r>
              <a:rPr lang="zh-CN" altLang="en-US" b="1" dirty="0">
                <a:solidFill>
                  <a:schemeClr val="tx2"/>
                </a:solidFill>
                <a:latin typeface="楷体_GB2312" pitchFamily="49" charset="-122"/>
                <a:ea typeface="楷体_GB2312" pitchFamily="49" charset="-122"/>
              </a:rPr>
              <a:t>业务流程不断变更</a:t>
            </a:r>
            <a:endParaRPr lang="zh-CN" altLang="en-US" b="1" dirty="0">
              <a:solidFill>
                <a:schemeClr val="tx2"/>
              </a:solidFill>
              <a:latin typeface="楷体_GB2312" pitchFamily="49" charset="-122"/>
              <a:ea typeface="楷体_GB2312" pitchFamily="49" charset="-122"/>
            </a:endParaRPr>
          </a:p>
          <a:p>
            <a:pPr marL="342900" lvl="0" indent="-342900" algn="l" eaLnBrk="1" hangingPunct="1">
              <a:buClr>
                <a:schemeClr val="hlink"/>
              </a:buClr>
              <a:buBlip>
                <a:blip r:embed="rId1"/>
              </a:buBlip>
            </a:pPr>
            <a:r>
              <a:rPr lang="zh-CN" altLang="en-US" b="1" dirty="0">
                <a:solidFill>
                  <a:schemeClr val="tx2"/>
                </a:solidFill>
                <a:latin typeface="楷体_GB2312" pitchFamily="49" charset="-122"/>
                <a:ea typeface="楷体_GB2312" pitchFamily="49" charset="-122"/>
              </a:rPr>
              <a:t>管理模式不断创新</a:t>
            </a:r>
            <a:endParaRPr lang="zh-CN" altLang="en-US" b="1" i="1" dirty="0">
              <a:solidFill>
                <a:schemeClr val="tx2"/>
              </a:solidFill>
              <a:latin typeface="楷体_GB2312" pitchFamily="49" charset="-122"/>
              <a:ea typeface="楷体_GB2312" pitchFamily="49" charset="-122"/>
            </a:endParaRPr>
          </a:p>
          <a:p>
            <a:pPr marL="342900" lvl="0" indent="-342900" algn="l" eaLnBrk="1" hangingPunct="1">
              <a:buClr>
                <a:schemeClr val="hlink"/>
              </a:buClr>
            </a:pPr>
            <a:endParaRPr lang="en-US" altLang="zh-CN" b="1">
              <a:solidFill>
                <a:srgbClr val="FF0000"/>
              </a:solidFill>
              <a:latin typeface="楷体_GB2312" pitchFamily="49" charset="-122"/>
              <a:ea typeface="楷体_GB2312" pitchFamily="49" charset="-122"/>
            </a:endParaRPr>
          </a:p>
        </p:txBody>
      </p:sp>
      <p:grpSp>
        <p:nvGrpSpPr>
          <p:cNvPr id="2" name="Group 10"/>
          <p:cNvGrpSpPr>
            <a:grpSpLocks noChangeAspect="1"/>
          </p:cNvGrpSpPr>
          <p:nvPr/>
        </p:nvGrpSpPr>
        <p:grpSpPr>
          <a:xfrm>
            <a:off x="4859338" y="2492375"/>
            <a:ext cx="3881437" cy="1425575"/>
            <a:chOff x="3640" y="-100"/>
            <a:chExt cx="3359" cy="992"/>
          </a:xfrm>
        </p:grpSpPr>
        <p:sp>
          <p:nvSpPr>
            <p:cNvPr id="22543" name="AutoShape 11"/>
            <p:cNvSpPr>
              <a:spLocks noChangeAspect="1"/>
            </p:cNvSpPr>
            <p:nvPr/>
          </p:nvSpPr>
          <p:spPr>
            <a:xfrm>
              <a:off x="3640" y="-100"/>
              <a:ext cx="3359" cy="992"/>
            </a:xfrm>
            <a:prstGeom prst="rect">
              <a:avLst/>
            </a:prstGeom>
            <a:noFill/>
            <a:ln w="9525">
              <a:noFill/>
            </a:ln>
          </p:spPr>
          <p:txBody>
            <a:bodyPr/>
            <a:p>
              <a:pPr lvl="0" eaLnBrk="1" hangingPunct="1"/>
              <a:endParaRPr lang="zh-CN" altLang="en-US" b="1" dirty="0">
                <a:solidFill>
                  <a:srgbClr val="FFFF00"/>
                </a:solidFill>
                <a:latin typeface="Times New Roman" panose="02020603050405020304" pitchFamily="18" charset="0"/>
                <a:ea typeface="宋体" panose="02010600030101010101" pitchFamily="2" charset="-122"/>
              </a:endParaRPr>
            </a:p>
          </p:txBody>
        </p:sp>
        <p:sp>
          <p:nvSpPr>
            <p:cNvPr id="22544" name="AutoShape 12"/>
            <p:cNvSpPr/>
            <p:nvPr/>
          </p:nvSpPr>
          <p:spPr>
            <a:xfrm>
              <a:off x="3756" y="-12"/>
              <a:ext cx="174" cy="815"/>
            </a:xfrm>
            <a:prstGeom prst="rightBrace">
              <a:avLst>
                <a:gd name="adj1" fmla="val 39032"/>
                <a:gd name="adj2" fmla="val 50000"/>
              </a:avLst>
            </a:prstGeom>
            <a:noFill/>
            <a:ln w="9525" cap="flat" cmpd="sng">
              <a:solidFill>
                <a:srgbClr val="000000"/>
              </a:solidFill>
              <a:prstDash val="solid"/>
              <a:headEnd type="none" w="med" len="med"/>
              <a:tailEnd type="none" w="med" len="med"/>
            </a:ln>
          </p:spPr>
          <p:txBody>
            <a:bodyPr/>
            <a:p>
              <a:pPr lvl="0" eaLnBrk="1" hangingPunct="1"/>
              <a:endParaRPr lang="zh-CN" altLang="en-US" b="1" dirty="0">
                <a:solidFill>
                  <a:srgbClr val="FFFF00"/>
                </a:solidFill>
                <a:latin typeface="Times New Roman" panose="02020603050405020304" pitchFamily="18" charset="0"/>
                <a:ea typeface="宋体" panose="02010600030101010101" pitchFamily="2" charset="-122"/>
              </a:endParaRPr>
            </a:p>
          </p:txBody>
        </p:sp>
        <p:sp>
          <p:nvSpPr>
            <p:cNvPr id="22545" name="Text Box 13"/>
            <p:cNvSpPr txBox="1"/>
            <p:nvPr/>
          </p:nvSpPr>
          <p:spPr>
            <a:xfrm>
              <a:off x="3965" y="76"/>
              <a:ext cx="2742" cy="662"/>
            </a:xfrm>
            <a:prstGeom prst="rect">
              <a:avLst/>
            </a:prstGeom>
            <a:noFill/>
            <a:ln w="9525">
              <a:noFill/>
            </a:ln>
          </p:spPr>
          <p:txBody>
            <a:bodyPr/>
            <a:p>
              <a:pPr lvl="0" algn="just" eaLnBrk="1" hangingPunct="1"/>
              <a:r>
                <a:rPr lang="zh-CN" altLang="en-US" sz="1800" b="1" dirty="0">
                  <a:solidFill>
                    <a:srgbClr val="FFFF00"/>
                  </a:solidFill>
                  <a:latin typeface="Times New Roman" panose="02020603050405020304" pitchFamily="18" charset="0"/>
                  <a:ea typeface="楷体_GB2312" pitchFamily="49" charset="-122"/>
                </a:rPr>
                <a:t>客户的能力不足，可以进行适当的培训，可改善一点。</a:t>
              </a:r>
              <a:endParaRPr lang="zh-CN" altLang="en-US" sz="3600" b="1" dirty="0">
                <a:solidFill>
                  <a:srgbClr val="FFFF00"/>
                </a:solidFill>
                <a:latin typeface="Times New Roman" panose="02020603050405020304" pitchFamily="18" charset="0"/>
                <a:ea typeface="楷体_GB2312" pitchFamily="49" charset="-122"/>
              </a:endParaRPr>
            </a:p>
          </p:txBody>
        </p:sp>
      </p:grpSp>
      <p:grpSp>
        <p:nvGrpSpPr>
          <p:cNvPr id="3" name="Group 15"/>
          <p:cNvGrpSpPr>
            <a:grpSpLocks noChangeAspect="1"/>
          </p:cNvGrpSpPr>
          <p:nvPr/>
        </p:nvGrpSpPr>
        <p:grpSpPr>
          <a:xfrm>
            <a:off x="4859338" y="4149725"/>
            <a:ext cx="3711575" cy="946150"/>
            <a:chOff x="3640" y="-100"/>
            <a:chExt cx="3359" cy="683"/>
          </a:xfrm>
        </p:grpSpPr>
        <p:sp>
          <p:nvSpPr>
            <p:cNvPr id="22540" name="AutoShape 16"/>
            <p:cNvSpPr>
              <a:spLocks noChangeAspect="1"/>
            </p:cNvSpPr>
            <p:nvPr/>
          </p:nvSpPr>
          <p:spPr>
            <a:xfrm>
              <a:off x="3640" y="-100"/>
              <a:ext cx="3359" cy="683"/>
            </a:xfrm>
            <a:prstGeom prst="rect">
              <a:avLst/>
            </a:prstGeom>
            <a:noFill/>
            <a:ln w="9525">
              <a:noFill/>
            </a:ln>
          </p:spPr>
          <p:txBody>
            <a:bodyPr/>
            <a:p>
              <a:pPr lvl="0" eaLnBrk="1" hangingPunct="1"/>
              <a:endParaRPr lang="zh-CN" altLang="en-US" b="1" dirty="0">
                <a:solidFill>
                  <a:srgbClr val="FFFF00"/>
                </a:solidFill>
                <a:latin typeface="Times New Roman" panose="02020603050405020304" pitchFamily="18" charset="0"/>
                <a:ea typeface="宋体" panose="02010600030101010101" pitchFamily="2" charset="-122"/>
              </a:endParaRPr>
            </a:p>
          </p:txBody>
        </p:sp>
        <p:sp>
          <p:nvSpPr>
            <p:cNvPr id="22541" name="AutoShape 17"/>
            <p:cNvSpPr/>
            <p:nvPr/>
          </p:nvSpPr>
          <p:spPr>
            <a:xfrm>
              <a:off x="3756" y="-12"/>
              <a:ext cx="174" cy="463"/>
            </a:xfrm>
            <a:prstGeom prst="rightBrace">
              <a:avLst>
                <a:gd name="adj1" fmla="val 22174"/>
                <a:gd name="adj2" fmla="val 50000"/>
              </a:avLst>
            </a:prstGeom>
            <a:noFill/>
            <a:ln w="9525" cap="flat" cmpd="sng">
              <a:solidFill>
                <a:srgbClr val="000000"/>
              </a:solidFill>
              <a:prstDash val="solid"/>
              <a:headEnd type="none" w="med" len="med"/>
              <a:tailEnd type="none" w="med" len="med"/>
            </a:ln>
          </p:spPr>
          <p:txBody>
            <a:bodyPr/>
            <a:p>
              <a:pPr lvl="0" eaLnBrk="1" hangingPunct="1"/>
              <a:endParaRPr lang="zh-CN" altLang="en-US" b="1" dirty="0">
                <a:solidFill>
                  <a:srgbClr val="FFFF00"/>
                </a:solidFill>
                <a:latin typeface="Times New Roman" panose="02020603050405020304" pitchFamily="18" charset="0"/>
                <a:ea typeface="宋体" panose="02010600030101010101" pitchFamily="2" charset="-122"/>
              </a:endParaRPr>
            </a:p>
          </p:txBody>
        </p:sp>
        <p:sp>
          <p:nvSpPr>
            <p:cNvPr id="22542" name="Text Box 18"/>
            <p:cNvSpPr txBox="1"/>
            <p:nvPr/>
          </p:nvSpPr>
          <p:spPr>
            <a:xfrm>
              <a:off x="3968" y="-78"/>
              <a:ext cx="2934" cy="661"/>
            </a:xfrm>
            <a:prstGeom prst="rect">
              <a:avLst/>
            </a:prstGeom>
            <a:noFill/>
            <a:ln w="9525">
              <a:noFill/>
            </a:ln>
          </p:spPr>
          <p:txBody>
            <a:bodyPr/>
            <a:p>
              <a:pPr lvl="0" algn="just" eaLnBrk="1" hangingPunct="1"/>
              <a:r>
                <a:rPr lang="zh-CN" altLang="en-US" sz="1800" b="1" dirty="0">
                  <a:solidFill>
                    <a:srgbClr val="FFFF00"/>
                  </a:solidFill>
                  <a:latin typeface="Times New Roman" panose="02020603050405020304" pitchFamily="18" charset="0"/>
                  <a:ea typeface="楷体_GB2312" pitchFamily="49" charset="-122"/>
                </a:rPr>
                <a:t>属于态度问题，需要高层领导协调。</a:t>
              </a:r>
              <a:endParaRPr lang="zh-CN" altLang="en-US" sz="1800" b="1" dirty="0">
                <a:solidFill>
                  <a:srgbClr val="FFFF00"/>
                </a:solidFill>
                <a:latin typeface="Times New Roman" panose="02020603050405020304" pitchFamily="18" charset="0"/>
                <a:ea typeface="楷体_GB2312" pitchFamily="49" charset="-122"/>
              </a:endParaRPr>
            </a:p>
          </p:txBody>
        </p:sp>
      </p:grpSp>
      <p:grpSp>
        <p:nvGrpSpPr>
          <p:cNvPr id="4" name="Group 19"/>
          <p:cNvGrpSpPr>
            <a:grpSpLocks noChangeAspect="1"/>
          </p:cNvGrpSpPr>
          <p:nvPr/>
        </p:nvGrpSpPr>
        <p:grpSpPr>
          <a:xfrm>
            <a:off x="4859338" y="5229225"/>
            <a:ext cx="3881437" cy="1425575"/>
            <a:chOff x="3640" y="-100"/>
            <a:chExt cx="3359" cy="992"/>
          </a:xfrm>
        </p:grpSpPr>
        <p:sp>
          <p:nvSpPr>
            <p:cNvPr id="22537" name="AutoShape 20"/>
            <p:cNvSpPr>
              <a:spLocks noChangeAspect="1"/>
            </p:cNvSpPr>
            <p:nvPr/>
          </p:nvSpPr>
          <p:spPr>
            <a:xfrm>
              <a:off x="3640" y="-100"/>
              <a:ext cx="3359" cy="992"/>
            </a:xfrm>
            <a:prstGeom prst="rect">
              <a:avLst/>
            </a:prstGeom>
            <a:noFill/>
            <a:ln w="9525">
              <a:noFill/>
            </a:ln>
          </p:spPr>
          <p:txBody>
            <a:bodyPr/>
            <a:p>
              <a:pPr lvl="0" eaLnBrk="1" hangingPunct="1"/>
              <a:endParaRPr lang="zh-CN" altLang="en-US" b="1" dirty="0">
                <a:solidFill>
                  <a:srgbClr val="FFFF00"/>
                </a:solidFill>
                <a:latin typeface="Times New Roman" panose="02020603050405020304" pitchFamily="18" charset="0"/>
                <a:ea typeface="宋体" panose="02010600030101010101" pitchFamily="2" charset="-122"/>
              </a:endParaRPr>
            </a:p>
          </p:txBody>
        </p:sp>
        <p:sp>
          <p:nvSpPr>
            <p:cNvPr id="22538" name="AutoShape 21"/>
            <p:cNvSpPr/>
            <p:nvPr/>
          </p:nvSpPr>
          <p:spPr>
            <a:xfrm>
              <a:off x="3756" y="-12"/>
              <a:ext cx="174" cy="815"/>
            </a:xfrm>
            <a:prstGeom prst="rightBrace">
              <a:avLst>
                <a:gd name="adj1" fmla="val 39032"/>
                <a:gd name="adj2" fmla="val 50000"/>
              </a:avLst>
            </a:prstGeom>
            <a:noFill/>
            <a:ln w="9525" cap="flat" cmpd="sng">
              <a:solidFill>
                <a:srgbClr val="000000"/>
              </a:solidFill>
              <a:prstDash val="solid"/>
              <a:headEnd type="none" w="med" len="med"/>
              <a:tailEnd type="none" w="med" len="med"/>
            </a:ln>
          </p:spPr>
          <p:txBody>
            <a:bodyPr/>
            <a:p>
              <a:pPr lvl="0" eaLnBrk="1" hangingPunct="1"/>
              <a:endParaRPr lang="zh-CN" altLang="en-US" b="1" dirty="0">
                <a:solidFill>
                  <a:srgbClr val="FFFF00"/>
                </a:solidFill>
                <a:latin typeface="Times New Roman" panose="02020603050405020304" pitchFamily="18" charset="0"/>
                <a:ea typeface="宋体" panose="02010600030101010101" pitchFamily="2" charset="-122"/>
              </a:endParaRPr>
            </a:p>
          </p:txBody>
        </p:sp>
        <p:sp>
          <p:nvSpPr>
            <p:cNvPr id="22539" name="Text Box 22"/>
            <p:cNvSpPr txBox="1"/>
            <p:nvPr/>
          </p:nvSpPr>
          <p:spPr>
            <a:xfrm>
              <a:off x="3965" y="76"/>
              <a:ext cx="2742" cy="662"/>
            </a:xfrm>
            <a:prstGeom prst="rect">
              <a:avLst/>
            </a:prstGeom>
            <a:noFill/>
            <a:ln w="9525">
              <a:noFill/>
            </a:ln>
          </p:spPr>
          <p:txBody>
            <a:bodyPr/>
            <a:p>
              <a:pPr lvl="0" algn="just" eaLnBrk="1" hangingPunct="1"/>
              <a:r>
                <a:rPr lang="zh-CN" altLang="en-US" sz="1800" b="1" dirty="0">
                  <a:solidFill>
                    <a:srgbClr val="FFFF00"/>
                  </a:solidFill>
                  <a:latin typeface="楷体_GB2312" pitchFamily="49" charset="-122"/>
                  <a:ea typeface="楷体_GB2312" pitchFamily="49" charset="-122"/>
                </a:rPr>
                <a:t>不可避免。只能通过合同约束或有限度接受，或通过技术提高软件适应能力。 </a:t>
              </a:r>
              <a:endParaRPr lang="zh-CN" altLang="en-US" sz="1800" b="1" dirty="0">
                <a:solidFill>
                  <a:srgbClr val="FFFF00"/>
                </a:solidFill>
                <a:latin typeface="楷体_GB2312" pitchFamily="49" charset="-122"/>
                <a:ea typeface="楷体_GB2312" pitchFamily="49" charset="-122"/>
              </a:endParaRPr>
            </a:p>
          </p:txBody>
        </p:sp>
      </p:grpSp>
    </p:spTree>
  </p:cSld>
  <p:clrMapOvr>
    <a:masterClrMapping/>
  </p:clrMapOvr>
  <p:transition>
    <p:random/>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6" name="灯片编号占位符 3"/>
          <p:cNvSpPr txBox="1">
            <a:spLocks noGrp="1"/>
          </p:cNvSpPr>
          <p:nvPr>
            <p:ph type="sldNum" sz="quarter" idx="12"/>
          </p:nvPr>
        </p:nvSpPr>
        <p:spPr/>
        <p:txBody>
          <a:bodyPr/>
          <a:p>
            <a:pPr algn="r" eaLnBrk="1" hangingPunct="1">
              <a:spcBef>
                <a:spcPct val="50000"/>
              </a:spcBef>
            </a:pPr>
            <a:fld id="{9A0DB2DC-4C9A-4742-B13C-FB6460FD3503}" type="slidenum">
              <a:rPr lang="en-US" altLang="zh-CN" sz="1400"/>
            </a:fld>
            <a:endParaRPr lang="en-US" altLang="zh-CN" sz="1400"/>
          </a:p>
        </p:txBody>
      </p:sp>
      <p:sp>
        <p:nvSpPr>
          <p:cNvPr id="331778" name="Rectangle 2"/>
          <p:cNvSpPr/>
          <p:nvPr/>
        </p:nvSpPr>
        <p:spPr>
          <a:xfrm>
            <a:off x="1258888" y="4292600"/>
            <a:ext cx="7127875" cy="2282825"/>
          </a:xfrm>
          <a:prstGeom prst="rect">
            <a:avLst/>
          </a:prstGeom>
          <a:noFill/>
          <a:ln w="9525">
            <a:noFill/>
          </a:ln>
        </p:spPr>
        <p:txBody>
          <a:bodyPr>
            <a:spAutoFit/>
          </a:bodyPr>
          <a:p>
            <a:pPr lvl="0" algn="just" eaLnBrk="1" hangingPunct="1"/>
            <a:r>
              <a:rPr lang="en-US" altLang="zh-CN" b="1">
                <a:latin typeface="Times New Roman" panose="02020603050405020304" pitchFamily="18" charset="0"/>
                <a:ea typeface="楷体_GB2312" pitchFamily="49" charset="-122"/>
              </a:rPr>
              <a:t>          </a:t>
            </a:r>
            <a:r>
              <a:rPr lang="zh-CN" altLang="en-US" b="1" dirty="0">
                <a:latin typeface="Times New Roman" panose="02020603050405020304" pitchFamily="18" charset="0"/>
                <a:ea typeface="楷体_GB2312" pitchFamily="49" charset="-122"/>
              </a:rPr>
              <a:t>法国计算机科学家</a:t>
            </a:r>
            <a:r>
              <a:rPr lang="en-US" altLang="zh-CN" b="1" err="1">
                <a:latin typeface="Times New Roman" panose="02020603050405020304" pitchFamily="18" charset="0"/>
                <a:ea typeface="楷体_GB2312" pitchFamily="49" charset="-122"/>
              </a:rPr>
              <a:t>Warnier</a:t>
            </a:r>
            <a:r>
              <a:rPr lang="zh-CN" altLang="en-US" b="1" dirty="0">
                <a:latin typeface="Times New Roman" panose="02020603050405020304" pitchFamily="18" charset="0"/>
                <a:ea typeface="楷体_GB2312" pitchFamily="49" charset="-122"/>
              </a:rPr>
              <a:t>提出了表示信息层次结构的另外一种图形工具。用</a:t>
            </a:r>
            <a:r>
              <a:rPr lang="en-US" altLang="zh-CN" b="1" err="1">
                <a:latin typeface="Times New Roman" panose="02020603050405020304" pitchFamily="18" charset="0"/>
                <a:ea typeface="楷体_GB2312" pitchFamily="49" charset="-122"/>
              </a:rPr>
              <a:t>Warnier</a:t>
            </a:r>
            <a:r>
              <a:rPr lang="zh-CN" altLang="en-US" b="1" dirty="0">
                <a:latin typeface="Times New Roman" panose="02020603050405020304" pitchFamily="18" charset="0"/>
                <a:ea typeface="楷体_GB2312" pitchFamily="49" charset="-122"/>
              </a:rPr>
              <a:t>图可以指出一类信息或一个信息量是</a:t>
            </a:r>
            <a:r>
              <a:rPr lang="zh-CN" altLang="en-US" b="1" dirty="0">
                <a:solidFill>
                  <a:srgbClr val="00FFCC"/>
                </a:solidFill>
                <a:latin typeface="Times New Roman" panose="02020603050405020304" pitchFamily="18" charset="0"/>
                <a:ea typeface="楷体_GB2312" pitchFamily="49" charset="-122"/>
              </a:rPr>
              <a:t>重复出现</a:t>
            </a:r>
            <a:r>
              <a:rPr lang="zh-CN" altLang="en-US" b="1" dirty="0">
                <a:latin typeface="Times New Roman" panose="02020603050405020304" pitchFamily="18" charset="0"/>
                <a:ea typeface="楷体_GB2312" pitchFamily="49" charset="-122"/>
              </a:rPr>
              <a:t>的，也可以表示特定信息在某一类信息中是</a:t>
            </a:r>
            <a:r>
              <a:rPr lang="zh-CN" altLang="en-US" b="1" dirty="0">
                <a:solidFill>
                  <a:srgbClr val="00FFCC"/>
                </a:solidFill>
                <a:latin typeface="Times New Roman" panose="02020603050405020304" pitchFamily="18" charset="0"/>
                <a:ea typeface="楷体_GB2312" pitchFamily="49" charset="-122"/>
              </a:rPr>
              <a:t>有条件地出现</a:t>
            </a:r>
            <a:r>
              <a:rPr lang="zh-CN" altLang="en-US" b="1" dirty="0">
                <a:latin typeface="Times New Roman" panose="02020603050405020304" pitchFamily="18" charset="0"/>
                <a:ea typeface="楷体_GB2312" pitchFamily="49" charset="-122"/>
              </a:rPr>
              <a:t>的。因为重复和条件约束是说明软件处理过程的基础，所以很容易把</a:t>
            </a:r>
            <a:r>
              <a:rPr lang="en-US" altLang="zh-CN" b="1" err="1">
                <a:latin typeface="Times New Roman" panose="02020603050405020304" pitchFamily="18" charset="0"/>
                <a:ea typeface="楷体_GB2312" pitchFamily="49" charset="-122"/>
              </a:rPr>
              <a:t>Warnier</a:t>
            </a:r>
            <a:r>
              <a:rPr lang="zh-CN" altLang="en-US" b="1" dirty="0">
                <a:latin typeface="Times New Roman" panose="02020603050405020304" pitchFamily="18" charset="0"/>
                <a:ea typeface="楷体_GB2312" pitchFamily="49" charset="-122"/>
              </a:rPr>
              <a:t>图转变成软件设计的工具。</a:t>
            </a:r>
            <a:endParaRPr lang="zh-CN" altLang="en-US" b="1" dirty="0">
              <a:latin typeface="Times New Roman" panose="02020603050405020304" pitchFamily="18" charset="0"/>
              <a:ea typeface="楷体_GB2312" pitchFamily="49" charset="-122"/>
            </a:endParaRPr>
          </a:p>
        </p:txBody>
      </p:sp>
      <p:sp>
        <p:nvSpPr>
          <p:cNvPr id="62468" name="Rectangle 3"/>
          <p:cNvSpPr/>
          <p:nvPr/>
        </p:nvSpPr>
        <p:spPr>
          <a:xfrm>
            <a:off x="827088" y="836613"/>
            <a:ext cx="2482850" cy="701675"/>
          </a:xfrm>
          <a:prstGeom prst="rect">
            <a:avLst/>
          </a:prstGeom>
          <a:noFill/>
          <a:ln w="12700">
            <a:noFill/>
          </a:ln>
        </p:spPr>
        <p:txBody>
          <a:bodyPr wrap="none">
            <a:spAutoFit/>
          </a:bodyPr>
          <a:p>
            <a:pPr lvl="0" eaLnBrk="1" hangingPunct="1"/>
            <a:r>
              <a:rPr lang="en-US" altLang="zh-CN" sz="4000" b="1" err="1">
                <a:solidFill>
                  <a:srgbClr val="FF0066"/>
                </a:solidFill>
                <a:latin typeface="隶书" panose="02010509060101010101" pitchFamily="49" charset="-122"/>
                <a:ea typeface="隶书" panose="02010509060101010101" pitchFamily="49" charset="-122"/>
              </a:rPr>
              <a:t>Warnier</a:t>
            </a:r>
            <a:r>
              <a:rPr lang="zh-CN" altLang="en-US" sz="4000" b="1" dirty="0">
                <a:solidFill>
                  <a:srgbClr val="FF0066"/>
                </a:solidFill>
                <a:latin typeface="隶书" panose="02010509060101010101" pitchFamily="49" charset="-122"/>
                <a:ea typeface="隶书" panose="02010509060101010101" pitchFamily="49" charset="-122"/>
              </a:rPr>
              <a:t>图</a:t>
            </a:r>
            <a:endParaRPr lang="zh-CN" altLang="en-US" sz="4000" b="1" dirty="0">
              <a:solidFill>
                <a:srgbClr val="FF0066"/>
              </a:solidFill>
              <a:latin typeface="隶书" panose="02010509060101010101" pitchFamily="49" charset="-122"/>
              <a:ea typeface="隶书" panose="02010509060101010101" pitchFamily="49" charset="-122"/>
            </a:endParaRPr>
          </a:p>
        </p:txBody>
      </p:sp>
      <p:grpSp>
        <p:nvGrpSpPr>
          <p:cNvPr id="62469" name="Group 7"/>
          <p:cNvGrpSpPr/>
          <p:nvPr/>
        </p:nvGrpSpPr>
        <p:grpSpPr>
          <a:xfrm>
            <a:off x="468313" y="1484313"/>
            <a:ext cx="7848600" cy="2449512"/>
            <a:chOff x="558" y="1680"/>
            <a:chExt cx="4729" cy="2312"/>
          </a:xfrm>
        </p:grpSpPr>
        <p:sp>
          <p:nvSpPr>
            <p:cNvPr id="62470" name="Text Box 8"/>
            <p:cNvSpPr txBox="1"/>
            <p:nvPr/>
          </p:nvSpPr>
          <p:spPr>
            <a:xfrm>
              <a:off x="558" y="2686"/>
              <a:ext cx="838" cy="242"/>
            </a:xfrm>
            <a:prstGeom prst="rect">
              <a:avLst/>
            </a:prstGeom>
            <a:noFill/>
            <a:ln w="34925">
              <a:noFill/>
            </a:ln>
          </p:spPr>
          <p:txBody>
            <a:bodyPr lIns="0" tIns="0" rIns="0" bIns="0"/>
            <a:p>
              <a:pPr lvl="0" algn="just" eaLnBrk="0" hangingPunct="0"/>
              <a:r>
                <a:rPr lang="zh-CN" altLang="en-US" b="1" dirty="0">
                  <a:latin typeface="Times New Roman" panose="02020603050405020304" pitchFamily="18" charset="0"/>
                  <a:ea typeface="宋体" panose="02010600030101010101" pitchFamily="2" charset="-122"/>
                </a:rPr>
                <a:t>软件产品</a:t>
              </a:r>
              <a:endParaRPr lang="zh-CN" altLang="en-US" b="1" dirty="0">
                <a:latin typeface="Times New Roman" panose="02020603050405020304" pitchFamily="18" charset="0"/>
                <a:ea typeface="宋体" panose="02010600030101010101" pitchFamily="2" charset="-122"/>
              </a:endParaRPr>
            </a:p>
          </p:txBody>
        </p:sp>
        <p:sp>
          <p:nvSpPr>
            <p:cNvPr id="62471" name="Text Box 9"/>
            <p:cNvSpPr txBox="1"/>
            <p:nvPr/>
          </p:nvSpPr>
          <p:spPr>
            <a:xfrm>
              <a:off x="2544" y="2729"/>
              <a:ext cx="977" cy="241"/>
            </a:xfrm>
            <a:prstGeom prst="rect">
              <a:avLst/>
            </a:prstGeom>
            <a:noFill/>
            <a:ln w="34925">
              <a:noFill/>
            </a:ln>
          </p:spPr>
          <p:txBody>
            <a:bodyPr lIns="0" tIns="0" rIns="0" bIns="0"/>
            <a:p>
              <a:pPr lvl="0" algn="just" eaLnBrk="0" hangingPunct="0"/>
              <a:r>
                <a:rPr lang="zh-CN" altLang="en-US" b="1" dirty="0">
                  <a:latin typeface="Times New Roman" panose="02020603050405020304" pitchFamily="18" charset="0"/>
                  <a:ea typeface="宋体" panose="02010600030101010101" pitchFamily="2" charset="-122"/>
                </a:rPr>
                <a:t>软件工具</a:t>
              </a:r>
              <a:endParaRPr lang="zh-CN" altLang="en-US" b="1" dirty="0">
                <a:latin typeface="Times New Roman" panose="02020603050405020304" pitchFamily="18" charset="0"/>
                <a:ea typeface="宋体" panose="02010600030101010101" pitchFamily="2" charset="-122"/>
              </a:endParaRPr>
            </a:p>
          </p:txBody>
        </p:sp>
        <p:sp>
          <p:nvSpPr>
            <p:cNvPr id="62472" name="Text Box 10"/>
            <p:cNvSpPr txBox="1"/>
            <p:nvPr/>
          </p:nvSpPr>
          <p:spPr>
            <a:xfrm>
              <a:off x="3504" y="2398"/>
              <a:ext cx="1396" cy="242"/>
            </a:xfrm>
            <a:prstGeom prst="rect">
              <a:avLst/>
            </a:prstGeom>
            <a:noFill/>
            <a:ln w="34925">
              <a:noFill/>
            </a:ln>
          </p:spPr>
          <p:txBody>
            <a:bodyPr lIns="0" tIns="0" rIns="0" bIns="0"/>
            <a:p>
              <a:pPr lvl="0" algn="just" eaLnBrk="0" hangingPunct="0"/>
              <a:r>
                <a:rPr lang="zh-CN" altLang="en-US" b="1" dirty="0">
                  <a:latin typeface="Times New Roman" panose="02020603050405020304" pitchFamily="18" charset="0"/>
                  <a:ea typeface="宋体" panose="02010600030101010101" pitchFamily="2" charset="-122"/>
                </a:rPr>
                <a:t>编辑程序（</a:t>
              </a:r>
              <a:r>
                <a:rPr lang="en-US" altLang="zh-CN" b="1">
                  <a:latin typeface="Times New Roman" panose="02020603050405020304" pitchFamily="18" charset="0"/>
                  <a:ea typeface="宋体" panose="02010600030101010101" pitchFamily="2" charset="-122"/>
                </a:rPr>
                <a:t>P3</a:t>
              </a:r>
              <a:r>
                <a:rPr lang="zh-CN" altLang="en-US" b="1" dirty="0">
                  <a:latin typeface="Times New Roman" panose="02020603050405020304" pitchFamily="18" charset="0"/>
                  <a:ea typeface="宋体" panose="02010600030101010101" pitchFamily="2" charset="-122"/>
                </a:rPr>
                <a:t>）</a:t>
              </a:r>
              <a:endParaRPr lang="zh-CN" altLang="en-US" b="1" dirty="0">
                <a:latin typeface="Times New Roman" panose="02020603050405020304" pitchFamily="18" charset="0"/>
                <a:ea typeface="宋体" panose="02010600030101010101" pitchFamily="2" charset="-122"/>
              </a:endParaRPr>
            </a:p>
          </p:txBody>
        </p:sp>
        <p:sp>
          <p:nvSpPr>
            <p:cNvPr id="62473" name="Text Box 11"/>
            <p:cNvSpPr txBox="1"/>
            <p:nvPr/>
          </p:nvSpPr>
          <p:spPr>
            <a:xfrm>
              <a:off x="1563" y="3252"/>
              <a:ext cx="838" cy="242"/>
            </a:xfrm>
            <a:prstGeom prst="rect">
              <a:avLst/>
            </a:prstGeom>
            <a:noFill/>
            <a:ln w="34925">
              <a:noFill/>
            </a:ln>
          </p:spPr>
          <p:txBody>
            <a:bodyPr lIns="0" tIns="0" rIns="0" bIns="0"/>
            <a:p>
              <a:pPr lvl="0" eaLnBrk="0" hangingPunct="0"/>
              <a:r>
                <a:rPr lang="zh-CN" altLang="en-US" b="1" dirty="0">
                  <a:latin typeface="Times New Roman" panose="02020603050405020304" pitchFamily="18" charset="0"/>
                  <a:ea typeface="宋体" panose="02010600030101010101" pitchFamily="2" charset="-122"/>
                </a:rPr>
                <a:t>应用软件</a:t>
              </a:r>
              <a:endParaRPr lang="zh-CN" altLang="en-US" b="1" dirty="0">
                <a:latin typeface="Times New Roman" panose="02020603050405020304" pitchFamily="18" charset="0"/>
                <a:ea typeface="宋体" panose="02010600030101010101" pitchFamily="2" charset="-122"/>
              </a:endParaRPr>
            </a:p>
          </p:txBody>
        </p:sp>
        <p:sp>
          <p:nvSpPr>
            <p:cNvPr id="62474" name="Text Box 12"/>
            <p:cNvSpPr txBox="1"/>
            <p:nvPr/>
          </p:nvSpPr>
          <p:spPr>
            <a:xfrm>
              <a:off x="2544" y="2043"/>
              <a:ext cx="1396" cy="242"/>
            </a:xfrm>
            <a:prstGeom prst="rect">
              <a:avLst/>
            </a:prstGeom>
            <a:noFill/>
            <a:ln w="34925">
              <a:noFill/>
            </a:ln>
          </p:spPr>
          <p:txBody>
            <a:bodyPr lIns="0" tIns="0" rIns="0" bIns="0"/>
            <a:p>
              <a:pPr lvl="0" algn="just" eaLnBrk="0" hangingPunct="0"/>
              <a:r>
                <a:rPr lang="zh-CN" altLang="en-US" b="1" dirty="0">
                  <a:latin typeface="Times New Roman" panose="02020603050405020304" pitchFamily="18" charset="0"/>
                  <a:ea typeface="宋体" panose="02010600030101010101" pitchFamily="2" charset="-122"/>
                </a:rPr>
                <a:t>编译程序（</a:t>
              </a:r>
              <a:r>
                <a:rPr lang="en-US" altLang="zh-CN" b="1">
                  <a:latin typeface="Times New Roman" panose="02020603050405020304" pitchFamily="18" charset="0"/>
                  <a:ea typeface="宋体" panose="02010600030101010101" pitchFamily="2" charset="-122"/>
                </a:rPr>
                <a:t>P2</a:t>
              </a:r>
              <a:r>
                <a:rPr lang="zh-CN" altLang="en-US" b="1" dirty="0">
                  <a:latin typeface="Times New Roman" panose="02020603050405020304" pitchFamily="18" charset="0"/>
                  <a:ea typeface="宋体" panose="02010600030101010101" pitchFamily="2" charset="-122"/>
                </a:rPr>
                <a:t>）</a:t>
              </a:r>
              <a:endParaRPr lang="zh-CN" altLang="en-US" b="1" dirty="0">
                <a:latin typeface="Times New Roman" panose="02020603050405020304" pitchFamily="18" charset="0"/>
                <a:ea typeface="宋体" panose="02010600030101010101" pitchFamily="2" charset="-122"/>
              </a:endParaRPr>
            </a:p>
          </p:txBody>
        </p:sp>
        <p:sp>
          <p:nvSpPr>
            <p:cNvPr id="62475" name="Text Box 13"/>
            <p:cNvSpPr txBox="1"/>
            <p:nvPr/>
          </p:nvSpPr>
          <p:spPr>
            <a:xfrm>
              <a:off x="2544" y="1680"/>
              <a:ext cx="1396" cy="242"/>
            </a:xfrm>
            <a:prstGeom prst="rect">
              <a:avLst/>
            </a:prstGeom>
            <a:noFill/>
            <a:ln w="34925">
              <a:noFill/>
            </a:ln>
          </p:spPr>
          <p:txBody>
            <a:bodyPr lIns="0" tIns="0" rIns="0" bIns="0"/>
            <a:p>
              <a:pPr lvl="0" algn="just" eaLnBrk="0" hangingPunct="0"/>
              <a:r>
                <a:rPr lang="zh-CN" altLang="en-US" b="1" dirty="0">
                  <a:latin typeface="Times New Roman" panose="02020603050405020304" pitchFamily="18" charset="0"/>
                  <a:ea typeface="宋体" panose="02010600030101010101" pitchFamily="2" charset="-122"/>
                </a:rPr>
                <a:t>操作系统（</a:t>
              </a:r>
              <a:r>
                <a:rPr lang="en-US" altLang="zh-CN" b="1">
                  <a:latin typeface="Times New Roman" panose="02020603050405020304" pitchFamily="18" charset="0"/>
                  <a:ea typeface="宋体" panose="02010600030101010101" pitchFamily="2" charset="-122"/>
                </a:rPr>
                <a:t>P1</a:t>
              </a:r>
              <a:r>
                <a:rPr lang="zh-CN" altLang="en-US" b="1" dirty="0">
                  <a:latin typeface="Times New Roman" panose="02020603050405020304" pitchFamily="18" charset="0"/>
                  <a:ea typeface="宋体" panose="02010600030101010101" pitchFamily="2" charset="-122"/>
                </a:rPr>
                <a:t>）</a:t>
              </a:r>
              <a:endParaRPr lang="zh-CN" altLang="en-US" b="1" dirty="0">
                <a:latin typeface="Times New Roman" panose="02020603050405020304" pitchFamily="18" charset="0"/>
                <a:ea typeface="宋体" panose="02010600030101010101" pitchFamily="2" charset="-122"/>
              </a:endParaRPr>
            </a:p>
          </p:txBody>
        </p:sp>
        <p:sp>
          <p:nvSpPr>
            <p:cNvPr id="62476" name="AutoShape 14"/>
            <p:cNvSpPr/>
            <p:nvPr/>
          </p:nvSpPr>
          <p:spPr>
            <a:xfrm>
              <a:off x="1377" y="2208"/>
              <a:ext cx="159" cy="1200"/>
            </a:xfrm>
            <a:prstGeom prst="leftBrace">
              <a:avLst>
                <a:gd name="adj1" fmla="val 62893"/>
                <a:gd name="adj2" fmla="val 50000"/>
              </a:avLst>
            </a:prstGeom>
            <a:noFill/>
            <a:ln w="34925" cap="flat" cmpd="sng">
              <a:solidFill>
                <a:schemeClr val="tx1"/>
              </a:solidFill>
              <a:prstDash val="solid"/>
              <a:headEnd type="none" w="med" len="med"/>
              <a:tailEnd type="none" w="med" len="med"/>
            </a:ln>
          </p:spPr>
          <p:txBody>
            <a:bodyPr/>
            <a:p>
              <a:pPr lvl="0" eaLnBrk="1" hangingPunct="1"/>
              <a:endParaRPr lang="zh-CN" altLang="en-US" dirty="0">
                <a:latin typeface="Times New Roman" panose="02020603050405020304" pitchFamily="18" charset="0"/>
                <a:ea typeface="宋体" panose="02010600030101010101" pitchFamily="2" charset="-122"/>
              </a:endParaRPr>
            </a:p>
          </p:txBody>
        </p:sp>
        <p:sp>
          <p:nvSpPr>
            <p:cNvPr id="62477" name="Text Box 15"/>
            <p:cNvSpPr txBox="1"/>
            <p:nvPr/>
          </p:nvSpPr>
          <p:spPr>
            <a:xfrm>
              <a:off x="1535" y="2164"/>
              <a:ext cx="838" cy="242"/>
            </a:xfrm>
            <a:prstGeom prst="rect">
              <a:avLst/>
            </a:prstGeom>
            <a:noFill/>
            <a:ln w="34925">
              <a:noFill/>
            </a:ln>
          </p:spPr>
          <p:txBody>
            <a:bodyPr lIns="0" tIns="0" rIns="0" bIns="0"/>
            <a:p>
              <a:pPr lvl="0" eaLnBrk="0" hangingPunct="0"/>
              <a:r>
                <a:rPr lang="zh-CN" altLang="en-US" b="1" dirty="0">
                  <a:latin typeface="Times New Roman" panose="02020603050405020304" pitchFamily="18" charset="0"/>
                  <a:ea typeface="宋体" panose="02010600030101010101" pitchFamily="2" charset="-122"/>
                </a:rPr>
                <a:t>系统软件</a:t>
              </a:r>
              <a:endParaRPr lang="zh-CN" altLang="en-US" b="1" dirty="0">
                <a:latin typeface="Times New Roman" panose="02020603050405020304" pitchFamily="18" charset="0"/>
                <a:ea typeface="宋体" panose="02010600030101010101" pitchFamily="2" charset="-122"/>
              </a:endParaRPr>
            </a:p>
          </p:txBody>
        </p:sp>
        <p:sp>
          <p:nvSpPr>
            <p:cNvPr id="62478" name="AutoShape 16"/>
            <p:cNvSpPr/>
            <p:nvPr/>
          </p:nvSpPr>
          <p:spPr>
            <a:xfrm>
              <a:off x="2373" y="1680"/>
              <a:ext cx="140" cy="1209"/>
            </a:xfrm>
            <a:prstGeom prst="leftBrace">
              <a:avLst>
                <a:gd name="adj1" fmla="val 71964"/>
                <a:gd name="adj2" fmla="val 50000"/>
              </a:avLst>
            </a:prstGeom>
            <a:noFill/>
            <a:ln w="34925" cap="flat" cmpd="sng">
              <a:solidFill>
                <a:schemeClr val="tx1"/>
              </a:solidFill>
              <a:prstDash val="solid"/>
              <a:headEnd type="none" w="med" len="med"/>
              <a:tailEnd type="none" w="med" len="med"/>
            </a:ln>
          </p:spPr>
          <p:txBody>
            <a:bodyPr/>
            <a:p>
              <a:pPr lvl="0" eaLnBrk="1" hangingPunct="1"/>
              <a:endParaRPr lang="zh-CN" altLang="en-US" dirty="0">
                <a:latin typeface="Times New Roman" panose="02020603050405020304" pitchFamily="18" charset="0"/>
                <a:ea typeface="宋体" panose="02010600030101010101" pitchFamily="2" charset="-122"/>
              </a:endParaRPr>
            </a:p>
          </p:txBody>
        </p:sp>
        <p:sp>
          <p:nvSpPr>
            <p:cNvPr id="62479" name="AutoShape 17"/>
            <p:cNvSpPr/>
            <p:nvPr/>
          </p:nvSpPr>
          <p:spPr>
            <a:xfrm>
              <a:off x="3351" y="2496"/>
              <a:ext cx="105" cy="730"/>
            </a:xfrm>
            <a:prstGeom prst="leftBrace">
              <a:avLst>
                <a:gd name="adj1" fmla="val 57936"/>
                <a:gd name="adj2" fmla="val 50000"/>
              </a:avLst>
            </a:prstGeom>
            <a:noFill/>
            <a:ln w="34925" cap="flat" cmpd="sng">
              <a:solidFill>
                <a:schemeClr val="tx1"/>
              </a:solidFill>
              <a:prstDash val="solid"/>
              <a:headEnd type="none" w="med" len="med"/>
              <a:tailEnd type="none" w="med" len="med"/>
            </a:ln>
          </p:spPr>
          <p:txBody>
            <a:bodyPr/>
            <a:p>
              <a:pPr lvl="0" eaLnBrk="1" hangingPunct="1"/>
              <a:endParaRPr lang="zh-CN" altLang="en-US" dirty="0">
                <a:latin typeface="Times New Roman" panose="02020603050405020304" pitchFamily="18" charset="0"/>
                <a:ea typeface="宋体" panose="02010600030101010101" pitchFamily="2" charset="-122"/>
              </a:endParaRPr>
            </a:p>
          </p:txBody>
        </p:sp>
        <p:sp>
          <p:nvSpPr>
            <p:cNvPr id="62480" name="Text Box 18"/>
            <p:cNvSpPr txBox="1"/>
            <p:nvPr/>
          </p:nvSpPr>
          <p:spPr>
            <a:xfrm>
              <a:off x="3504" y="2711"/>
              <a:ext cx="1783" cy="241"/>
            </a:xfrm>
            <a:prstGeom prst="rect">
              <a:avLst/>
            </a:prstGeom>
            <a:noFill/>
            <a:ln w="34925">
              <a:noFill/>
            </a:ln>
          </p:spPr>
          <p:txBody>
            <a:bodyPr lIns="0" tIns="0" rIns="0" bIns="0"/>
            <a:p>
              <a:pPr lvl="0" algn="just" eaLnBrk="0" hangingPunct="0"/>
              <a:r>
                <a:rPr lang="zh-CN" altLang="en-US" b="1" dirty="0">
                  <a:latin typeface="Times New Roman" panose="02020603050405020304" pitchFamily="18" charset="0"/>
                  <a:ea typeface="宋体" panose="02010600030101010101" pitchFamily="2" charset="-122"/>
                </a:rPr>
                <a:t>测试驱动程序（</a:t>
              </a:r>
              <a:r>
                <a:rPr lang="en-US" altLang="zh-CN" b="1">
                  <a:latin typeface="Times New Roman" panose="02020603050405020304" pitchFamily="18" charset="0"/>
                  <a:ea typeface="宋体" panose="02010600030101010101" pitchFamily="2" charset="-122"/>
                </a:rPr>
                <a:t>P4</a:t>
              </a:r>
              <a:r>
                <a:rPr lang="zh-CN" altLang="en-US" b="1" dirty="0">
                  <a:latin typeface="Times New Roman" panose="02020603050405020304" pitchFamily="18" charset="0"/>
                  <a:ea typeface="宋体" panose="02010600030101010101" pitchFamily="2" charset="-122"/>
                </a:rPr>
                <a:t>）</a:t>
              </a:r>
              <a:endParaRPr lang="zh-CN" altLang="en-US" b="1" dirty="0">
                <a:latin typeface="Times New Roman" panose="02020603050405020304" pitchFamily="18" charset="0"/>
                <a:ea typeface="宋体" panose="02010600030101010101" pitchFamily="2" charset="-122"/>
              </a:endParaRPr>
            </a:p>
          </p:txBody>
        </p:sp>
        <p:sp>
          <p:nvSpPr>
            <p:cNvPr id="62481" name="Text Box 19"/>
            <p:cNvSpPr txBox="1"/>
            <p:nvPr/>
          </p:nvSpPr>
          <p:spPr>
            <a:xfrm>
              <a:off x="3504" y="3024"/>
              <a:ext cx="1783" cy="242"/>
            </a:xfrm>
            <a:prstGeom prst="rect">
              <a:avLst/>
            </a:prstGeom>
            <a:noFill/>
            <a:ln w="34925">
              <a:noFill/>
            </a:ln>
          </p:spPr>
          <p:txBody>
            <a:bodyPr lIns="0" tIns="0" rIns="0" bIns="0"/>
            <a:p>
              <a:pPr lvl="0" algn="just" eaLnBrk="0" hangingPunct="0"/>
              <a:r>
                <a:rPr lang="zh-CN" altLang="en-US" b="1" dirty="0">
                  <a:latin typeface="Times New Roman" panose="02020603050405020304" pitchFamily="18" charset="0"/>
                  <a:ea typeface="宋体" panose="02010600030101010101" pitchFamily="2" charset="-122"/>
                </a:rPr>
                <a:t>设计辅助工具（</a:t>
              </a:r>
              <a:r>
                <a:rPr lang="en-US" altLang="zh-CN" b="1">
                  <a:latin typeface="Times New Roman" panose="02020603050405020304" pitchFamily="18" charset="0"/>
                  <a:ea typeface="宋体" panose="02010600030101010101" pitchFamily="2" charset="-122"/>
                </a:rPr>
                <a:t>P5</a:t>
              </a:r>
              <a:r>
                <a:rPr lang="zh-CN" altLang="en-US" b="1" dirty="0">
                  <a:latin typeface="Times New Roman" panose="02020603050405020304" pitchFamily="18" charset="0"/>
                  <a:ea typeface="宋体" panose="02010600030101010101" pitchFamily="2" charset="-122"/>
                </a:rPr>
                <a:t>）</a:t>
              </a:r>
              <a:endParaRPr lang="zh-CN" altLang="en-US" b="1" dirty="0">
                <a:latin typeface="Times New Roman" panose="02020603050405020304" pitchFamily="18" charset="0"/>
                <a:ea typeface="宋体" panose="02010600030101010101" pitchFamily="2" charset="-122"/>
              </a:endParaRPr>
            </a:p>
          </p:txBody>
        </p:sp>
        <p:sp>
          <p:nvSpPr>
            <p:cNvPr id="62482" name="Text Box 20"/>
            <p:cNvSpPr txBox="1"/>
            <p:nvPr/>
          </p:nvSpPr>
          <p:spPr>
            <a:xfrm>
              <a:off x="1619" y="2852"/>
              <a:ext cx="838" cy="419"/>
            </a:xfrm>
            <a:prstGeom prst="rect">
              <a:avLst/>
            </a:prstGeom>
            <a:noFill/>
            <a:ln w="34925">
              <a:noFill/>
            </a:ln>
          </p:spPr>
          <p:txBody>
            <a:bodyPr lIns="0" tIns="0" rIns="0" bIns="0"/>
            <a:p>
              <a:pPr lvl="0" algn="just" eaLnBrk="0" hangingPunct="0"/>
              <a:r>
                <a:rPr lang="en-US" altLang="zh-CN" sz="3200" b="1">
                  <a:latin typeface="宋体" panose="02010600030101010101" pitchFamily="2" charset="-122"/>
                  <a:ea typeface="宋体" panose="02010600030101010101" pitchFamily="2" charset="-122"/>
                </a:rPr>
                <a:t>⊕</a:t>
              </a:r>
              <a:endParaRPr lang="en-US" altLang="zh-CN" sz="3200" b="1">
                <a:latin typeface="Times New Roman" panose="02020603050405020304" pitchFamily="18" charset="0"/>
                <a:ea typeface="宋体" panose="02010600030101010101" pitchFamily="2" charset="-122"/>
              </a:endParaRPr>
            </a:p>
          </p:txBody>
        </p:sp>
        <p:sp>
          <p:nvSpPr>
            <p:cNvPr id="62483" name="Text Box 21"/>
            <p:cNvSpPr txBox="1"/>
            <p:nvPr/>
          </p:nvSpPr>
          <p:spPr>
            <a:xfrm>
              <a:off x="1488" y="3696"/>
              <a:ext cx="3097" cy="296"/>
            </a:xfrm>
            <a:prstGeom prst="rect">
              <a:avLst/>
            </a:prstGeom>
            <a:noFill/>
            <a:ln w="34925">
              <a:noFill/>
            </a:ln>
          </p:spPr>
          <p:txBody>
            <a:bodyPr lIns="0" tIns="0" rIns="0" bIns="0"/>
            <a:p>
              <a:pPr lvl="0" eaLnBrk="0" hangingPunct="0"/>
              <a:r>
                <a:rPr lang="zh-CN" altLang="en-US" sz="2800" b="1" dirty="0">
                  <a:latin typeface="Times New Roman" panose="02020603050405020304" pitchFamily="18" charset="0"/>
                  <a:ea typeface="宋体" panose="02010600030101010101" pitchFamily="2" charset="-122"/>
                </a:rPr>
                <a:t>图</a:t>
              </a:r>
              <a:r>
                <a:rPr lang="en-US" altLang="zh-CN" sz="2800" b="1">
                  <a:latin typeface="Times New Roman" panose="02020603050405020304" pitchFamily="18" charset="0"/>
                  <a:ea typeface="宋体" panose="02010600030101010101" pitchFamily="2" charset="-122"/>
                </a:rPr>
                <a:t>3.4 </a:t>
              </a:r>
              <a:r>
                <a:rPr lang="en-US" altLang="zh-CN" sz="2800" b="1" err="1">
                  <a:latin typeface="Times New Roman" panose="02020603050405020304" pitchFamily="18" charset="0"/>
                  <a:ea typeface="宋体" panose="02010600030101010101" pitchFamily="2" charset="-122"/>
                </a:rPr>
                <a:t>Warnier</a:t>
              </a:r>
              <a:r>
                <a:rPr lang="zh-CN" altLang="en-US" sz="2800" b="1" dirty="0">
                  <a:latin typeface="Times New Roman" panose="02020603050405020304" pitchFamily="18" charset="0"/>
                  <a:ea typeface="宋体" panose="02010600030101010101" pitchFamily="2" charset="-122"/>
                </a:rPr>
                <a:t>图的一个例子</a:t>
              </a:r>
              <a:endParaRPr lang="zh-CN" altLang="en-US" sz="2800" b="1" dirty="0">
                <a:latin typeface="Times New Roman" panose="02020603050405020304" pitchFamily="18" charset="0"/>
                <a:ea typeface="宋体" panose="02010600030101010101" pitchFamily="2" charset="-122"/>
              </a:endParaRPr>
            </a:p>
          </p:txBody>
        </p:sp>
      </p:grpSp>
    </p:spTree>
  </p:cSld>
  <p:clrMapOvr>
    <a:masterClrMapping/>
  </p:clrMapOvr>
  <p:transition>
    <p:random/>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90" name="日期占位符 3"/>
          <p:cNvSpPr txBox="1">
            <a:spLocks noGrp="1"/>
          </p:cNvSpPr>
          <p:nvPr>
            <p:ph type="dt" sz="half" idx="10"/>
          </p:nvPr>
        </p:nvSpPr>
        <p:spPr/>
        <p:txBody>
          <a:bodyPr/>
          <a:p>
            <a:pPr eaLnBrk="1" hangingPunct="1"/>
            <a:fld id="{BB962C8B-B14F-4D97-AF65-F5344CB8AC3E}" type="datetime1">
              <a:rPr lang="zh-CN" altLang="en-US" dirty="0"/>
            </a:fld>
            <a:endParaRPr lang="zh-CN" altLang="en-US" dirty="0"/>
          </a:p>
        </p:txBody>
      </p:sp>
      <p:sp>
        <p:nvSpPr>
          <p:cNvPr id="63491" name="灯片编号占位符 5"/>
          <p:cNvSpPr txBox="1">
            <a:spLocks noGrp="1"/>
          </p:cNvSpPr>
          <p:nvPr>
            <p:ph type="sldNum" sz="quarter" idx="12"/>
          </p:nvPr>
        </p:nvSpPr>
        <p:spPr/>
        <p:txBody>
          <a:bodyPr/>
          <a:p>
            <a:pPr algn="r" eaLnBrk="1" hangingPunct="1">
              <a:spcBef>
                <a:spcPct val="50000"/>
              </a:spcBef>
            </a:pPr>
            <a:fld id="{9A0DB2DC-4C9A-4742-B13C-FB6460FD3503}" type="slidenum">
              <a:rPr lang="en-US" altLang="zh-CN" sz="1400"/>
            </a:fld>
            <a:endParaRPr lang="en-US" altLang="zh-CN" sz="1400"/>
          </a:p>
        </p:txBody>
      </p:sp>
      <p:sp>
        <p:nvSpPr>
          <p:cNvPr id="63492" name="Rectangle 2"/>
          <p:cNvSpPr>
            <a:spLocks noGrp="1"/>
          </p:cNvSpPr>
          <p:nvPr>
            <p:ph type="title"/>
          </p:nvPr>
        </p:nvSpPr>
        <p:spPr/>
        <p:txBody>
          <a:bodyPr vert="horz" wrap="square" lIns="92075" tIns="46038" rIns="92075" bIns="46038" anchor="ctr"/>
          <a:p>
            <a:r>
              <a:rPr lang="zh-CN" altLang="en-US" dirty="0"/>
              <a:t>例子</a:t>
            </a:r>
            <a:endParaRPr lang="zh-CN" altLang="en-US" dirty="0"/>
          </a:p>
        </p:txBody>
      </p:sp>
      <p:sp>
        <p:nvSpPr>
          <p:cNvPr id="63493" name="Rectangle 4"/>
          <p:cNvSpPr/>
          <p:nvPr/>
        </p:nvSpPr>
        <p:spPr>
          <a:xfrm>
            <a:off x="457200" y="1447800"/>
            <a:ext cx="3505200" cy="457200"/>
          </a:xfrm>
          <a:prstGeom prst="rect">
            <a:avLst/>
          </a:prstGeom>
          <a:noFill/>
          <a:ln w="9525">
            <a:noFill/>
          </a:ln>
        </p:spPr>
        <p:txBody>
          <a:bodyPr/>
          <a:p>
            <a:pPr marL="342900" lvl="0" indent="-342900" eaLnBrk="1" hangingPunct="1">
              <a:spcBef>
                <a:spcPct val="20000"/>
              </a:spcBef>
              <a:buClr>
                <a:schemeClr val="hlink"/>
              </a:buClr>
              <a:buSzPct val="110000"/>
              <a:buFont typeface="Wingdings" panose="05000000000000000000" pitchFamily="2" charset="2"/>
              <a:buNone/>
            </a:pPr>
            <a:endParaRPr lang="zh-CN" altLang="en-US" dirty="0">
              <a:solidFill>
                <a:srgbClr val="181A36"/>
              </a:solidFill>
              <a:latin typeface="Tahoma" panose="020B0604030504040204" pitchFamily="34" charset="0"/>
              <a:ea typeface="楷体_GB2312" pitchFamily="49" charset="-122"/>
            </a:endParaRPr>
          </a:p>
        </p:txBody>
      </p:sp>
      <p:grpSp>
        <p:nvGrpSpPr>
          <p:cNvPr id="63494" name="Group 5"/>
          <p:cNvGrpSpPr/>
          <p:nvPr/>
        </p:nvGrpSpPr>
        <p:grpSpPr>
          <a:xfrm>
            <a:off x="914400" y="1752600"/>
            <a:ext cx="8077200" cy="671513"/>
            <a:chOff x="672" y="1056"/>
            <a:chExt cx="5088" cy="423"/>
          </a:xfrm>
        </p:grpSpPr>
        <p:sp>
          <p:nvSpPr>
            <p:cNvPr id="63507" name="Text Box 6"/>
            <p:cNvSpPr txBox="1"/>
            <p:nvPr/>
          </p:nvSpPr>
          <p:spPr>
            <a:xfrm>
              <a:off x="672" y="1056"/>
              <a:ext cx="912" cy="404"/>
            </a:xfrm>
            <a:prstGeom prst="rect">
              <a:avLst/>
            </a:prstGeom>
            <a:noFill/>
            <a:ln w="9525">
              <a:noFill/>
            </a:ln>
          </p:spPr>
          <p:txBody>
            <a:bodyPr>
              <a:spAutoFit/>
            </a:bodyPr>
            <a:p>
              <a:pPr lvl="0" eaLnBrk="1" hangingPunct="1">
                <a:spcBef>
                  <a:spcPct val="50000"/>
                </a:spcBef>
              </a:pPr>
              <a:r>
                <a:rPr lang="en-US" altLang="zh-CN" sz="3600" b="1">
                  <a:latin typeface="Times New Roman" panose="02020603050405020304" pitchFamily="18" charset="0"/>
                  <a:ea typeface="楷体_GB2312" pitchFamily="49" charset="-122"/>
                </a:rPr>
                <a:t>{</a:t>
              </a:r>
              <a:r>
                <a:rPr lang="zh-CN" altLang="en-US" sz="3600" b="1" baseline="-25000" dirty="0">
                  <a:latin typeface="Times New Roman" panose="02020603050405020304" pitchFamily="18" charset="0"/>
                  <a:ea typeface="楷体_GB2312" pitchFamily="49" charset="-122"/>
                </a:rPr>
                <a:t>：</a:t>
              </a:r>
              <a:r>
                <a:rPr lang="zh-CN" altLang="en-US" sz="2800" b="1" dirty="0">
                  <a:latin typeface="Times New Roman" panose="02020603050405020304" pitchFamily="18" charset="0"/>
                  <a:ea typeface="楷体_GB2312" pitchFamily="49" charset="-122"/>
                </a:rPr>
                <a:t>层次</a:t>
              </a:r>
              <a:endParaRPr lang="zh-CN" altLang="en-US" b="1" dirty="0">
                <a:latin typeface="Times New Roman" panose="02020603050405020304" pitchFamily="18" charset="0"/>
                <a:ea typeface="楷体_GB2312" pitchFamily="49" charset="-122"/>
              </a:endParaRPr>
            </a:p>
          </p:txBody>
        </p:sp>
        <p:sp>
          <p:nvSpPr>
            <p:cNvPr id="63508" name="Text Box 7"/>
            <p:cNvSpPr txBox="1"/>
            <p:nvPr/>
          </p:nvSpPr>
          <p:spPr>
            <a:xfrm>
              <a:off x="1680" y="1056"/>
              <a:ext cx="2496" cy="404"/>
            </a:xfrm>
            <a:prstGeom prst="rect">
              <a:avLst/>
            </a:prstGeom>
            <a:noFill/>
            <a:ln w="9525">
              <a:noFill/>
            </a:ln>
          </p:spPr>
          <p:txBody>
            <a:bodyPr>
              <a:spAutoFit/>
            </a:bodyPr>
            <a:p>
              <a:pPr lvl="0" eaLnBrk="1" hangingPunct="1">
                <a:spcBef>
                  <a:spcPct val="50000"/>
                </a:spcBef>
              </a:pPr>
              <a:r>
                <a:rPr lang="zh-CN" altLang="en-US" b="1" dirty="0">
                  <a:latin typeface="Times New Roman" panose="02020603050405020304" pitchFamily="18" charset="0"/>
                  <a:ea typeface="楷体_GB2312" pitchFamily="49" charset="-122"/>
                </a:rPr>
                <a:t>（</a:t>
              </a:r>
              <a:r>
                <a:rPr lang="en-US" altLang="zh-CN" sz="3600" b="1">
                  <a:latin typeface="Times New Roman" panose="02020603050405020304" pitchFamily="18" charset="0"/>
                  <a:ea typeface="楷体_GB2312" pitchFamily="49" charset="-122"/>
                </a:rPr>
                <a:t>n</a:t>
              </a:r>
              <a:r>
                <a:rPr lang="en-US" altLang="zh-CN" b="1">
                  <a:latin typeface="Times New Roman" panose="02020603050405020304" pitchFamily="18" charset="0"/>
                  <a:ea typeface="楷体_GB2312" pitchFamily="49" charset="-122"/>
                </a:rPr>
                <a:t>1 ,</a:t>
              </a:r>
              <a:r>
                <a:rPr lang="en-US" altLang="zh-CN" sz="3600" b="1">
                  <a:latin typeface="Times New Roman" panose="02020603050405020304" pitchFamily="18" charset="0"/>
                  <a:ea typeface="楷体_GB2312" pitchFamily="49" charset="-122"/>
                </a:rPr>
                <a:t>n</a:t>
              </a:r>
              <a:r>
                <a:rPr lang="en-US" altLang="zh-CN" b="1">
                  <a:latin typeface="Times New Roman" panose="02020603050405020304" pitchFamily="18" charset="0"/>
                  <a:ea typeface="楷体_GB2312" pitchFamily="49" charset="-122"/>
                </a:rPr>
                <a:t>2):</a:t>
              </a:r>
              <a:r>
                <a:rPr lang="zh-CN" altLang="en-US" sz="2800" b="1" dirty="0">
                  <a:latin typeface="Times New Roman" panose="02020603050405020304" pitchFamily="18" charset="0"/>
                  <a:ea typeface="楷体_GB2312" pitchFamily="49" charset="-122"/>
                </a:rPr>
                <a:t>重复</a:t>
              </a:r>
              <a:r>
                <a:rPr lang="en-US" altLang="zh-CN" sz="3600" b="1">
                  <a:latin typeface="Times New Roman" panose="02020603050405020304" pitchFamily="18" charset="0"/>
                  <a:ea typeface="楷体_GB2312" pitchFamily="49" charset="-122"/>
                </a:rPr>
                <a:t>n</a:t>
              </a:r>
              <a:r>
                <a:rPr lang="en-US" altLang="zh-CN" b="1">
                  <a:latin typeface="Times New Roman" panose="02020603050405020304" pitchFamily="18" charset="0"/>
                  <a:ea typeface="楷体_GB2312" pitchFamily="49" charset="-122"/>
                </a:rPr>
                <a:t>1</a:t>
              </a:r>
              <a:r>
                <a:rPr lang="zh-CN" altLang="en-US" b="1" dirty="0">
                  <a:latin typeface="Times New Roman" panose="02020603050405020304" pitchFamily="18" charset="0"/>
                  <a:ea typeface="楷体_GB2312" pitchFamily="49" charset="-122"/>
                </a:rPr>
                <a:t>到</a:t>
              </a:r>
              <a:r>
                <a:rPr lang="en-US" altLang="zh-CN" sz="3600" b="1">
                  <a:latin typeface="Times New Roman" panose="02020603050405020304" pitchFamily="18" charset="0"/>
                  <a:ea typeface="楷体_GB2312" pitchFamily="49" charset="-122"/>
                </a:rPr>
                <a:t>n</a:t>
              </a:r>
              <a:r>
                <a:rPr lang="en-US" altLang="zh-CN" b="1">
                  <a:latin typeface="Times New Roman" panose="02020603050405020304" pitchFamily="18" charset="0"/>
                  <a:ea typeface="楷体_GB2312" pitchFamily="49" charset="-122"/>
                </a:rPr>
                <a:t>2</a:t>
              </a:r>
              <a:r>
                <a:rPr lang="zh-CN" altLang="en-US" b="1" dirty="0">
                  <a:latin typeface="Times New Roman" panose="02020603050405020304" pitchFamily="18" charset="0"/>
                  <a:ea typeface="楷体_GB2312" pitchFamily="49" charset="-122"/>
                </a:rPr>
                <a:t>次</a:t>
              </a:r>
              <a:endParaRPr lang="zh-CN" altLang="en-US" b="1" dirty="0">
                <a:latin typeface="Times New Roman" panose="02020603050405020304" pitchFamily="18" charset="0"/>
                <a:ea typeface="楷体_GB2312" pitchFamily="49" charset="-122"/>
              </a:endParaRPr>
            </a:p>
          </p:txBody>
        </p:sp>
        <p:sp>
          <p:nvSpPr>
            <p:cNvPr id="63509" name="Text Box 8"/>
            <p:cNvSpPr txBox="1"/>
            <p:nvPr/>
          </p:nvSpPr>
          <p:spPr>
            <a:xfrm>
              <a:off x="4176" y="1152"/>
              <a:ext cx="1584" cy="327"/>
            </a:xfrm>
            <a:prstGeom prst="rect">
              <a:avLst/>
            </a:prstGeom>
            <a:noFill/>
            <a:ln w="9525">
              <a:noFill/>
            </a:ln>
          </p:spPr>
          <p:txBody>
            <a:bodyPr>
              <a:spAutoFit/>
            </a:bodyPr>
            <a:p>
              <a:pPr lvl="0" eaLnBrk="1" hangingPunct="1">
                <a:spcBef>
                  <a:spcPct val="50000"/>
                </a:spcBef>
              </a:pPr>
              <a:r>
                <a:rPr lang="en-US" altLang="zh-CN" sz="2800" b="1">
                  <a:latin typeface="Times New Roman" panose="02020603050405020304" pitchFamily="18" charset="0"/>
                  <a:ea typeface="楷体_GB2312" pitchFamily="49" charset="-122"/>
                  <a:sym typeface="Symbol" panose="05050102010706020507" pitchFamily="18" charset="2"/>
                </a:rPr>
                <a:t></a:t>
              </a:r>
              <a:r>
                <a:rPr lang="zh-CN" altLang="en-US" sz="2800" b="1" dirty="0">
                  <a:latin typeface="Times New Roman" panose="02020603050405020304" pitchFamily="18" charset="0"/>
                  <a:ea typeface="楷体_GB2312" pitchFamily="49" charset="-122"/>
                  <a:sym typeface="Symbol" panose="05050102010706020507" pitchFamily="18" charset="2"/>
                </a:rPr>
                <a:t>：二者择一</a:t>
              </a:r>
              <a:endParaRPr lang="zh-CN" altLang="en-US" b="1" dirty="0">
                <a:latin typeface="Times New Roman" panose="02020603050405020304" pitchFamily="18" charset="0"/>
                <a:ea typeface="楷体_GB2312" pitchFamily="49" charset="-122"/>
              </a:endParaRPr>
            </a:p>
          </p:txBody>
        </p:sp>
      </p:grpSp>
      <p:grpSp>
        <p:nvGrpSpPr>
          <p:cNvPr id="63495" name="Group 9"/>
          <p:cNvGrpSpPr/>
          <p:nvPr/>
        </p:nvGrpSpPr>
        <p:grpSpPr>
          <a:xfrm>
            <a:off x="381000" y="2438400"/>
            <a:ext cx="8763000" cy="4037013"/>
            <a:chOff x="240" y="1536"/>
            <a:chExt cx="5520" cy="2543"/>
          </a:xfrm>
        </p:grpSpPr>
        <p:sp>
          <p:nvSpPr>
            <p:cNvPr id="63496" name="Text Box 10"/>
            <p:cNvSpPr txBox="1"/>
            <p:nvPr/>
          </p:nvSpPr>
          <p:spPr>
            <a:xfrm>
              <a:off x="240" y="1536"/>
              <a:ext cx="5520" cy="2543"/>
            </a:xfrm>
            <a:prstGeom prst="rect">
              <a:avLst/>
            </a:prstGeom>
            <a:noFill/>
            <a:ln w="9525">
              <a:noFill/>
            </a:ln>
          </p:spPr>
          <p:txBody>
            <a:bodyPr>
              <a:spAutoFit/>
            </a:bodyPr>
            <a:p>
              <a:pPr lvl="0" eaLnBrk="1" hangingPunct="1">
                <a:lnSpc>
                  <a:spcPct val="80000"/>
                </a:lnSpc>
              </a:pPr>
              <a:r>
                <a:rPr lang="zh-CN" altLang="en-US" sz="2800" b="1" dirty="0">
                  <a:latin typeface="Times New Roman" panose="02020603050405020304" pitchFamily="18" charset="0"/>
                  <a:ea typeface="楷体_GB2312" pitchFamily="49" charset="-122"/>
                </a:rPr>
                <a:t>例：                </a:t>
              </a:r>
              <a:r>
                <a:rPr lang="zh-CN" altLang="en-US" b="1" dirty="0">
                  <a:latin typeface="Times New Roman" panose="02020603050405020304" pitchFamily="18" charset="0"/>
                  <a:ea typeface="楷体_GB2312" pitchFamily="49" charset="-122"/>
                </a:rPr>
                <a:t>头条新闻                                                 地区队</a:t>
              </a:r>
              <a:endParaRPr lang="zh-CN" altLang="en-US" b="1" dirty="0">
                <a:latin typeface="Times New Roman" panose="02020603050405020304" pitchFamily="18" charset="0"/>
                <a:ea typeface="楷体_GB2312" pitchFamily="49" charset="-122"/>
              </a:endParaRPr>
            </a:p>
            <a:p>
              <a:pPr lvl="0" eaLnBrk="1" hangingPunct="1">
                <a:lnSpc>
                  <a:spcPct val="80000"/>
                </a:lnSpc>
              </a:pPr>
              <a:r>
                <a:rPr lang="zh-CN" altLang="en-US" b="1" dirty="0">
                  <a:latin typeface="Times New Roman" panose="02020603050405020304" pitchFamily="18" charset="0"/>
                  <a:ea typeface="楷体_GB2312" pitchFamily="49" charset="-122"/>
                </a:rPr>
                <a:t>            头版        国内新闻                            体育新闻    职业队</a:t>
              </a:r>
              <a:endParaRPr lang="zh-CN" altLang="en-US" b="1" dirty="0">
                <a:latin typeface="Times New Roman" panose="02020603050405020304" pitchFamily="18" charset="0"/>
                <a:ea typeface="楷体_GB2312" pitchFamily="49" charset="-122"/>
              </a:endParaRPr>
            </a:p>
            <a:p>
              <a:pPr lvl="0" eaLnBrk="1" hangingPunct="1">
                <a:lnSpc>
                  <a:spcPct val="80000"/>
                </a:lnSpc>
              </a:pPr>
              <a:r>
                <a:rPr lang="zh-CN" altLang="en-US" b="1" dirty="0">
                  <a:latin typeface="Times New Roman" panose="02020603050405020304" pitchFamily="18" charset="0"/>
                  <a:ea typeface="楷体_GB2312" pitchFamily="49" charset="-122"/>
                </a:rPr>
                <a:t>                         本地新闻                                                 拳击</a:t>
              </a:r>
              <a:endParaRPr lang="zh-CN" altLang="en-US" b="1" dirty="0">
                <a:latin typeface="Times New Roman" panose="02020603050405020304" pitchFamily="18" charset="0"/>
                <a:ea typeface="楷体_GB2312" pitchFamily="49" charset="-122"/>
              </a:endParaRPr>
            </a:p>
            <a:p>
              <a:pPr lvl="0" eaLnBrk="1" hangingPunct="1">
                <a:lnSpc>
                  <a:spcPct val="80000"/>
                </a:lnSpc>
              </a:pPr>
              <a:endParaRPr lang="zh-CN" altLang="en-US" b="1" dirty="0">
                <a:latin typeface="Times New Roman" panose="02020603050405020304" pitchFamily="18" charset="0"/>
                <a:ea typeface="楷体_GB2312" pitchFamily="49" charset="-122"/>
              </a:endParaRPr>
            </a:p>
            <a:p>
              <a:pPr lvl="0" eaLnBrk="1" hangingPunct="1">
                <a:lnSpc>
                  <a:spcPct val="80000"/>
                </a:lnSpc>
              </a:pPr>
              <a:r>
                <a:rPr lang="zh-CN" altLang="en-US" b="1" dirty="0">
                  <a:latin typeface="Times New Roman" panose="02020603050405020304" pitchFamily="18" charset="0"/>
                  <a:ea typeface="楷体_GB2312" pitchFamily="49" charset="-122"/>
                </a:rPr>
                <a:t>                            社论</a:t>
              </a:r>
              <a:r>
                <a:rPr lang="en-US" altLang="zh-CN" b="1">
                  <a:latin typeface="Times New Roman" panose="02020603050405020304" pitchFamily="18" charset="0"/>
                  <a:ea typeface="楷体_GB2312" pitchFamily="49" charset="-122"/>
                </a:rPr>
                <a:t>(1,1)                                                  </a:t>
              </a:r>
              <a:r>
                <a:rPr lang="zh-CN" altLang="en-US" b="1" dirty="0">
                  <a:latin typeface="Times New Roman" panose="02020603050405020304" pitchFamily="18" charset="0"/>
                  <a:ea typeface="楷体_GB2312" pitchFamily="49" charset="-122"/>
                </a:rPr>
                <a:t>经营简讯</a:t>
              </a:r>
              <a:endParaRPr lang="zh-CN" altLang="en-US" b="1" dirty="0">
                <a:latin typeface="Times New Roman" panose="02020603050405020304" pitchFamily="18" charset="0"/>
                <a:ea typeface="楷体_GB2312" pitchFamily="49" charset="-122"/>
              </a:endParaRPr>
            </a:p>
            <a:p>
              <a:pPr lvl="0" eaLnBrk="1" hangingPunct="1">
                <a:lnSpc>
                  <a:spcPct val="80000"/>
                </a:lnSpc>
              </a:pPr>
              <a:r>
                <a:rPr lang="zh-CN" altLang="en-US" b="1" dirty="0">
                  <a:latin typeface="Times New Roman" panose="02020603050405020304" pitchFamily="18" charset="0"/>
                  <a:ea typeface="楷体_GB2312" pitchFamily="49" charset="-122"/>
                </a:rPr>
                <a:t>                 专栏</a:t>
              </a:r>
              <a:r>
                <a:rPr lang="en-US" altLang="zh-CN" b="1">
                  <a:latin typeface="Times New Roman" panose="02020603050405020304" pitchFamily="18" charset="0"/>
                  <a:ea typeface="楷体_GB2312" pitchFamily="49" charset="-122"/>
                </a:rPr>
                <a:t>(1,3)                                                   </a:t>
              </a:r>
              <a:r>
                <a:rPr lang="en-US" altLang="zh-CN" sz="2800" b="1">
                  <a:latin typeface="Times New Roman" panose="02020603050405020304" pitchFamily="18" charset="0"/>
                  <a:ea typeface="楷体_GB2312" pitchFamily="49" charset="-122"/>
                  <a:sym typeface="Symbol" panose="05050102010706020507" pitchFamily="18" charset="2"/>
                </a:rPr>
                <a:t></a:t>
              </a:r>
              <a:endParaRPr lang="en-US" altLang="zh-CN" b="1">
                <a:latin typeface="Times New Roman" panose="02020603050405020304" pitchFamily="18" charset="0"/>
                <a:ea typeface="楷体_GB2312" pitchFamily="49" charset="-122"/>
              </a:endParaRPr>
            </a:p>
            <a:p>
              <a:pPr lvl="0" eaLnBrk="1" hangingPunct="1">
                <a:lnSpc>
                  <a:spcPct val="80000"/>
                </a:lnSpc>
              </a:pPr>
              <a:r>
                <a:rPr lang="zh-CN" altLang="en-US" b="1" dirty="0">
                  <a:latin typeface="Times New Roman" panose="02020603050405020304" pitchFamily="18" charset="0"/>
                  <a:ea typeface="楷体_GB2312" pitchFamily="49" charset="-122"/>
                </a:rPr>
                <a:t>报纸     社论       读者来信</a:t>
              </a:r>
              <a:r>
                <a:rPr lang="en-US" altLang="zh-CN" b="1">
                  <a:latin typeface="Times New Roman" panose="02020603050405020304" pitchFamily="18" charset="0"/>
                  <a:ea typeface="楷体_GB2312" pitchFamily="49" charset="-122"/>
                </a:rPr>
                <a:t>(1,3)          </a:t>
              </a:r>
              <a:r>
                <a:rPr lang="zh-CN" altLang="en-US" b="1" dirty="0">
                  <a:latin typeface="Times New Roman" panose="02020603050405020304" pitchFamily="18" charset="0"/>
                  <a:ea typeface="楷体_GB2312" pitchFamily="49" charset="-122"/>
                </a:rPr>
                <a:t>副刊    商业新闻   雇员简讯</a:t>
              </a:r>
              <a:endParaRPr lang="zh-CN" altLang="en-US" b="1" dirty="0">
                <a:latin typeface="Times New Roman" panose="02020603050405020304" pitchFamily="18" charset="0"/>
                <a:ea typeface="楷体_GB2312" pitchFamily="49" charset="-122"/>
              </a:endParaRPr>
            </a:p>
            <a:p>
              <a:pPr lvl="0" eaLnBrk="1" hangingPunct="1">
                <a:lnSpc>
                  <a:spcPct val="80000"/>
                </a:lnSpc>
              </a:pPr>
              <a:r>
                <a:rPr lang="zh-CN" altLang="en-US" b="1" dirty="0">
                  <a:latin typeface="Times New Roman" panose="02020603050405020304" pitchFamily="18" charset="0"/>
                  <a:ea typeface="楷体_GB2312" pitchFamily="49" charset="-122"/>
                </a:rPr>
                <a:t>                            讽刺漫画</a:t>
              </a:r>
              <a:r>
                <a:rPr lang="en-US" altLang="zh-CN" b="1">
                  <a:latin typeface="Times New Roman" panose="02020603050405020304" pitchFamily="18" charset="0"/>
                  <a:ea typeface="楷体_GB2312" pitchFamily="49" charset="-122"/>
                </a:rPr>
                <a:t>(0,1)                                          </a:t>
              </a:r>
              <a:r>
                <a:rPr lang="zh-CN" altLang="en-US" b="1" dirty="0">
                  <a:latin typeface="Times New Roman" panose="02020603050405020304" pitchFamily="18" charset="0"/>
                  <a:ea typeface="楷体_GB2312" pitchFamily="49" charset="-122"/>
                </a:rPr>
                <a:t>一般新闻</a:t>
              </a:r>
              <a:endParaRPr lang="zh-CN" altLang="en-US" b="1" dirty="0">
                <a:latin typeface="Times New Roman" panose="02020603050405020304" pitchFamily="18" charset="0"/>
                <a:ea typeface="楷体_GB2312" pitchFamily="49" charset="-122"/>
              </a:endParaRPr>
            </a:p>
            <a:p>
              <a:pPr lvl="0" eaLnBrk="1" hangingPunct="1">
                <a:lnSpc>
                  <a:spcPct val="80000"/>
                </a:lnSpc>
              </a:pPr>
              <a:endParaRPr lang="zh-CN" altLang="en-US" b="1" dirty="0">
                <a:latin typeface="Times New Roman" panose="02020603050405020304" pitchFamily="18" charset="0"/>
                <a:ea typeface="楷体_GB2312" pitchFamily="49" charset="-122"/>
              </a:endParaRPr>
            </a:p>
            <a:p>
              <a:pPr lvl="0" eaLnBrk="1" hangingPunct="1">
                <a:lnSpc>
                  <a:spcPct val="80000"/>
                </a:lnSpc>
              </a:pPr>
              <a:r>
                <a:rPr lang="zh-CN" altLang="en-US" b="1" dirty="0">
                  <a:latin typeface="Times New Roman" panose="02020603050405020304" pitchFamily="18" charset="0"/>
                  <a:ea typeface="楷体_GB2312" pitchFamily="49" charset="-122"/>
                </a:rPr>
                <a:t>      体育新闻                             招生</a:t>
              </a:r>
              <a:endParaRPr lang="zh-CN" altLang="en-US" b="1" dirty="0">
                <a:latin typeface="Times New Roman" panose="02020603050405020304" pitchFamily="18" charset="0"/>
                <a:ea typeface="楷体_GB2312" pitchFamily="49" charset="-122"/>
              </a:endParaRPr>
            </a:p>
            <a:p>
              <a:pPr lvl="0" eaLnBrk="1" hangingPunct="1">
                <a:lnSpc>
                  <a:spcPct val="80000"/>
                </a:lnSpc>
              </a:pPr>
              <a:r>
                <a:rPr lang="zh-CN" altLang="en-US" b="1" dirty="0">
                  <a:latin typeface="Times New Roman" panose="02020603050405020304" pitchFamily="18" charset="0"/>
                  <a:ea typeface="楷体_GB2312" pitchFamily="49" charset="-122"/>
                </a:rPr>
                <a:t>    副刊          商业新闻                             广告        招聘</a:t>
              </a:r>
              <a:endParaRPr lang="zh-CN" altLang="en-US" b="1" dirty="0">
                <a:latin typeface="Times New Roman" panose="02020603050405020304" pitchFamily="18" charset="0"/>
                <a:ea typeface="楷体_GB2312" pitchFamily="49" charset="-122"/>
              </a:endParaRPr>
            </a:p>
            <a:p>
              <a:pPr lvl="0" eaLnBrk="1" hangingPunct="1">
                <a:lnSpc>
                  <a:spcPct val="80000"/>
                </a:lnSpc>
              </a:pPr>
              <a:r>
                <a:rPr lang="zh-CN" altLang="en-US" b="1" dirty="0">
                  <a:latin typeface="Times New Roman" panose="02020603050405020304" pitchFamily="18" charset="0"/>
                  <a:ea typeface="楷体_GB2312" pitchFamily="49" charset="-122"/>
                </a:rPr>
                <a:t>                       广告                                                      求助</a:t>
              </a:r>
              <a:endParaRPr lang="zh-CN" altLang="en-US" b="1" dirty="0">
                <a:latin typeface="Times New Roman" panose="02020603050405020304" pitchFamily="18" charset="0"/>
                <a:ea typeface="楷体_GB2312" pitchFamily="49" charset="-122"/>
              </a:endParaRPr>
            </a:p>
            <a:p>
              <a:pPr lvl="0" eaLnBrk="1" hangingPunct="1">
                <a:lnSpc>
                  <a:spcPct val="80000"/>
                </a:lnSpc>
              </a:pPr>
              <a:endParaRPr lang="en-US" altLang="zh-CN" sz="2800" b="1">
                <a:latin typeface="Times New Roman" panose="02020603050405020304" pitchFamily="18" charset="0"/>
                <a:ea typeface="楷体_GB2312" pitchFamily="49" charset="-122"/>
              </a:endParaRPr>
            </a:p>
          </p:txBody>
        </p:sp>
        <p:sp>
          <p:nvSpPr>
            <p:cNvPr id="63497" name="AutoShape 11"/>
            <p:cNvSpPr/>
            <p:nvPr/>
          </p:nvSpPr>
          <p:spPr>
            <a:xfrm>
              <a:off x="768" y="1872"/>
              <a:ext cx="96" cy="1728"/>
            </a:xfrm>
            <a:prstGeom prst="leftBrace">
              <a:avLst>
                <a:gd name="adj1" fmla="val 150000"/>
                <a:gd name="adj2" fmla="val 50000"/>
              </a:avLst>
            </a:prstGeom>
            <a:noFill/>
            <a:ln w="15875" cap="flat" cmpd="sng">
              <a:solidFill>
                <a:schemeClr val="tx1"/>
              </a:solidFill>
              <a:prstDash val="solid"/>
              <a:headEnd type="none" w="med" len="med"/>
              <a:tailEnd type="none" w="med" len="med"/>
            </a:ln>
          </p:spPr>
          <p:txBody>
            <a:bodyPr wrap="none" anchor="ctr"/>
            <a:p>
              <a:pPr lvl="0" eaLnBrk="1" hangingPunct="1"/>
              <a:endParaRPr lang="zh-CN" altLang="en-US" dirty="0">
                <a:latin typeface="Times New Roman" panose="02020603050405020304" pitchFamily="18" charset="0"/>
                <a:ea typeface="宋体" panose="02010600030101010101" pitchFamily="2" charset="-122"/>
              </a:endParaRPr>
            </a:p>
          </p:txBody>
        </p:sp>
        <p:sp>
          <p:nvSpPr>
            <p:cNvPr id="63498" name="AutoShape 12"/>
            <p:cNvSpPr/>
            <p:nvPr/>
          </p:nvSpPr>
          <p:spPr>
            <a:xfrm>
              <a:off x="1536" y="1632"/>
              <a:ext cx="48" cy="432"/>
            </a:xfrm>
            <a:prstGeom prst="leftBrace">
              <a:avLst>
                <a:gd name="adj1" fmla="val 75000"/>
                <a:gd name="adj2" fmla="val 50000"/>
              </a:avLst>
            </a:prstGeom>
            <a:noFill/>
            <a:ln w="15875" cap="flat" cmpd="sng">
              <a:solidFill>
                <a:schemeClr val="tx1"/>
              </a:solidFill>
              <a:prstDash val="solid"/>
              <a:headEnd type="none" w="med" len="med"/>
              <a:tailEnd type="none" w="med" len="med"/>
            </a:ln>
          </p:spPr>
          <p:txBody>
            <a:bodyPr wrap="none" anchor="ctr"/>
            <a:p>
              <a:pPr lvl="0" eaLnBrk="1" hangingPunct="1"/>
              <a:endParaRPr lang="zh-CN" altLang="en-US" dirty="0">
                <a:latin typeface="Times New Roman" panose="02020603050405020304" pitchFamily="18" charset="0"/>
                <a:ea typeface="宋体" panose="02010600030101010101" pitchFamily="2" charset="-122"/>
              </a:endParaRPr>
            </a:p>
          </p:txBody>
        </p:sp>
        <p:sp>
          <p:nvSpPr>
            <p:cNvPr id="63499" name="AutoShape 13"/>
            <p:cNvSpPr/>
            <p:nvPr/>
          </p:nvSpPr>
          <p:spPr>
            <a:xfrm>
              <a:off x="1488" y="3312"/>
              <a:ext cx="48" cy="432"/>
            </a:xfrm>
            <a:prstGeom prst="leftBrace">
              <a:avLst>
                <a:gd name="adj1" fmla="val 75000"/>
                <a:gd name="adj2" fmla="val 50000"/>
              </a:avLst>
            </a:prstGeom>
            <a:noFill/>
            <a:ln w="15875" cap="flat" cmpd="sng">
              <a:solidFill>
                <a:schemeClr val="tx1"/>
              </a:solidFill>
              <a:prstDash val="solid"/>
              <a:headEnd type="none" w="med" len="med"/>
              <a:tailEnd type="none" w="med" len="med"/>
            </a:ln>
          </p:spPr>
          <p:txBody>
            <a:bodyPr wrap="none" anchor="ctr"/>
            <a:p>
              <a:pPr lvl="0" eaLnBrk="1" hangingPunct="1"/>
              <a:endParaRPr lang="zh-CN" altLang="en-US" dirty="0">
                <a:latin typeface="Times New Roman" panose="02020603050405020304" pitchFamily="18" charset="0"/>
                <a:ea typeface="宋体" panose="02010600030101010101" pitchFamily="2" charset="-122"/>
              </a:endParaRPr>
            </a:p>
          </p:txBody>
        </p:sp>
        <p:sp>
          <p:nvSpPr>
            <p:cNvPr id="63500" name="AutoShape 14"/>
            <p:cNvSpPr/>
            <p:nvPr/>
          </p:nvSpPr>
          <p:spPr>
            <a:xfrm>
              <a:off x="4656" y="1680"/>
              <a:ext cx="48" cy="432"/>
            </a:xfrm>
            <a:prstGeom prst="leftBrace">
              <a:avLst>
                <a:gd name="adj1" fmla="val 75000"/>
                <a:gd name="adj2" fmla="val 50000"/>
              </a:avLst>
            </a:prstGeom>
            <a:noFill/>
            <a:ln w="15875" cap="flat" cmpd="sng">
              <a:solidFill>
                <a:schemeClr val="tx1"/>
              </a:solidFill>
              <a:prstDash val="solid"/>
              <a:headEnd type="none" w="med" len="med"/>
              <a:tailEnd type="none" w="med" len="med"/>
            </a:ln>
          </p:spPr>
          <p:txBody>
            <a:bodyPr wrap="none" anchor="ctr"/>
            <a:p>
              <a:pPr lvl="0" eaLnBrk="1" hangingPunct="1"/>
              <a:endParaRPr lang="zh-CN" altLang="en-US" dirty="0">
                <a:latin typeface="Times New Roman" panose="02020603050405020304" pitchFamily="18" charset="0"/>
                <a:ea typeface="宋体" panose="02010600030101010101" pitchFamily="2" charset="-122"/>
              </a:endParaRPr>
            </a:p>
          </p:txBody>
        </p:sp>
        <p:sp>
          <p:nvSpPr>
            <p:cNvPr id="63501" name="AutoShape 15"/>
            <p:cNvSpPr/>
            <p:nvPr/>
          </p:nvSpPr>
          <p:spPr>
            <a:xfrm>
              <a:off x="4704" y="3312"/>
              <a:ext cx="48" cy="432"/>
            </a:xfrm>
            <a:prstGeom prst="leftBrace">
              <a:avLst>
                <a:gd name="adj1" fmla="val 75000"/>
                <a:gd name="adj2" fmla="val 50000"/>
              </a:avLst>
            </a:prstGeom>
            <a:noFill/>
            <a:ln w="15875" cap="flat" cmpd="sng">
              <a:solidFill>
                <a:schemeClr val="tx1"/>
              </a:solidFill>
              <a:prstDash val="solid"/>
              <a:headEnd type="none" w="med" len="med"/>
              <a:tailEnd type="none" w="med" len="med"/>
            </a:ln>
          </p:spPr>
          <p:txBody>
            <a:bodyPr wrap="none" anchor="ctr"/>
            <a:p>
              <a:pPr lvl="0" eaLnBrk="1" hangingPunct="1"/>
              <a:endParaRPr lang="zh-CN" altLang="en-US" dirty="0">
                <a:latin typeface="Times New Roman" panose="02020603050405020304" pitchFamily="18" charset="0"/>
                <a:ea typeface="宋体" panose="02010600030101010101" pitchFamily="2" charset="-122"/>
              </a:endParaRPr>
            </a:p>
          </p:txBody>
        </p:sp>
        <p:sp>
          <p:nvSpPr>
            <p:cNvPr id="63502" name="AutoShape 16"/>
            <p:cNvSpPr/>
            <p:nvPr/>
          </p:nvSpPr>
          <p:spPr>
            <a:xfrm>
              <a:off x="1488" y="2400"/>
              <a:ext cx="96" cy="576"/>
            </a:xfrm>
            <a:prstGeom prst="leftBrace">
              <a:avLst>
                <a:gd name="adj1" fmla="val 50000"/>
                <a:gd name="adj2" fmla="val 50000"/>
              </a:avLst>
            </a:prstGeom>
            <a:noFill/>
            <a:ln w="15875" cap="flat" cmpd="sng">
              <a:solidFill>
                <a:schemeClr val="tx1"/>
              </a:solidFill>
              <a:prstDash val="solid"/>
              <a:headEnd type="none" w="med" len="med"/>
              <a:tailEnd type="none" w="med" len="med"/>
            </a:ln>
          </p:spPr>
          <p:txBody>
            <a:bodyPr wrap="none" anchor="ctr"/>
            <a:p>
              <a:pPr lvl="0" eaLnBrk="1" hangingPunct="1"/>
              <a:endParaRPr lang="zh-CN" altLang="en-US" dirty="0">
                <a:latin typeface="Times New Roman" panose="02020603050405020304" pitchFamily="18" charset="0"/>
                <a:ea typeface="宋体" panose="02010600030101010101" pitchFamily="2" charset="-122"/>
              </a:endParaRPr>
            </a:p>
          </p:txBody>
        </p:sp>
        <p:sp>
          <p:nvSpPr>
            <p:cNvPr id="63503" name="AutoShape 17"/>
            <p:cNvSpPr/>
            <p:nvPr/>
          </p:nvSpPr>
          <p:spPr>
            <a:xfrm>
              <a:off x="4656" y="2448"/>
              <a:ext cx="96" cy="576"/>
            </a:xfrm>
            <a:prstGeom prst="leftBrace">
              <a:avLst>
                <a:gd name="adj1" fmla="val 50000"/>
                <a:gd name="adj2" fmla="val 50000"/>
              </a:avLst>
            </a:prstGeom>
            <a:noFill/>
            <a:ln w="15875" cap="flat" cmpd="sng">
              <a:solidFill>
                <a:schemeClr val="tx1"/>
              </a:solidFill>
              <a:prstDash val="solid"/>
              <a:headEnd type="none" w="med" len="med"/>
              <a:tailEnd type="none" w="med" len="med"/>
            </a:ln>
          </p:spPr>
          <p:txBody>
            <a:bodyPr wrap="none" anchor="ctr"/>
            <a:p>
              <a:pPr lvl="0" eaLnBrk="1" hangingPunct="1"/>
              <a:endParaRPr lang="zh-CN" altLang="en-US" dirty="0">
                <a:latin typeface="Times New Roman" panose="02020603050405020304" pitchFamily="18" charset="0"/>
                <a:ea typeface="宋体" panose="02010600030101010101" pitchFamily="2" charset="-122"/>
              </a:endParaRPr>
            </a:p>
          </p:txBody>
        </p:sp>
        <p:sp>
          <p:nvSpPr>
            <p:cNvPr id="63504" name="AutoShape 18"/>
            <p:cNvSpPr/>
            <p:nvPr/>
          </p:nvSpPr>
          <p:spPr>
            <a:xfrm>
              <a:off x="3696" y="1872"/>
              <a:ext cx="96" cy="1824"/>
            </a:xfrm>
            <a:prstGeom prst="leftBrace">
              <a:avLst>
                <a:gd name="adj1" fmla="val 158333"/>
                <a:gd name="adj2" fmla="val 50000"/>
              </a:avLst>
            </a:prstGeom>
            <a:noFill/>
            <a:ln w="15875" cap="flat" cmpd="sng">
              <a:solidFill>
                <a:schemeClr val="tx1"/>
              </a:solidFill>
              <a:prstDash val="solid"/>
              <a:headEnd type="none" w="med" len="med"/>
              <a:tailEnd type="none" w="med" len="med"/>
            </a:ln>
          </p:spPr>
          <p:txBody>
            <a:bodyPr wrap="none" anchor="ctr"/>
            <a:p>
              <a:pPr lvl="0" eaLnBrk="1" hangingPunct="1"/>
              <a:endParaRPr lang="zh-CN" altLang="en-US" dirty="0">
                <a:latin typeface="Times New Roman" panose="02020603050405020304" pitchFamily="18" charset="0"/>
                <a:ea typeface="宋体" panose="02010600030101010101" pitchFamily="2" charset="-122"/>
              </a:endParaRPr>
            </a:p>
          </p:txBody>
        </p:sp>
        <p:sp>
          <p:nvSpPr>
            <p:cNvPr id="63505" name="AutoShape 19"/>
            <p:cNvSpPr/>
            <p:nvPr/>
          </p:nvSpPr>
          <p:spPr>
            <a:xfrm rot="-3787621">
              <a:off x="2616" y="3240"/>
              <a:ext cx="960" cy="144"/>
            </a:xfrm>
            <a:prstGeom prst="rightArrow">
              <a:avLst>
                <a:gd name="adj1" fmla="val 50000"/>
                <a:gd name="adj2" fmla="val 166666"/>
              </a:avLst>
            </a:prstGeom>
            <a:noFill/>
            <a:ln w="15875" cap="flat" cmpd="sng">
              <a:solidFill>
                <a:schemeClr val="tx1"/>
              </a:solidFill>
              <a:prstDash val="solid"/>
              <a:miter/>
              <a:headEnd type="none" w="med" len="med"/>
              <a:tailEnd type="none" w="med" len="med"/>
            </a:ln>
          </p:spPr>
          <p:txBody>
            <a:bodyPr wrap="none" anchor="ctr"/>
            <a:p>
              <a:pPr lvl="0" eaLnBrk="1" hangingPunct="1"/>
              <a:endParaRPr lang="zh-CN" altLang="en-US" dirty="0">
                <a:latin typeface="Times New Roman" panose="02020603050405020304" pitchFamily="18" charset="0"/>
                <a:ea typeface="宋体" panose="02010600030101010101" pitchFamily="2" charset="-122"/>
              </a:endParaRPr>
            </a:p>
          </p:txBody>
        </p:sp>
        <p:sp>
          <p:nvSpPr>
            <p:cNvPr id="63506" name="Text Box 20"/>
            <p:cNvSpPr txBox="1"/>
            <p:nvPr/>
          </p:nvSpPr>
          <p:spPr>
            <a:xfrm>
              <a:off x="3072" y="3216"/>
              <a:ext cx="336" cy="450"/>
            </a:xfrm>
            <a:prstGeom prst="rect">
              <a:avLst/>
            </a:prstGeom>
            <a:noFill/>
            <a:ln w="9525">
              <a:noFill/>
            </a:ln>
          </p:spPr>
          <p:txBody>
            <a:bodyPr>
              <a:spAutoFit/>
            </a:bodyPr>
            <a:p>
              <a:pPr lvl="0" eaLnBrk="1" hangingPunct="1">
                <a:lnSpc>
                  <a:spcPct val="85000"/>
                </a:lnSpc>
              </a:pPr>
              <a:r>
                <a:rPr lang="zh-CN" altLang="en-US" b="1" dirty="0">
                  <a:latin typeface="Times New Roman" panose="02020603050405020304" pitchFamily="18" charset="0"/>
                  <a:ea typeface="楷体_GB2312" pitchFamily="49" charset="-122"/>
                </a:rPr>
                <a:t>细化</a:t>
              </a:r>
              <a:endParaRPr lang="zh-CN" altLang="en-US" b="1" dirty="0">
                <a:latin typeface="Times New Roman" panose="02020603050405020304" pitchFamily="18" charset="0"/>
                <a:ea typeface="楷体_GB2312" pitchFamily="49" charset="-122"/>
              </a:endParaRPr>
            </a:p>
          </p:txBody>
        </p:sp>
      </p:grpSp>
    </p:spTree>
  </p:cSld>
  <p:clrMapOvr>
    <a:masterClrMapping/>
  </p:clrMapOvr>
  <p:transition>
    <p:random/>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4" name="灯片编号占位符 3"/>
          <p:cNvSpPr txBox="1">
            <a:spLocks noGrp="1"/>
          </p:cNvSpPr>
          <p:nvPr>
            <p:ph type="sldNum" sz="quarter" idx="12"/>
          </p:nvPr>
        </p:nvSpPr>
        <p:spPr/>
        <p:txBody>
          <a:bodyPr/>
          <a:p>
            <a:pPr algn="r" eaLnBrk="1" hangingPunct="1">
              <a:spcBef>
                <a:spcPct val="50000"/>
              </a:spcBef>
            </a:pPr>
            <a:fld id="{9A0DB2DC-4C9A-4742-B13C-FB6460FD3503}" type="slidenum">
              <a:rPr lang="en-US" altLang="zh-CN" sz="1400"/>
            </a:fld>
            <a:endParaRPr lang="en-US" altLang="zh-CN" sz="1400"/>
          </a:p>
        </p:txBody>
      </p:sp>
      <p:sp>
        <p:nvSpPr>
          <p:cNvPr id="332802" name="Rectangle 2"/>
          <p:cNvSpPr/>
          <p:nvPr/>
        </p:nvSpPr>
        <p:spPr>
          <a:xfrm>
            <a:off x="590550" y="1573213"/>
            <a:ext cx="8353425" cy="1800225"/>
          </a:xfrm>
          <a:prstGeom prst="rect">
            <a:avLst/>
          </a:prstGeom>
          <a:noFill/>
          <a:ln w="9525">
            <a:noFill/>
          </a:ln>
        </p:spPr>
        <p:txBody>
          <a:bodyPr>
            <a:spAutoFit/>
          </a:bodyPr>
          <a:p>
            <a:pPr lvl="0" algn="l" eaLnBrk="0" hangingPunct="0">
              <a:spcBef>
                <a:spcPct val="50000"/>
              </a:spcBef>
            </a:pPr>
            <a:r>
              <a:rPr lang="en-US" altLang="zh-CN" sz="2800" b="1">
                <a:latin typeface="楷体_GB2312" pitchFamily="49" charset="-122"/>
                <a:ea typeface="楷体_GB2312" pitchFamily="49" charset="-122"/>
              </a:rPr>
              <a:t>   IPO</a:t>
            </a:r>
            <a:r>
              <a:rPr lang="zh-CN" altLang="en-US" sz="2800" b="1" dirty="0">
                <a:latin typeface="楷体_GB2312" pitchFamily="49" charset="-122"/>
                <a:ea typeface="楷体_GB2312" pitchFamily="49" charset="-122"/>
              </a:rPr>
              <a:t>图是输入／处理／输出图的简称，它是美国</a:t>
            </a:r>
            <a:r>
              <a:rPr lang="en-US" altLang="zh-CN" sz="2800" b="1">
                <a:latin typeface="楷体_GB2312" pitchFamily="49" charset="-122"/>
                <a:ea typeface="楷体_GB2312" pitchFamily="49" charset="-122"/>
              </a:rPr>
              <a:t>IBM</a:t>
            </a:r>
            <a:r>
              <a:rPr lang="zh-CN" altLang="en-US" sz="2800" b="1" dirty="0">
                <a:latin typeface="楷体_GB2312" pitchFamily="49" charset="-122"/>
                <a:ea typeface="楷体_GB2312" pitchFamily="49" charset="-122"/>
              </a:rPr>
              <a:t>公司发展完善起来的一种图形工具，能够方便地描绘输入数据、对数据的处理和输出数据之间的关系。</a:t>
            </a:r>
            <a:endParaRPr lang="zh-CN" altLang="en-US" sz="2800" b="1" dirty="0">
              <a:latin typeface="楷体_GB2312" pitchFamily="49" charset="-122"/>
              <a:ea typeface="楷体_GB2312" pitchFamily="49" charset="-122"/>
            </a:endParaRPr>
          </a:p>
        </p:txBody>
      </p:sp>
      <p:sp>
        <p:nvSpPr>
          <p:cNvPr id="64516" name="Rectangle 6"/>
          <p:cNvSpPr/>
          <p:nvPr/>
        </p:nvSpPr>
        <p:spPr>
          <a:xfrm>
            <a:off x="900113" y="765175"/>
            <a:ext cx="1460500" cy="701675"/>
          </a:xfrm>
          <a:prstGeom prst="rect">
            <a:avLst/>
          </a:prstGeom>
          <a:noFill/>
          <a:ln w="12700">
            <a:noFill/>
          </a:ln>
        </p:spPr>
        <p:txBody>
          <a:bodyPr wrap="none">
            <a:spAutoFit/>
          </a:bodyPr>
          <a:p>
            <a:pPr lvl="0" eaLnBrk="1" hangingPunct="1"/>
            <a:r>
              <a:rPr lang="en-US" altLang="zh-CN" sz="4000" b="1">
                <a:solidFill>
                  <a:srgbClr val="FF0066"/>
                </a:solidFill>
                <a:latin typeface="隶书" panose="02010509060101010101" pitchFamily="49" charset="-122"/>
                <a:ea typeface="隶书" panose="02010509060101010101" pitchFamily="49" charset="-122"/>
              </a:rPr>
              <a:t>IPO</a:t>
            </a:r>
            <a:r>
              <a:rPr lang="zh-CN" altLang="en-US" sz="4000" b="1" dirty="0">
                <a:solidFill>
                  <a:srgbClr val="FF0066"/>
                </a:solidFill>
                <a:latin typeface="隶书" panose="02010509060101010101" pitchFamily="49" charset="-122"/>
                <a:ea typeface="隶书" panose="02010509060101010101" pitchFamily="49" charset="-122"/>
              </a:rPr>
              <a:t>图</a:t>
            </a:r>
            <a:endParaRPr lang="zh-CN" altLang="en-US" sz="4000" b="1" dirty="0">
              <a:solidFill>
                <a:srgbClr val="FF0066"/>
              </a:solidFill>
              <a:latin typeface="隶书" panose="02010509060101010101" pitchFamily="49" charset="-122"/>
              <a:ea typeface="隶书" panose="02010509060101010101" pitchFamily="49" charset="-122"/>
            </a:endParaRPr>
          </a:p>
        </p:txBody>
      </p:sp>
      <p:grpSp>
        <p:nvGrpSpPr>
          <p:cNvPr id="64517" name="Group 7"/>
          <p:cNvGrpSpPr/>
          <p:nvPr/>
        </p:nvGrpSpPr>
        <p:grpSpPr>
          <a:xfrm>
            <a:off x="1187450" y="3040063"/>
            <a:ext cx="7129463" cy="3795712"/>
            <a:chOff x="612" y="1200"/>
            <a:chExt cx="4608" cy="2625"/>
          </a:xfrm>
        </p:grpSpPr>
        <p:sp>
          <p:nvSpPr>
            <p:cNvPr id="64518" name="Rectangle 8"/>
            <p:cNvSpPr/>
            <p:nvPr/>
          </p:nvSpPr>
          <p:spPr>
            <a:xfrm>
              <a:off x="612" y="1471"/>
              <a:ext cx="1037" cy="1909"/>
            </a:xfrm>
            <a:prstGeom prst="rect">
              <a:avLst/>
            </a:prstGeom>
            <a:noFill/>
            <a:ln w="34925" cap="flat" cmpd="sng">
              <a:solidFill>
                <a:schemeClr val="tx1"/>
              </a:solidFill>
              <a:prstDash val="solid"/>
              <a:miter/>
              <a:headEnd type="none" w="med" len="med"/>
              <a:tailEnd type="none" w="med" len="med"/>
            </a:ln>
          </p:spPr>
          <p:txBody>
            <a:bodyPr/>
            <a:p>
              <a:pPr lvl="0" algn="just" eaLnBrk="0" hangingPunct="0"/>
              <a:r>
                <a:rPr lang="zh-CN" altLang="en-US" sz="2000" b="1" dirty="0">
                  <a:latin typeface="Times New Roman" panose="02020603050405020304" pitchFamily="18" charset="0"/>
                  <a:ea typeface="宋体" panose="02010600030101010101" pitchFamily="2" charset="-122"/>
                </a:rPr>
                <a:t>旧的主文件</a:t>
              </a:r>
              <a:endParaRPr lang="zh-CN" altLang="en-US" sz="2000" b="1" dirty="0">
                <a:latin typeface="Times New Roman" panose="02020603050405020304" pitchFamily="18" charset="0"/>
                <a:ea typeface="宋体" panose="02010600030101010101" pitchFamily="2" charset="-122"/>
              </a:endParaRPr>
            </a:p>
            <a:p>
              <a:pPr lvl="0" algn="just" eaLnBrk="0" hangingPunct="0"/>
              <a:endParaRPr lang="zh-CN" altLang="en-US" sz="2000" b="1" dirty="0">
                <a:latin typeface="Times New Roman" panose="02020603050405020304" pitchFamily="18" charset="0"/>
                <a:ea typeface="宋体" panose="02010600030101010101" pitchFamily="2" charset="-122"/>
              </a:endParaRPr>
            </a:p>
            <a:p>
              <a:pPr lvl="0" algn="just" eaLnBrk="0" hangingPunct="0"/>
              <a:endParaRPr lang="zh-CN" altLang="en-US" sz="2000" b="1" dirty="0">
                <a:latin typeface="Times New Roman" panose="02020603050405020304" pitchFamily="18" charset="0"/>
                <a:ea typeface="宋体" panose="02010600030101010101" pitchFamily="2" charset="-122"/>
              </a:endParaRPr>
            </a:p>
            <a:p>
              <a:pPr lvl="0" algn="just" eaLnBrk="0" hangingPunct="0"/>
              <a:r>
                <a:rPr lang="zh-CN" altLang="en-US" sz="2000" b="1" dirty="0">
                  <a:latin typeface="Times New Roman" panose="02020603050405020304" pitchFamily="18" charset="0"/>
                  <a:ea typeface="宋体" panose="02010600030101010101" pitchFamily="2" charset="-122"/>
                </a:rPr>
                <a:t>事务文件</a:t>
              </a:r>
              <a:endParaRPr lang="zh-CN" altLang="en-US" sz="2000" b="1" dirty="0">
                <a:latin typeface="Times New Roman" panose="02020603050405020304" pitchFamily="18" charset="0"/>
                <a:ea typeface="宋体" panose="02010600030101010101" pitchFamily="2" charset="-122"/>
              </a:endParaRPr>
            </a:p>
          </p:txBody>
        </p:sp>
        <p:sp>
          <p:nvSpPr>
            <p:cNvPr id="64519" name="Rectangle 9"/>
            <p:cNvSpPr/>
            <p:nvPr/>
          </p:nvSpPr>
          <p:spPr>
            <a:xfrm>
              <a:off x="2462" y="1471"/>
              <a:ext cx="1037" cy="1909"/>
            </a:xfrm>
            <a:prstGeom prst="rect">
              <a:avLst/>
            </a:prstGeom>
            <a:noFill/>
            <a:ln w="34925" cap="flat" cmpd="sng">
              <a:solidFill>
                <a:schemeClr val="tx1"/>
              </a:solidFill>
              <a:prstDash val="solid"/>
              <a:miter/>
              <a:headEnd type="none" w="med" len="med"/>
              <a:tailEnd type="none" w="med" len="med"/>
            </a:ln>
          </p:spPr>
          <p:txBody>
            <a:bodyPr/>
            <a:p>
              <a:pPr lvl="0" algn="just" eaLnBrk="0" hangingPunct="0"/>
              <a:r>
                <a:rPr lang="en-US" altLang="zh-CN" sz="2000" b="1">
                  <a:latin typeface="Times New Roman" panose="02020603050405020304" pitchFamily="18" charset="0"/>
                  <a:ea typeface="宋体" panose="02010600030101010101" pitchFamily="2" charset="-122"/>
                </a:rPr>
                <a:t>1.</a:t>
              </a:r>
              <a:r>
                <a:rPr lang="zh-CN" altLang="en-US" sz="2000" b="1" dirty="0">
                  <a:latin typeface="Times New Roman" panose="02020603050405020304" pitchFamily="18" charset="0"/>
                  <a:ea typeface="宋体" panose="02010600030101010101" pitchFamily="2" charset="-122"/>
                </a:rPr>
                <a:t>校验主记录</a:t>
              </a:r>
              <a:endParaRPr lang="zh-CN" altLang="en-US" sz="2000" b="1" dirty="0">
                <a:latin typeface="Times New Roman" panose="02020603050405020304" pitchFamily="18" charset="0"/>
                <a:ea typeface="宋体" panose="02010600030101010101" pitchFamily="2" charset="-122"/>
              </a:endParaRPr>
            </a:p>
            <a:p>
              <a:pPr lvl="0" algn="just" eaLnBrk="0" hangingPunct="0"/>
              <a:endParaRPr lang="zh-CN" altLang="en-US" sz="2000" b="1" dirty="0">
                <a:latin typeface="Times New Roman" panose="02020603050405020304" pitchFamily="18" charset="0"/>
                <a:ea typeface="宋体" panose="02010600030101010101" pitchFamily="2" charset="-122"/>
              </a:endParaRPr>
            </a:p>
            <a:p>
              <a:pPr lvl="0" algn="just" eaLnBrk="0" hangingPunct="0"/>
              <a:r>
                <a:rPr lang="en-US" altLang="zh-CN" sz="2000" b="1">
                  <a:latin typeface="Times New Roman" panose="02020603050405020304" pitchFamily="18" charset="0"/>
                  <a:ea typeface="宋体" panose="02010600030101010101" pitchFamily="2" charset="-122"/>
                </a:rPr>
                <a:t>2.</a:t>
              </a:r>
              <a:r>
                <a:rPr lang="zh-CN" altLang="en-US" sz="2000" b="1" dirty="0">
                  <a:latin typeface="Times New Roman" panose="02020603050405020304" pitchFamily="18" charset="0"/>
                  <a:ea typeface="宋体" panose="02010600030101010101" pitchFamily="2" charset="-122"/>
                </a:rPr>
                <a:t>校验事务记录</a:t>
              </a:r>
              <a:endParaRPr lang="zh-CN" altLang="en-US" sz="2000" b="1" dirty="0">
                <a:latin typeface="Times New Roman" panose="02020603050405020304" pitchFamily="18" charset="0"/>
                <a:ea typeface="宋体" panose="02010600030101010101" pitchFamily="2" charset="-122"/>
              </a:endParaRPr>
            </a:p>
            <a:p>
              <a:pPr lvl="0" algn="just" eaLnBrk="0" hangingPunct="0"/>
              <a:endParaRPr lang="zh-CN" altLang="en-US" sz="2000" b="1" dirty="0">
                <a:latin typeface="Times New Roman" panose="02020603050405020304" pitchFamily="18" charset="0"/>
                <a:ea typeface="宋体" panose="02010600030101010101" pitchFamily="2" charset="-122"/>
              </a:endParaRPr>
            </a:p>
            <a:p>
              <a:pPr lvl="0" algn="just" eaLnBrk="0" hangingPunct="0"/>
              <a:r>
                <a:rPr lang="en-US" altLang="zh-CN" sz="2000" b="1">
                  <a:latin typeface="Times New Roman" panose="02020603050405020304" pitchFamily="18" charset="0"/>
                  <a:ea typeface="宋体" panose="02010600030101010101" pitchFamily="2" charset="-122"/>
                </a:rPr>
                <a:t>3.</a:t>
              </a:r>
              <a:r>
                <a:rPr lang="zh-CN" altLang="en-US" sz="2000" b="1" dirty="0">
                  <a:latin typeface="Times New Roman" panose="02020603050405020304" pitchFamily="18" charset="0"/>
                  <a:ea typeface="宋体" panose="02010600030101010101" pitchFamily="2" charset="-122"/>
                </a:rPr>
                <a:t>更新主记录</a:t>
              </a:r>
              <a:endParaRPr lang="zh-CN" altLang="en-US" sz="2000" b="1" dirty="0">
                <a:latin typeface="Times New Roman" panose="02020603050405020304" pitchFamily="18" charset="0"/>
                <a:ea typeface="宋体" panose="02010600030101010101" pitchFamily="2" charset="-122"/>
              </a:endParaRPr>
            </a:p>
          </p:txBody>
        </p:sp>
        <p:sp>
          <p:nvSpPr>
            <p:cNvPr id="64520" name="Rectangle 10"/>
            <p:cNvSpPr/>
            <p:nvPr/>
          </p:nvSpPr>
          <p:spPr>
            <a:xfrm>
              <a:off x="4183" y="1471"/>
              <a:ext cx="1037" cy="1909"/>
            </a:xfrm>
            <a:prstGeom prst="rect">
              <a:avLst/>
            </a:prstGeom>
            <a:noFill/>
            <a:ln w="34925" cap="flat" cmpd="sng">
              <a:solidFill>
                <a:schemeClr val="tx1"/>
              </a:solidFill>
              <a:prstDash val="solid"/>
              <a:miter/>
              <a:headEnd type="none" w="med" len="med"/>
              <a:tailEnd type="none" w="med" len="med"/>
            </a:ln>
          </p:spPr>
          <p:txBody>
            <a:bodyPr/>
            <a:p>
              <a:pPr lvl="0" algn="just" eaLnBrk="0" hangingPunct="0"/>
              <a:r>
                <a:rPr lang="zh-CN" altLang="en-US" sz="2000" b="1" dirty="0">
                  <a:latin typeface="Times New Roman" panose="02020603050405020304" pitchFamily="18" charset="0"/>
                  <a:ea typeface="宋体" panose="02010600030101010101" pitchFamily="2" charset="-122"/>
                </a:rPr>
                <a:t>有效的主记录</a:t>
              </a:r>
              <a:endParaRPr lang="zh-CN" altLang="en-US" sz="2000" b="1" dirty="0">
                <a:latin typeface="Times New Roman" panose="02020603050405020304" pitchFamily="18" charset="0"/>
                <a:ea typeface="宋体" panose="02010600030101010101" pitchFamily="2" charset="-122"/>
              </a:endParaRPr>
            </a:p>
            <a:p>
              <a:pPr lvl="0" algn="just" eaLnBrk="0" hangingPunct="0"/>
              <a:endParaRPr lang="zh-CN" altLang="en-US" sz="2000" b="1" dirty="0">
                <a:latin typeface="Times New Roman" panose="02020603050405020304" pitchFamily="18" charset="0"/>
                <a:ea typeface="宋体" panose="02010600030101010101" pitchFamily="2" charset="-122"/>
              </a:endParaRPr>
            </a:p>
            <a:p>
              <a:pPr lvl="0" algn="just" eaLnBrk="0" hangingPunct="0"/>
              <a:r>
                <a:rPr lang="zh-CN" altLang="en-US" sz="2000" b="1" dirty="0">
                  <a:latin typeface="Times New Roman" panose="02020603050405020304" pitchFamily="18" charset="0"/>
                  <a:ea typeface="宋体" panose="02010600030101010101" pitchFamily="2" charset="-122"/>
                </a:rPr>
                <a:t>有效的事务记录</a:t>
              </a:r>
              <a:endParaRPr lang="zh-CN" altLang="en-US" sz="2000" b="1" dirty="0">
                <a:latin typeface="Times New Roman" panose="02020603050405020304" pitchFamily="18" charset="0"/>
                <a:ea typeface="宋体" panose="02010600030101010101" pitchFamily="2" charset="-122"/>
              </a:endParaRPr>
            </a:p>
            <a:p>
              <a:pPr lvl="0" algn="just" eaLnBrk="0" hangingPunct="0"/>
              <a:endParaRPr lang="zh-CN" altLang="en-US" sz="2000" b="1" dirty="0">
                <a:latin typeface="Times New Roman" panose="02020603050405020304" pitchFamily="18" charset="0"/>
                <a:ea typeface="宋体" panose="02010600030101010101" pitchFamily="2" charset="-122"/>
              </a:endParaRPr>
            </a:p>
            <a:p>
              <a:pPr lvl="0" algn="just" eaLnBrk="0" hangingPunct="0"/>
              <a:r>
                <a:rPr lang="zh-CN" altLang="en-US" sz="2000" b="1" dirty="0">
                  <a:latin typeface="Times New Roman" panose="02020603050405020304" pitchFamily="18" charset="0"/>
                  <a:ea typeface="宋体" panose="02010600030101010101" pitchFamily="2" charset="-122"/>
                </a:rPr>
                <a:t>更新后的主文件</a:t>
              </a:r>
              <a:endParaRPr lang="zh-CN" altLang="en-US" sz="2000" b="1" dirty="0">
                <a:latin typeface="Times New Roman" panose="02020603050405020304" pitchFamily="18" charset="0"/>
                <a:ea typeface="宋体" panose="02010600030101010101" pitchFamily="2" charset="-122"/>
              </a:endParaRPr>
            </a:p>
          </p:txBody>
        </p:sp>
        <p:sp>
          <p:nvSpPr>
            <p:cNvPr id="64521" name="Text Box 11"/>
            <p:cNvSpPr txBox="1"/>
            <p:nvPr/>
          </p:nvSpPr>
          <p:spPr>
            <a:xfrm>
              <a:off x="816" y="1200"/>
              <a:ext cx="648" cy="225"/>
            </a:xfrm>
            <a:prstGeom prst="rect">
              <a:avLst/>
            </a:prstGeom>
            <a:noFill/>
            <a:ln w="34925">
              <a:noFill/>
            </a:ln>
          </p:spPr>
          <p:txBody>
            <a:bodyPr lIns="0" tIns="0" rIns="0" bIns="0"/>
            <a:p>
              <a:pPr lvl="0" eaLnBrk="0" hangingPunct="0"/>
              <a:r>
                <a:rPr lang="zh-CN" altLang="en-US" sz="2000" b="1" dirty="0">
                  <a:latin typeface="Times New Roman" panose="02020603050405020304" pitchFamily="18" charset="0"/>
                  <a:ea typeface="宋体" panose="02010600030101010101" pitchFamily="2" charset="-122"/>
                </a:rPr>
                <a:t>输入</a:t>
              </a:r>
              <a:endParaRPr lang="zh-CN" altLang="en-US" sz="2000" b="1" dirty="0">
                <a:latin typeface="Times New Roman" panose="02020603050405020304" pitchFamily="18" charset="0"/>
                <a:ea typeface="宋体" panose="02010600030101010101" pitchFamily="2" charset="-122"/>
              </a:endParaRPr>
            </a:p>
          </p:txBody>
        </p:sp>
        <p:sp>
          <p:nvSpPr>
            <p:cNvPr id="64522" name="Text Box 12"/>
            <p:cNvSpPr txBox="1"/>
            <p:nvPr/>
          </p:nvSpPr>
          <p:spPr>
            <a:xfrm>
              <a:off x="2640" y="1200"/>
              <a:ext cx="648" cy="225"/>
            </a:xfrm>
            <a:prstGeom prst="rect">
              <a:avLst/>
            </a:prstGeom>
            <a:noFill/>
            <a:ln w="34925">
              <a:noFill/>
            </a:ln>
          </p:spPr>
          <p:txBody>
            <a:bodyPr lIns="0" tIns="0" rIns="0" bIns="0"/>
            <a:p>
              <a:pPr lvl="0" eaLnBrk="0" hangingPunct="0"/>
              <a:r>
                <a:rPr lang="zh-CN" altLang="en-US" sz="2000" b="1" dirty="0">
                  <a:latin typeface="Times New Roman" panose="02020603050405020304" pitchFamily="18" charset="0"/>
                  <a:ea typeface="宋体" panose="02010600030101010101" pitchFamily="2" charset="-122"/>
                </a:rPr>
                <a:t>处理</a:t>
              </a:r>
              <a:endParaRPr lang="zh-CN" altLang="en-US" sz="2000" b="1" dirty="0">
                <a:latin typeface="Times New Roman" panose="02020603050405020304" pitchFamily="18" charset="0"/>
                <a:ea typeface="宋体" panose="02010600030101010101" pitchFamily="2" charset="-122"/>
              </a:endParaRPr>
            </a:p>
          </p:txBody>
        </p:sp>
        <p:sp>
          <p:nvSpPr>
            <p:cNvPr id="64523" name="Text Box 13"/>
            <p:cNvSpPr txBox="1"/>
            <p:nvPr/>
          </p:nvSpPr>
          <p:spPr>
            <a:xfrm>
              <a:off x="4272" y="1200"/>
              <a:ext cx="648" cy="225"/>
            </a:xfrm>
            <a:prstGeom prst="rect">
              <a:avLst/>
            </a:prstGeom>
            <a:noFill/>
            <a:ln w="34925">
              <a:noFill/>
            </a:ln>
          </p:spPr>
          <p:txBody>
            <a:bodyPr lIns="0" tIns="0" rIns="0" bIns="0"/>
            <a:p>
              <a:pPr lvl="0" eaLnBrk="0" hangingPunct="0"/>
              <a:r>
                <a:rPr lang="zh-CN" altLang="en-US" sz="2000" b="1" dirty="0">
                  <a:latin typeface="Times New Roman" panose="02020603050405020304" pitchFamily="18" charset="0"/>
                  <a:ea typeface="宋体" panose="02010600030101010101" pitchFamily="2" charset="-122"/>
                </a:rPr>
                <a:t>输出</a:t>
              </a:r>
              <a:endParaRPr lang="zh-CN" altLang="en-US" sz="2000" b="1" dirty="0">
                <a:latin typeface="Times New Roman" panose="02020603050405020304" pitchFamily="18" charset="0"/>
                <a:ea typeface="宋体" panose="02010600030101010101" pitchFamily="2" charset="-122"/>
              </a:endParaRPr>
            </a:p>
          </p:txBody>
        </p:sp>
        <p:sp>
          <p:nvSpPr>
            <p:cNvPr id="64524" name="Text Box 14"/>
            <p:cNvSpPr txBox="1"/>
            <p:nvPr/>
          </p:nvSpPr>
          <p:spPr>
            <a:xfrm>
              <a:off x="1776" y="3600"/>
              <a:ext cx="2333" cy="225"/>
            </a:xfrm>
            <a:prstGeom prst="rect">
              <a:avLst/>
            </a:prstGeom>
            <a:noFill/>
            <a:ln w="34925">
              <a:noFill/>
            </a:ln>
          </p:spPr>
          <p:txBody>
            <a:bodyPr lIns="0" tIns="0" rIns="0" bIns="0"/>
            <a:p>
              <a:pPr lvl="0" eaLnBrk="0" hangingPunct="0"/>
              <a:r>
                <a:rPr lang="zh-CN" altLang="en-US" b="1" dirty="0">
                  <a:latin typeface="Times New Roman" panose="02020603050405020304" pitchFamily="18" charset="0"/>
                  <a:ea typeface="宋体" panose="02010600030101010101" pitchFamily="2" charset="-122"/>
                </a:rPr>
                <a:t>图</a:t>
              </a:r>
              <a:r>
                <a:rPr lang="en-US" altLang="zh-CN" b="1">
                  <a:latin typeface="Times New Roman" panose="02020603050405020304" pitchFamily="18" charset="0"/>
                  <a:ea typeface="宋体" panose="02010600030101010101" pitchFamily="2" charset="-122"/>
                </a:rPr>
                <a:t>3.7 IPO</a:t>
              </a:r>
              <a:r>
                <a:rPr lang="zh-CN" altLang="en-US" b="1" dirty="0">
                  <a:latin typeface="Times New Roman" panose="02020603050405020304" pitchFamily="18" charset="0"/>
                  <a:ea typeface="宋体" panose="02010600030101010101" pitchFamily="2" charset="-122"/>
                </a:rPr>
                <a:t>图的一个例子</a:t>
              </a:r>
              <a:endParaRPr lang="zh-CN" altLang="en-US" b="1" dirty="0">
                <a:latin typeface="Times New Roman" panose="02020603050405020304" pitchFamily="18" charset="0"/>
                <a:ea typeface="宋体" panose="02010600030101010101" pitchFamily="2" charset="-122"/>
              </a:endParaRPr>
            </a:p>
          </p:txBody>
        </p:sp>
        <p:sp>
          <p:nvSpPr>
            <p:cNvPr id="64525" name="AutoShape 15"/>
            <p:cNvSpPr/>
            <p:nvPr/>
          </p:nvSpPr>
          <p:spPr>
            <a:xfrm>
              <a:off x="1666" y="1583"/>
              <a:ext cx="760" cy="113"/>
            </a:xfrm>
            <a:prstGeom prst="rightArrow">
              <a:avLst>
                <a:gd name="adj1" fmla="val 50000"/>
                <a:gd name="adj2" fmla="val 168141"/>
              </a:avLst>
            </a:prstGeom>
            <a:solidFill>
              <a:schemeClr val="tx1"/>
            </a:solidFill>
            <a:ln w="12700" cap="flat" cmpd="sng">
              <a:solidFill>
                <a:schemeClr val="tx2"/>
              </a:solidFill>
              <a:prstDash val="solid"/>
              <a:miter/>
              <a:headEnd type="none" w="med" len="med"/>
              <a:tailEnd type="none" w="med" len="med"/>
            </a:ln>
          </p:spPr>
          <p:txBody>
            <a:bodyPr/>
            <a:p>
              <a:pPr lvl="0" eaLnBrk="1" hangingPunct="1"/>
              <a:endParaRPr lang="zh-CN" altLang="en-US" dirty="0">
                <a:latin typeface="Times New Roman" panose="02020603050405020304" pitchFamily="18" charset="0"/>
                <a:ea typeface="宋体" panose="02010600030101010101" pitchFamily="2" charset="-122"/>
              </a:endParaRPr>
            </a:p>
          </p:txBody>
        </p:sp>
        <p:sp>
          <p:nvSpPr>
            <p:cNvPr id="64526" name="AutoShape 16"/>
            <p:cNvSpPr/>
            <p:nvPr/>
          </p:nvSpPr>
          <p:spPr>
            <a:xfrm>
              <a:off x="1666" y="2257"/>
              <a:ext cx="760" cy="113"/>
            </a:xfrm>
            <a:prstGeom prst="rightArrow">
              <a:avLst>
                <a:gd name="adj1" fmla="val 50000"/>
                <a:gd name="adj2" fmla="val 168141"/>
              </a:avLst>
            </a:prstGeom>
            <a:solidFill>
              <a:schemeClr val="tx1"/>
            </a:solidFill>
            <a:ln w="12700" cap="flat" cmpd="sng">
              <a:solidFill>
                <a:schemeClr val="tx2"/>
              </a:solidFill>
              <a:prstDash val="solid"/>
              <a:miter/>
              <a:headEnd type="none" w="med" len="med"/>
              <a:tailEnd type="none" w="med" len="med"/>
            </a:ln>
          </p:spPr>
          <p:txBody>
            <a:bodyPr/>
            <a:p>
              <a:pPr lvl="0" eaLnBrk="1" hangingPunct="1"/>
              <a:endParaRPr lang="zh-CN" altLang="en-US" dirty="0">
                <a:latin typeface="Times New Roman" panose="02020603050405020304" pitchFamily="18" charset="0"/>
                <a:ea typeface="宋体" panose="02010600030101010101" pitchFamily="2" charset="-122"/>
              </a:endParaRPr>
            </a:p>
          </p:txBody>
        </p:sp>
        <p:sp>
          <p:nvSpPr>
            <p:cNvPr id="64527" name="AutoShape 17"/>
            <p:cNvSpPr/>
            <p:nvPr/>
          </p:nvSpPr>
          <p:spPr>
            <a:xfrm>
              <a:off x="3508" y="1583"/>
              <a:ext cx="639" cy="113"/>
            </a:xfrm>
            <a:prstGeom prst="rightArrow">
              <a:avLst>
                <a:gd name="adj1" fmla="val 50000"/>
                <a:gd name="adj2" fmla="val 141371"/>
              </a:avLst>
            </a:prstGeom>
            <a:solidFill>
              <a:schemeClr val="tx1"/>
            </a:solidFill>
            <a:ln w="12700" cap="flat" cmpd="sng">
              <a:solidFill>
                <a:schemeClr val="tx2"/>
              </a:solidFill>
              <a:prstDash val="solid"/>
              <a:miter/>
              <a:headEnd type="none" w="med" len="med"/>
              <a:tailEnd type="none" w="med" len="med"/>
            </a:ln>
          </p:spPr>
          <p:txBody>
            <a:bodyPr/>
            <a:p>
              <a:pPr lvl="0" eaLnBrk="1" hangingPunct="1"/>
              <a:endParaRPr lang="zh-CN" altLang="en-US" dirty="0">
                <a:latin typeface="Times New Roman" panose="02020603050405020304" pitchFamily="18" charset="0"/>
                <a:ea typeface="宋体" panose="02010600030101010101" pitchFamily="2" charset="-122"/>
              </a:endParaRPr>
            </a:p>
          </p:txBody>
        </p:sp>
        <p:sp>
          <p:nvSpPr>
            <p:cNvPr id="64528" name="AutoShape 18"/>
            <p:cNvSpPr/>
            <p:nvPr/>
          </p:nvSpPr>
          <p:spPr>
            <a:xfrm>
              <a:off x="3508" y="2257"/>
              <a:ext cx="639" cy="113"/>
            </a:xfrm>
            <a:prstGeom prst="rightArrow">
              <a:avLst>
                <a:gd name="adj1" fmla="val 50000"/>
                <a:gd name="adj2" fmla="val 141371"/>
              </a:avLst>
            </a:prstGeom>
            <a:solidFill>
              <a:schemeClr val="tx1"/>
            </a:solidFill>
            <a:ln w="12700" cap="flat" cmpd="sng">
              <a:solidFill>
                <a:schemeClr val="tx2"/>
              </a:solidFill>
              <a:prstDash val="solid"/>
              <a:miter/>
              <a:headEnd type="none" w="med" len="med"/>
              <a:tailEnd type="none" w="med" len="med"/>
            </a:ln>
          </p:spPr>
          <p:txBody>
            <a:bodyPr/>
            <a:p>
              <a:pPr lvl="0" eaLnBrk="1" hangingPunct="1"/>
              <a:endParaRPr lang="zh-CN" altLang="en-US" dirty="0">
                <a:latin typeface="Times New Roman" panose="02020603050405020304" pitchFamily="18" charset="0"/>
                <a:ea typeface="宋体" panose="02010600030101010101" pitchFamily="2" charset="-122"/>
              </a:endParaRPr>
            </a:p>
          </p:txBody>
        </p:sp>
        <p:sp>
          <p:nvSpPr>
            <p:cNvPr id="64529" name="AutoShape 19"/>
            <p:cNvSpPr/>
            <p:nvPr/>
          </p:nvSpPr>
          <p:spPr>
            <a:xfrm>
              <a:off x="3508" y="2940"/>
              <a:ext cx="639" cy="112"/>
            </a:xfrm>
            <a:prstGeom prst="rightArrow">
              <a:avLst>
                <a:gd name="adj1" fmla="val 50000"/>
                <a:gd name="adj2" fmla="val 142633"/>
              </a:avLst>
            </a:prstGeom>
            <a:solidFill>
              <a:schemeClr val="tx1"/>
            </a:solidFill>
            <a:ln w="12700" cap="flat" cmpd="sng">
              <a:solidFill>
                <a:schemeClr val="tx2"/>
              </a:solidFill>
              <a:prstDash val="solid"/>
              <a:miter/>
              <a:headEnd type="none" w="med" len="med"/>
              <a:tailEnd type="none" w="med" len="med"/>
            </a:ln>
          </p:spPr>
          <p:txBody>
            <a:bodyPr/>
            <a:p>
              <a:pPr lvl="0" eaLnBrk="1" hangingPunct="1"/>
              <a:endParaRPr lang="zh-CN" altLang="en-US" dirty="0">
                <a:latin typeface="Times New Roman" panose="02020603050405020304" pitchFamily="18" charset="0"/>
                <a:ea typeface="宋体" panose="02010600030101010101" pitchFamily="2" charset="-122"/>
              </a:endParaRPr>
            </a:p>
          </p:txBody>
        </p:sp>
        <p:sp>
          <p:nvSpPr>
            <p:cNvPr id="64530" name="AutoShape 20"/>
            <p:cNvSpPr/>
            <p:nvPr/>
          </p:nvSpPr>
          <p:spPr>
            <a:xfrm rot="1800000">
              <a:off x="3758" y="1810"/>
              <a:ext cx="129" cy="1123"/>
            </a:xfrm>
            <a:prstGeom prst="downArrow">
              <a:avLst>
                <a:gd name="adj1" fmla="val 50000"/>
                <a:gd name="adj2" fmla="val 217635"/>
              </a:avLst>
            </a:prstGeom>
            <a:solidFill>
              <a:schemeClr val="tx1"/>
            </a:solidFill>
            <a:ln w="12700" cap="flat" cmpd="sng">
              <a:solidFill>
                <a:schemeClr val="tx2"/>
              </a:solidFill>
              <a:prstDash val="solid"/>
              <a:miter/>
              <a:headEnd type="none" w="med" len="med"/>
              <a:tailEnd type="none" w="med" len="med"/>
            </a:ln>
          </p:spPr>
          <p:txBody>
            <a:bodyPr/>
            <a:p>
              <a:pPr lvl="0" eaLnBrk="1" hangingPunct="1"/>
              <a:endParaRPr lang="zh-CN" altLang="en-US" dirty="0">
                <a:latin typeface="Times New Roman" panose="02020603050405020304" pitchFamily="18" charset="0"/>
                <a:ea typeface="宋体" panose="02010600030101010101" pitchFamily="2" charset="-122"/>
              </a:endParaRPr>
            </a:p>
          </p:txBody>
        </p:sp>
        <p:sp>
          <p:nvSpPr>
            <p:cNvPr id="64531" name="AutoShape 21"/>
            <p:cNvSpPr/>
            <p:nvPr/>
          </p:nvSpPr>
          <p:spPr>
            <a:xfrm rot="2700000">
              <a:off x="3778" y="2285"/>
              <a:ext cx="130" cy="786"/>
            </a:xfrm>
            <a:prstGeom prst="downArrow">
              <a:avLst>
                <a:gd name="adj1" fmla="val 50000"/>
                <a:gd name="adj2" fmla="val 151153"/>
              </a:avLst>
            </a:prstGeom>
            <a:solidFill>
              <a:schemeClr val="tx1"/>
            </a:solidFill>
            <a:ln w="12700" cap="flat" cmpd="sng">
              <a:solidFill>
                <a:schemeClr val="tx2"/>
              </a:solidFill>
              <a:prstDash val="solid"/>
              <a:miter/>
              <a:headEnd type="none" w="med" len="med"/>
              <a:tailEnd type="none" w="med" len="med"/>
            </a:ln>
          </p:spPr>
          <p:txBody>
            <a:bodyPr rot="10800000" vert="eaVert"/>
            <a:p>
              <a:pPr lvl="0" eaLnBrk="1" hangingPunct="1"/>
              <a:endParaRPr lang="zh-CN" altLang="en-US" dirty="0">
                <a:latin typeface="Times New Roman" panose="02020603050405020304" pitchFamily="18" charset="0"/>
                <a:ea typeface="宋体" panose="02010600030101010101" pitchFamily="2" charset="-122"/>
              </a:endParaRPr>
            </a:p>
          </p:txBody>
        </p:sp>
      </p:grpSp>
    </p:spTree>
  </p:cSld>
  <p:clrMapOvr>
    <a:masterClrMapping/>
  </p:clrMapOvr>
  <p:transition>
    <p:random/>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9" name="Rectangle 2"/>
          <p:cNvSpPr>
            <a:spLocks noGrp="1"/>
          </p:cNvSpPr>
          <p:nvPr>
            <p:ph type="title"/>
          </p:nvPr>
        </p:nvSpPr>
        <p:spPr>
          <a:xfrm>
            <a:off x="304800" y="685800"/>
            <a:ext cx="3657600" cy="798513"/>
          </a:xfrm>
        </p:spPr>
        <p:txBody>
          <a:bodyPr vert="horz" wrap="square" lIns="92075" tIns="46038" rIns="92075" bIns="46038" anchor="ctr"/>
          <a:p>
            <a:pPr eaLnBrk="1" hangingPunct="1"/>
            <a:r>
              <a:rPr lang="en-US" altLang="zh-CN" b="1">
                <a:solidFill>
                  <a:srgbClr val="FF3300"/>
                </a:solidFill>
                <a:latin typeface="楷体" panose="02010609060101010101" pitchFamily="49" charset="-122"/>
                <a:ea typeface="楷体" panose="02010609060101010101" pitchFamily="49" charset="-122"/>
              </a:rPr>
              <a:t>IPO </a:t>
            </a:r>
            <a:r>
              <a:rPr lang="zh-CN" altLang="en-US" b="1" dirty="0">
                <a:solidFill>
                  <a:srgbClr val="FF3300"/>
                </a:solidFill>
                <a:latin typeface="楷体" panose="02010609060101010101" pitchFamily="49" charset="-122"/>
                <a:ea typeface="楷体" panose="02010609060101010101" pitchFamily="49" charset="-122"/>
              </a:rPr>
              <a:t>图</a:t>
            </a:r>
            <a:endParaRPr lang="zh-CN" altLang="en-US" b="1" dirty="0">
              <a:solidFill>
                <a:srgbClr val="FF3300"/>
              </a:solidFill>
              <a:latin typeface="楷体" panose="02010609060101010101" pitchFamily="49" charset="-122"/>
              <a:ea typeface="楷体" panose="02010609060101010101" pitchFamily="49" charset="-122"/>
            </a:endParaRPr>
          </a:p>
        </p:txBody>
      </p:sp>
      <p:sp>
        <p:nvSpPr>
          <p:cNvPr id="4100" name="Rectangle 3"/>
          <p:cNvSpPr>
            <a:spLocks noGrp="1"/>
          </p:cNvSpPr>
          <p:nvPr>
            <p:ph type="body" sz="half" idx="1"/>
          </p:nvPr>
        </p:nvSpPr>
        <p:spPr>
          <a:xfrm>
            <a:off x="179388" y="1628775"/>
            <a:ext cx="2376487" cy="4432300"/>
          </a:xfrm>
        </p:spPr>
        <p:txBody>
          <a:bodyPr vert="horz" wrap="square" lIns="92075" tIns="46038" rIns="92075" bIns="46038" anchor="t"/>
          <a:p>
            <a:pPr eaLnBrk="1" hangingPunct="1"/>
            <a:endParaRPr lang="en-US" altLang="zh-CN" sz="2400"/>
          </a:p>
          <a:p>
            <a:pPr eaLnBrk="1" hangingPunct="1"/>
            <a:r>
              <a:rPr lang="zh-CN" altLang="en-US" sz="2400" b="1" dirty="0">
                <a:latin typeface="隶书" panose="02010509060101010101" pitchFamily="49" charset="-122"/>
                <a:ea typeface="隶书" panose="02010509060101010101" pitchFamily="49" charset="-122"/>
              </a:rPr>
              <a:t>输入／处理／输出（</a:t>
            </a:r>
            <a:r>
              <a:rPr lang="en-US" altLang="zh-CN" sz="2400" b="1">
                <a:latin typeface="隶书" panose="02010509060101010101" pitchFamily="49" charset="-122"/>
                <a:ea typeface="隶书" panose="02010509060101010101" pitchFamily="49" charset="-122"/>
              </a:rPr>
              <a:t>Input Process Output </a:t>
            </a:r>
            <a:r>
              <a:rPr lang="zh-CN" altLang="en-US" sz="2400" b="1" dirty="0">
                <a:latin typeface="隶书" panose="02010509060101010101" pitchFamily="49" charset="-122"/>
                <a:ea typeface="隶书" panose="02010509060101010101" pitchFamily="49" charset="-122"/>
              </a:rPr>
              <a:t>）图的简称。</a:t>
            </a:r>
            <a:endParaRPr lang="zh-CN" altLang="en-US" sz="2400" b="1" dirty="0">
              <a:latin typeface="隶书" panose="02010509060101010101" pitchFamily="49" charset="-122"/>
              <a:ea typeface="隶书" panose="02010509060101010101" pitchFamily="49" charset="-122"/>
            </a:endParaRPr>
          </a:p>
          <a:p>
            <a:pPr eaLnBrk="1" hangingPunct="1">
              <a:buNone/>
            </a:pPr>
            <a:r>
              <a:rPr lang="en-US" altLang="zh-CN" sz="2400" b="1">
                <a:latin typeface="楷体_GB2312" pitchFamily="49" charset="-122"/>
                <a:ea typeface="楷体_GB2312" pitchFamily="49" charset="-122"/>
              </a:rPr>
              <a:t>【</a:t>
            </a:r>
            <a:r>
              <a:rPr lang="zh-CN" altLang="en-US" sz="2400" b="1" dirty="0">
                <a:latin typeface="楷体_GB2312" pitchFamily="49" charset="-122"/>
                <a:ea typeface="楷体_GB2312" pitchFamily="49" charset="-122"/>
              </a:rPr>
              <a:t>例</a:t>
            </a:r>
            <a:r>
              <a:rPr lang="en-US" altLang="zh-CN" sz="2400" b="1">
                <a:latin typeface="楷体_GB2312" pitchFamily="49" charset="-122"/>
                <a:ea typeface="楷体_GB2312" pitchFamily="49" charset="-122"/>
              </a:rPr>
              <a:t>】</a:t>
            </a:r>
            <a:r>
              <a:rPr lang="zh-CN" altLang="en-US" sz="2400" b="1" dirty="0">
                <a:latin typeface="楷体_GB2312" pitchFamily="49" charset="-122"/>
                <a:ea typeface="楷体_GB2312" pitchFamily="49" charset="-122"/>
              </a:rPr>
              <a:t>招聘考试成绩管理系统的 </a:t>
            </a:r>
            <a:r>
              <a:rPr lang="en-US" altLang="zh-CN" sz="2400" b="1">
                <a:latin typeface="楷体_GB2312" pitchFamily="49" charset="-122"/>
                <a:ea typeface="楷体_GB2312" pitchFamily="49" charset="-122"/>
              </a:rPr>
              <a:t>IPO </a:t>
            </a:r>
            <a:r>
              <a:rPr lang="zh-CN" altLang="en-US" sz="2400" b="1" dirty="0">
                <a:latin typeface="楷体_GB2312" pitchFamily="49" charset="-122"/>
                <a:ea typeface="楷体_GB2312" pitchFamily="49" charset="-122"/>
              </a:rPr>
              <a:t>图</a:t>
            </a:r>
            <a:r>
              <a:rPr lang="zh-CN" altLang="en-US" sz="2800" b="1" dirty="0">
                <a:latin typeface="楷体_GB2312" pitchFamily="49" charset="-122"/>
                <a:ea typeface="楷体_GB2312" pitchFamily="49" charset="-122"/>
              </a:rPr>
              <a:t>。</a:t>
            </a:r>
            <a:endParaRPr lang="zh-CN" altLang="en-US" sz="2800" b="1" dirty="0">
              <a:latin typeface="楷体_GB2312" pitchFamily="49" charset="-122"/>
              <a:ea typeface="楷体_GB2312" pitchFamily="49" charset="-122"/>
            </a:endParaRPr>
          </a:p>
        </p:txBody>
      </p:sp>
      <p:graphicFrame>
        <p:nvGraphicFramePr>
          <p:cNvPr id="4098" name="Object 5"/>
          <p:cNvGraphicFramePr>
            <a:graphicFrameLocks noGrp="1"/>
          </p:cNvGraphicFramePr>
          <p:nvPr>
            <p:ph sz="quarter" idx="2"/>
          </p:nvPr>
        </p:nvGraphicFramePr>
        <p:xfrm>
          <a:off x="2714625" y="2000250"/>
          <a:ext cx="6094413" cy="3887788"/>
        </p:xfrm>
        <a:graphic>
          <a:graphicData uri="http://schemas.openxmlformats.org/presentationml/2006/ole">
            <mc:AlternateContent xmlns:mc="http://schemas.openxmlformats.org/markup-compatibility/2006">
              <mc:Choice xmlns:v="urn:schemas-microsoft-com:vml" Requires="v">
                <p:oleObj spid="_x0000_s3083" name="" r:id="rId1" imgW="3267075" imgH="1600200" progId="Paint.Picture">
                  <p:embed/>
                </p:oleObj>
              </mc:Choice>
              <mc:Fallback>
                <p:oleObj name="" r:id="rId1" imgW="3267075" imgH="1600200" progId="Paint.Picture">
                  <p:embed/>
                  <p:pic>
                    <p:nvPicPr>
                      <p:cNvPr id="0" name="图片 3082"/>
                      <p:cNvPicPr/>
                      <p:nvPr/>
                    </p:nvPicPr>
                    <p:blipFill>
                      <a:blip r:embed="rId2"/>
                      <a:stretch>
                        <a:fillRect/>
                      </a:stretch>
                    </p:blipFill>
                    <p:spPr>
                      <a:xfrm>
                        <a:off x="2714625" y="2000250"/>
                        <a:ext cx="6094413" cy="3887788"/>
                      </a:xfrm>
                      <a:prstGeom prst="rect">
                        <a:avLst/>
                      </a:prstGeom>
                      <a:noFill/>
                      <a:ln w="38100">
                        <a:miter/>
                      </a:ln>
                    </p:spPr>
                  </p:pic>
                </p:oleObj>
              </mc:Fallback>
            </mc:AlternateContent>
          </a:graphicData>
        </a:graphic>
      </p:graphicFrame>
      <p:sp>
        <p:nvSpPr>
          <p:cNvPr id="4101" name="Rectangle 4"/>
          <p:cNvSpPr/>
          <p:nvPr/>
        </p:nvSpPr>
        <p:spPr>
          <a:xfrm>
            <a:off x="0" y="0"/>
            <a:ext cx="9144000" cy="0"/>
          </a:xfrm>
          <a:prstGeom prst="rect">
            <a:avLst/>
          </a:prstGeom>
          <a:noFill/>
          <a:ln w="9525">
            <a:noFill/>
          </a:ln>
        </p:spPr>
        <p:txBody>
          <a:bodyPr wrap="none" anchor="ctr">
            <a:spAutoFit/>
          </a:bodyPr>
          <a:p>
            <a:pPr lvl="0" eaLnBrk="1" hangingPunct="1"/>
            <a:endParaRPr lang="zh-CN" altLang="en-US" dirty="0">
              <a:latin typeface="Times New Roman" panose="02020603050405020304" pitchFamily="18" charset="0"/>
              <a:ea typeface="宋体" panose="02010600030101010101" pitchFamily="2" charset="-122"/>
            </a:endParaRPr>
          </a:p>
        </p:txBody>
      </p:sp>
    </p:spTree>
  </p:cSld>
  <p:clrMapOvr>
    <a:masterClrMapping/>
  </p:clrMapOvr>
  <p:transition>
    <p:random/>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8" name="灯片编号占位符 3"/>
          <p:cNvSpPr txBox="1">
            <a:spLocks noGrp="1"/>
          </p:cNvSpPr>
          <p:nvPr>
            <p:ph type="sldNum" sz="quarter" idx="12"/>
          </p:nvPr>
        </p:nvSpPr>
        <p:spPr/>
        <p:txBody>
          <a:bodyPr/>
          <a:p>
            <a:pPr algn="r" eaLnBrk="1" hangingPunct="1">
              <a:spcBef>
                <a:spcPct val="50000"/>
              </a:spcBef>
            </a:pPr>
            <a:fld id="{9A0DB2DC-4C9A-4742-B13C-FB6460FD3503}" type="slidenum">
              <a:rPr lang="en-US" altLang="zh-CN" sz="1400"/>
            </a:fld>
            <a:endParaRPr lang="en-US" altLang="zh-CN" sz="1400"/>
          </a:p>
        </p:txBody>
      </p:sp>
      <p:sp>
        <p:nvSpPr>
          <p:cNvPr id="333826" name="Rectangle 2"/>
          <p:cNvSpPr/>
          <p:nvPr/>
        </p:nvSpPr>
        <p:spPr>
          <a:xfrm>
            <a:off x="900113" y="1628775"/>
            <a:ext cx="2952750" cy="3508375"/>
          </a:xfrm>
          <a:prstGeom prst="rect">
            <a:avLst/>
          </a:prstGeom>
          <a:noFill/>
          <a:ln w="9525">
            <a:noFill/>
          </a:ln>
        </p:spPr>
        <p:txBody>
          <a:bodyPr>
            <a:spAutoFit/>
          </a:bodyPr>
          <a:p>
            <a:pPr lvl="0" algn="l" eaLnBrk="0" hangingPunct="0">
              <a:spcBef>
                <a:spcPct val="50000"/>
              </a:spcBef>
            </a:pPr>
            <a:r>
              <a:rPr lang="en-US" altLang="zh-CN" sz="2800" b="1">
                <a:solidFill>
                  <a:srgbClr val="00FF00"/>
                </a:solidFill>
                <a:latin typeface="楷体_GB2312" pitchFamily="49" charset="-122"/>
                <a:ea typeface="楷体_GB2312" pitchFamily="49" charset="-122"/>
              </a:rPr>
              <a:t>    </a:t>
            </a:r>
            <a:r>
              <a:rPr lang="zh-CN" altLang="en-US" sz="2800" b="1" dirty="0">
                <a:solidFill>
                  <a:srgbClr val="00FF00"/>
                </a:solidFill>
                <a:latin typeface="楷体_GB2312" pitchFamily="49" charset="-122"/>
                <a:ea typeface="楷体_GB2312" pitchFamily="49" charset="-122"/>
              </a:rPr>
              <a:t>本书建议使用一种改进的</a:t>
            </a:r>
            <a:r>
              <a:rPr lang="en-US" altLang="zh-CN" sz="2800" b="1">
                <a:solidFill>
                  <a:srgbClr val="00FF00"/>
                </a:solidFill>
                <a:latin typeface="楷体_GB2312" pitchFamily="49" charset="-122"/>
                <a:ea typeface="楷体_GB2312" pitchFamily="49" charset="-122"/>
              </a:rPr>
              <a:t>IPO</a:t>
            </a:r>
            <a:r>
              <a:rPr lang="zh-CN" altLang="en-US" sz="2800" b="1" dirty="0">
                <a:solidFill>
                  <a:srgbClr val="00FF00"/>
                </a:solidFill>
                <a:latin typeface="楷体_GB2312" pitchFamily="49" charset="-122"/>
                <a:ea typeface="楷体_GB2312" pitchFamily="49" charset="-122"/>
              </a:rPr>
              <a:t>图（也称为</a:t>
            </a:r>
            <a:r>
              <a:rPr lang="en-US" altLang="zh-CN" sz="2800" b="1">
                <a:solidFill>
                  <a:srgbClr val="00FF00"/>
                </a:solidFill>
                <a:latin typeface="楷体_GB2312" pitchFamily="49" charset="-122"/>
                <a:ea typeface="楷体_GB2312" pitchFamily="49" charset="-122"/>
              </a:rPr>
              <a:t>IPO</a:t>
            </a:r>
            <a:r>
              <a:rPr lang="zh-CN" altLang="en-US" sz="2800" b="1" dirty="0">
                <a:solidFill>
                  <a:srgbClr val="00FF00"/>
                </a:solidFill>
                <a:latin typeface="楷体_GB2312" pitchFamily="49" charset="-122"/>
                <a:ea typeface="楷体_GB2312" pitchFamily="49" charset="-122"/>
              </a:rPr>
              <a:t>表），这种图中包含某些附加信息，在软件设计过程中将比原始的</a:t>
            </a:r>
            <a:r>
              <a:rPr lang="en-US" altLang="zh-CN" sz="2800" b="1">
                <a:solidFill>
                  <a:srgbClr val="00FF00"/>
                </a:solidFill>
                <a:latin typeface="楷体_GB2312" pitchFamily="49" charset="-122"/>
                <a:ea typeface="楷体_GB2312" pitchFamily="49" charset="-122"/>
              </a:rPr>
              <a:t>IPO</a:t>
            </a:r>
            <a:r>
              <a:rPr lang="zh-CN" altLang="en-US" sz="2800" b="1" dirty="0">
                <a:solidFill>
                  <a:srgbClr val="00FF00"/>
                </a:solidFill>
                <a:latin typeface="楷体_GB2312" pitchFamily="49" charset="-122"/>
                <a:ea typeface="楷体_GB2312" pitchFamily="49" charset="-122"/>
              </a:rPr>
              <a:t>图更有用。</a:t>
            </a:r>
            <a:endParaRPr lang="zh-CN" altLang="en-US" sz="2800" b="1" dirty="0">
              <a:solidFill>
                <a:srgbClr val="00FF00"/>
              </a:solidFill>
              <a:latin typeface="楷体_GB2312" pitchFamily="49" charset="-122"/>
              <a:ea typeface="楷体_GB2312" pitchFamily="49" charset="-122"/>
            </a:endParaRPr>
          </a:p>
        </p:txBody>
      </p:sp>
      <p:grpSp>
        <p:nvGrpSpPr>
          <p:cNvPr id="65540" name="Group 6"/>
          <p:cNvGrpSpPr/>
          <p:nvPr/>
        </p:nvGrpSpPr>
        <p:grpSpPr>
          <a:xfrm>
            <a:off x="4356100" y="1447800"/>
            <a:ext cx="4438650" cy="5410200"/>
            <a:chOff x="1380" y="1104"/>
            <a:chExt cx="2611" cy="3024"/>
          </a:xfrm>
        </p:grpSpPr>
        <p:sp>
          <p:nvSpPr>
            <p:cNvPr id="65541" name="Rectangle 7"/>
            <p:cNvSpPr/>
            <p:nvPr/>
          </p:nvSpPr>
          <p:spPr>
            <a:xfrm>
              <a:off x="1380" y="1104"/>
              <a:ext cx="2611" cy="2571"/>
            </a:xfrm>
            <a:prstGeom prst="rect">
              <a:avLst/>
            </a:prstGeom>
            <a:noFill/>
            <a:ln w="31750" cap="flat" cmpd="sng">
              <a:solidFill>
                <a:schemeClr val="tx1"/>
              </a:solidFill>
              <a:prstDash val="solid"/>
              <a:miter/>
              <a:headEnd type="none" w="med" len="med"/>
              <a:tailEnd type="none" w="med" len="med"/>
            </a:ln>
          </p:spPr>
          <p:txBody>
            <a:bodyPr/>
            <a:p>
              <a:pPr lvl="0" eaLnBrk="1" hangingPunct="1"/>
              <a:endParaRPr lang="zh-CN" altLang="en-US" dirty="0">
                <a:latin typeface="Times New Roman" panose="02020603050405020304" pitchFamily="18" charset="0"/>
                <a:ea typeface="宋体" panose="02010600030101010101" pitchFamily="2" charset="-122"/>
              </a:endParaRPr>
            </a:p>
          </p:txBody>
        </p:sp>
        <p:sp>
          <p:nvSpPr>
            <p:cNvPr id="65542" name="Text Box 8"/>
            <p:cNvSpPr txBox="1"/>
            <p:nvPr/>
          </p:nvSpPr>
          <p:spPr>
            <a:xfrm>
              <a:off x="2334" y="1115"/>
              <a:ext cx="712" cy="206"/>
            </a:xfrm>
            <a:prstGeom prst="rect">
              <a:avLst/>
            </a:prstGeom>
            <a:noFill/>
            <a:ln w="31750">
              <a:noFill/>
            </a:ln>
          </p:spPr>
          <p:txBody>
            <a:bodyPr lIns="0" tIns="0" rIns="0" bIns="0"/>
            <a:p>
              <a:pPr lvl="0" eaLnBrk="0" hangingPunct="0"/>
              <a:r>
                <a:rPr lang="en-US" altLang="zh-CN" b="1">
                  <a:solidFill>
                    <a:srgbClr val="FFFF00"/>
                  </a:solidFill>
                  <a:latin typeface="Times New Roman" panose="02020603050405020304" pitchFamily="18" charset="0"/>
                  <a:ea typeface="宋体" panose="02010600030101010101" pitchFamily="2" charset="-122"/>
                </a:rPr>
                <a:t>IPO</a:t>
              </a:r>
              <a:r>
                <a:rPr lang="zh-CN" altLang="en-US" b="1" dirty="0">
                  <a:solidFill>
                    <a:srgbClr val="FFFF00"/>
                  </a:solidFill>
                  <a:latin typeface="Times New Roman" panose="02020603050405020304" pitchFamily="18" charset="0"/>
                  <a:ea typeface="宋体" panose="02010600030101010101" pitchFamily="2" charset="-122"/>
                </a:rPr>
                <a:t>表</a:t>
              </a:r>
              <a:endParaRPr lang="zh-CN" altLang="en-US" b="1" dirty="0">
                <a:solidFill>
                  <a:srgbClr val="FFFF00"/>
                </a:solidFill>
                <a:latin typeface="Times New Roman" panose="02020603050405020304" pitchFamily="18" charset="0"/>
                <a:ea typeface="宋体" panose="02010600030101010101" pitchFamily="2" charset="-122"/>
              </a:endParaRPr>
            </a:p>
          </p:txBody>
        </p:sp>
        <p:sp>
          <p:nvSpPr>
            <p:cNvPr id="65543" name="Text Box 9"/>
            <p:cNvSpPr txBox="1"/>
            <p:nvPr/>
          </p:nvSpPr>
          <p:spPr>
            <a:xfrm>
              <a:off x="1463" y="1319"/>
              <a:ext cx="712" cy="205"/>
            </a:xfrm>
            <a:prstGeom prst="rect">
              <a:avLst/>
            </a:prstGeom>
            <a:noFill/>
            <a:ln w="31750">
              <a:noFill/>
            </a:ln>
          </p:spPr>
          <p:txBody>
            <a:bodyPr lIns="0" tIns="0" rIns="0" bIns="0"/>
            <a:p>
              <a:pPr lvl="0" algn="just" eaLnBrk="0" hangingPunct="0"/>
              <a:r>
                <a:rPr lang="zh-CN" altLang="en-US" b="1" dirty="0">
                  <a:latin typeface="Times New Roman" panose="02020603050405020304" pitchFamily="18" charset="0"/>
                  <a:ea typeface="宋体" panose="02010600030101010101" pitchFamily="2" charset="-122"/>
                </a:rPr>
                <a:t>系统：</a:t>
              </a:r>
              <a:endParaRPr lang="zh-CN" altLang="en-US" b="1" dirty="0">
                <a:latin typeface="Times New Roman" panose="02020603050405020304" pitchFamily="18" charset="0"/>
                <a:ea typeface="宋体" panose="02010600030101010101" pitchFamily="2" charset="-122"/>
              </a:endParaRPr>
            </a:p>
          </p:txBody>
        </p:sp>
        <p:sp>
          <p:nvSpPr>
            <p:cNvPr id="65544" name="Text Box 10"/>
            <p:cNvSpPr txBox="1"/>
            <p:nvPr/>
          </p:nvSpPr>
          <p:spPr>
            <a:xfrm>
              <a:off x="1463" y="1524"/>
              <a:ext cx="712" cy="206"/>
            </a:xfrm>
            <a:prstGeom prst="rect">
              <a:avLst/>
            </a:prstGeom>
            <a:noFill/>
            <a:ln w="31750">
              <a:noFill/>
            </a:ln>
          </p:spPr>
          <p:txBody>
            <a:bodyPr lIns="0" tIns="0" rIns="0" bIns="0"/>
            <a:p>
              <a:pPr lvl="0" algn="just" eaLnBrk="0" hangingPunct="0"/>
              <a:r>
                <a:rPr lang="zh-CN" altLang="en-US" b="1" dirty="0">
                  <a:latin typeface="Times New Roman" panose="02020603050405020304" pitchFamily="18" charset="0"/>
                  <a:ea typeface="宋体" panose="02010600030101010101" pitchFamily="2" charset="-122"/>
                </a:rPr>
                <a:t>模块：</a:t>
              </a:r>
              <a:endParaRPr lang="zh-CN" altLang="en-US" b="1" dirty="0">
                <a:latin typeface="Times New Roman" panose="02020603050405020304" pitchFamily="18" charset="0"/>
                <a:ea typeface="宋体" panose="02010600030101010101" pitchFamily="2" charset="-122"/>
              </a:endParaRPr>
            </a:p>
          </p:txBody>
        </p:sp>
        <p:sp>
          <p:nvSpPr>
            <p:cNvPr id="65545" name="Text Box 11"/>
            <p:cNvSpPr txBox="1"/>
            <p:nvPr/>
          </p:nvSpPr>
          <p:spPr>
            <a:xfrm>
              <a:off x="1472" y="1712"/>
              <a:ext cx="712" cy="206"/>
            </a:xfrm>
            <a:prstGeom prst="rect">
              <a:avLst/>
            </a:prstGeom>
            <a:noFill/>
            <a:ln w="31750">
              <a:noFill/>
            </a:ln>
          </p:spPr>
          <p:txBody>
            <a:bodyPr lIns="0" tIns="0" rIns="0" bIns="0"/>
            <a:p>
              <a:pPr lvl="0" algn="just" eaLnBrk="0" hangingPunct="0"/>
              <a:r>
                <a:rPr lang="zh-CN" altLang="en-US" b="1" dirty="0">
                  <a:latin typeface="Times New Roman" panose="02020603050405020304" pitchFamily="18" charset="0"/>
                  <a:ea typeface="宋体" panose="02010600030101010101" pitchFamily="2" charset="-122"/>
                </a:rPr>
                <a:t>编号：</a:t>
              </a:r>
              <a:endParaRPr lang="zh-CN" altLang="en-US" b="1" dirty="0">
                <a:latin typeface="Times New Roman" panose="02020603050405020304" pitchFamily="18" charset="0"/>
                <a:ea typeface="宋体" panose="02010600030101010101" pitchFamily="2" charset="-122"/>
              </a:endParaRPr>
            </a:p>
          </p:txBody>
        </p:sp>
        <p:sp>
          <p:nvSpPr>
            <p:cNvPr id="65546" name="Text Box 12"/>
            <p:cNvSpPr txBox="1"/>
            <p:nvPr/>
          </p:nvSpPr>
          <p:spPr>
            <a:xfrm>
              <a:off x="2639" y="1328"/>
              <a:ext cx="713" cy="205"/>
            </a:xfrm>
            <a:prstGeom prst="rect">
              <a:avLst/>
            </a:prstGeom>
            <a:noFill/>
            <a:ln w="31750">
              <a:noFill/>
            </a:ln>
          </p:spPr>
          <p:txBody>
            <a:bodyPr lIns="0" tIns="0" rIns="0" bIns="0"/>
            <a:p>
              <a:pPr lvl="0" algn="just" eaLnBrk="0" hangingPunct="0"/>
              <a:r>
                <a:rPr lang="zh-CN" altLang="en-US" b="1" dirty="0">
                  <a:latin typeface="Times New Roman" panose="02020603050405020304" pitchFamily="18" charset="0"/>
                  <a:ea typeface="宋体" panose="02010600030101010101" pitchFamily="2" charset="-122"/>
                </a:rPr>
                <a:t>作者：</a:t>
              </a:r>
              <a:endParaRPr lang="zh-CN" altLang="en-US" b="1" dirty="0">
                <a:latin typeface="Times New Roman" panose="02020603050405020304" pitchFamily="18" charset="0"/>
                <a:ea typeface="宋体" panose="02010600030101010101" pitchFamily="2" charset="-122"/>
              </a:endParaRPr>
            </a:p>
          </p:txBody>
        </p:sp>
        <p:sp>
          <p:nvSpPr>
            <p:cNvPr id="65547" name="Text Box 13"/>
            <p:cNvSpPr txBox="1"/>
            <p:nvPr/>
          </p:nvSpPr>
          <p:spPr>
            <a:xfrm>
              <a:off x="2641" y="1532"/>
              <a:ext cx="712" cy="206"/>
            </a:xfrm>
            <a:prstGeom prst="rect">
              <a:avLst/>
            </a:prstGeom>
            <a:noFill/>
            <a:ln w="31750">
              <a:noFill/>
            </a:ln>
          </p:spPr>
          <p:txBody>
            <a:bodyPr lIns="0" tIns="0" rIns="0" bIns="0"/>
            <a:p>
              <a:pPr lvl="0" algn="just" eaLnBrk="0" hangingPunct="0"/>
              <a:r>
                <a:rPr lang="zh-CN" altLang="en-US" b="1" dirty="0">
                  <a:latin typeface="Times New Roman" panose="02020603050405020304" pitchFamily="18" charset="0"/>
                  <a:ea typeface="宋体" panose="02010600030101010101" pitchFamily="2" charset="-122"/>
                </a:rPr>
                <a:t>日期：</a:t>
              </a:r>
              <a:endParaRPr lang="zh-CN" altLang="en-US" b="1" dirty="0">
                <a:latin typeface="Times New Roman" panose="02020603050405020304" pitchFamily="18" charset="0"/>
                <a:ea typeface="宋体" panose="02010600030101010101" pitchFamily="2" charset="-122"/>
              </a:endParaRPr>
            </a:p>
          </p:txBody>
        </p:sp>
        <p:sp>
          <p:nvSpPr>
            <p:cNvPr id="65548" name="Line 14"/>
            <p:cNvSpPr/>
            <p:nvPr/>
          </p:nvSpPr>
          <p:spPr>
            <a:xfrm>
              <a:off x="1938" y="1489"/>
              <a:ext cx="594" cy="0"/>
            </a:xfrm>
            <a:prstGeom prst="line">
              <a:avLst/>
            </a:prstGeom>
            <a:ln w="31750" cap="flat" cmpd="sng">
              <a:solidFill>
                <a:schemeClr val="tx1"/>
              </a:solidFill>
              <a:prstDash val="solid"/>
              <a:headEnd type="none" w="med" len="med"/>
              <a:tailEnd type="none" w="med" len="med"/>
            </a:ln>
          </p:spPr>
        </p:sp>
        <p:sp>
          <p:nvSpPr>
            <p:cNvPr id="65549" name="Line 15"/>
            <p:cNvSpPr/>
            <p:nvPr/>
          </p:nvSpPr>
          <p:spPr>
            <a:xfrm>
              <a:off x="3108" y="1507"/>
              <a:ext cx="594" cy="0"/>
            </a:xfrm>
            <a:prstGeom prst="line">
              <a:avLst/>
            </a:prstGeom>
            <a:ln w="31750" cap="flat" cmpd="sng">
              <a:solidFill>
                <a:schemeClr val="tx1"/>
              </a:solidFill>
              <a:prstDash val="solid"/>
              <a:headEnd type="none" w="med" len="med"/>
              <a:tailEnd type="none" w="med" len="med"/>
            </a:ln>
          </p:spPr>
        </p:sp>
        <p:sp>
          <p:nvSpPr>
            <p:cNvPr id="65550" name="Line 16"/>
            <p:cNvSpPr/>
            <p:nvPr/>
          </p:nvSpPr>
          <p:spPr>
            <a:xfrm>
              <a:off x="3108" y="1721"/>
              <a:ext cx="594" cy="0"/>
            </a:xfrm>
            <a:prstGeom prst="line">
              <a:avLst/>
            </a:prstGeom>
            <a:ln w="31750" cap="flat" cmpd="sng">
              <a:solidFill>
                <a:schemeClr val="tx1"/>
              </a:solidFill>
              <a:prstDash val="solid"/>
              <a:headEnd type="none" w="med" len="med"/>
              <a:tailEnd type="none" w="med" len="med"/>
            </a:ln>
          </p:spPr>
        </p:sp>
        <p:sp>
          <p:nvSpPr>
            <p:cNvPr id="65551" name="Line 17"/>
            <p:cNvSpPr/>
            <p:nvPr/>
          </p:nvSpPr>
          <p:spPr>
            <a:xfrm>
              <a:off x="1938" y="1695"/>
              <a:ext cx="594" cy="0"/>
            </a:xfrm>
            <a:prstGeom prst="line">
              <a:avLst/>
            </a:prstGeom>
            <a:ln w="31750" cap="flat" cmpd="sng">
              <a:solidFill>
                <a:schemeClr val="tx1"/>
              </a:solidFill>
              <a:prstDash val="solid"/>
              <a:headEnd type="none" w="med" len="med"/>
              <a:tailEnd type="none" w="med" len="med"/>
            </a:ln>
          </p:spPr>
        </p:sp>
        <p:sp>
          <p:nvSpPr>
            <p:cNvPr id="65552" name="Line 18"/>
            <p:cNvSpPr/>
            <p:nvPr/>
          </p:nvSpPr>
          <p:spPr>
            <a:xfrm>
              <a:off x="1938" y="1893"/>
              <a:ext cx="594" cy="0"/>
            </a:xfrm>
            <a:prstGeom prst="line">
              <a:avLst/>
            </a:prstGeom>
            <a:ln w="31750" cap="flat" cmpd="sng">
              <a:solidFill>
                <a:schemeClr val="tx1"/>
              </a:solidFill>
              <a:prstDash val="solid"/>
              <a:headEnd type="none" w="med" len="med"/>
              <a:tailEnd type="none" w="med" len="med"/>
            </a:ln>
          </p:spPr>
        </p:sp>
        <p:sp>
          <p:nvSpPr>
            <p:cNvPr id="65553" name="Text Box 19"/>
            <p:cNvSpPr txBox="1"/>
            <p:nvPr/>
          </p:nvSpPr>
          <p:spPr>
            <a:xfrm>
              <a:off x="1499" y="2030"/>
              <a:ext cx="1068" cy="308"/>
            </a:xfrm>
            <a:prstGeom prst="rect">
              <a:avLst/>
            </a:prstGeom>
            <a:noFill/>
            <a:ln w="31750" cap="flat" cmpd="sng">
              <a:solidFill>
                <a:schemeClr val="tx1"/>
              </a:solidFill>
              <a:prstDash val="solid"/>
              <a:miter/>
              <a:headEnd type="none" w="med" len="med"/>
              <a:tailEnd type="none" w="med" len="med"/>
            </a:ln>
          </p:spPr>
          <p:txBody>
            <a:bodyPr lIns="0" tIns="0" rIns="0" bIns="0"/>
            <a:p>
              <a:pPr lvl="0" algn="just" eaLnBrk="0" hangingPunct="0"/>
              <a:r>
                <a:rPr lang="zh-CN" altLang="en-US" b="1" dirty="0">
                  <a:latin typeface="Times New Roman" panose="02020603050405020304" pitchFamily="18" charset="0"/>
                  <a:ea typeface="宋体" panose="02010600030101010101" pitchFamily="2" charset="-122"/>
                </a:rPr>
                <a:t>被调用：</a:t>
              </a:r>
              <a:endParaRPr lang="zh-CN" altLang="en-US" b="1" dirty="0">
                <a:latin typeface="Times New Roman" panose="02020603050405020304" pitchFamily="18" charset="0"/>
                <a:ea typeface="宋体" panose="02010600030101010101" pitchFamily="2" charset="-122"/>
              </a:endParaRPr>
            </a:p>
          </p:txBody>
        </p:sp>
        <p:sp>
          <p:nvSpPr>
            <p:cNvPr id="65554" name="Text Box 20"/>
            <p:cNvSpPr txBox="1"/>
            <p:nvPr/>
          </p:nvSpPr>
          <p:spPr>
            <a:xfrm>
              <a:off x="2804" y="2030"/>
              <a:ext cx="1068" cy="308"/>
            </a:xfrm>
            <a:prstGeom prst="rect">
              <a:avLst/>
            </a:prstGeom>
            <a:noFill/>
            <a:ln w="31750" cap="flat" cmpd="sng">
              <a:solidFill>
                <a:schemeClr val="tx1"/>
              </a:solidFill>
              <a:prstDash val="solid"/>
              <a:miter/>
              <a:headEnd type="none" w="med" len="med"/>
              <a:tailEnd type="none" w="med" len="med"/>
            </a:ln>
          </p:spPr>
          <p:txBody>
            <a:bodyPr lIns="0" tIns="0" rIns="0" bIns="0"/>
            <a:p>
              <a:pPr lvl="0" algn="just" eaLnBrk="0" hangingPunct="0"/>
              <a:r>
                <a:rPr lang="zh-CN" altLang="en-US" b="1" dirty="0">
                  <a:latin typeface="Times New Roman" panose="02020603050405020304" pitchFamily="18" charset="0"/>
                  <a:ea typeface="宋体" panose="02010600030101010101" pitchFamily="2" charset="-122"/>
                </a:rPr>
                <a:t>调用：</a:t>
              </a:r>
              <a:endParaRPr lang="zh-CN" altLang="en-US" b="1" dirty="0">
                <a:latin typeface="Times New Roman" panose="02020603050405020304" pitchFamily="18" charset="0"/>
                <a:ea typeface="宋体" panose="02010600030101010101" pitchFamily="2" charset="-122"/>
              </a:endParaRPr>
            </a:p>
          </p:txBody>
        </p:sp>
        <p:sp>
          <p:nvSpPr>
            <p:cNvPr id="65555" name="Text Box 21"/>
            <p:cNvSpPr txBox="1"/>
            <p:nvPr/>
          </p:nvSpPr>
          <p:spPr>
            <a:xfrm>
              <a:off x="1499" y="2441"/>
              <a:ext cx="1068" cy="309"/>
            </a:xfrm>
            <a:prstGeom prst="rect">
              <a:avLst/>
            </a:prstGeom>
            <a:noFill/>
            <a:ln w="31750" cap="flat" cmpd="sng">
              <a:solidFill>
                <a:schemeClr val="tx1"/>
              </a:solidFill>
              <a:prstDash val="solid"/>
              <a:miter/>
              <a:headEnd type="none" w="med" len="med"/>
              <a:tailEnd type="none" w="med" len="med"/>
            </a:ln>
          </p:spPr>
          <p:txBody>
            <a:bodyPr lIns="0" tIns="0" rIns="0" bIns="0"/>
            <a:p>
              <a:pPr lvl="0" algn="just" eaLnBrk="0" hangingPunct="0"/>
              <a:r>
                <a:rPr lang="zh-CN" altLang="en-US" b="1" dirty="0">
                  <a:latin typeface="Times New Roman" panose="02020603050405020304" pitchFamily="18" charset="0"/>
                  <a:ea typeface="宋体" panose="02010600030101010101" pitchFamily="2" charset="-122"/>
                </a:rPr>
                <a:t>输入：</a:t>
              </a:r>
              <a:endParaRPr lang="zh-CN" altLang="en-US" b="1" dirty="0">
                <a:latin typeface="Times New Roman" panose="02020603050405020304" pitchFamily="18" charset="0"/>
                <a:ea typeface="宋体" panose="02010600030101010101" pitchFamily="2" charset="-122"/>
              </a:endParaRPr>
            </a:p>
          </p:txBody>
        </p:sp>
        <p:sp>
          <p:nvSpPr>
            <p:cNvPr id="65556" name="Text Box 22"/>
            <p:cNvSpPr txBox="1"/>
            <p:nvPr/>
          </p:nvSpPr>
          <p:spPr>
            <a:xfrm>
              <a:off x="2804" y="2441"/>
              <a:ext cx="1068" cy="309"/>
            </a:xfrm>
            <a:prstGeom prst="rect">
              <a:avLst/>
            </a:prstGeom>
            <a:noFill/>
            <a:ln w="31750" cap="flat" cmpd="sng">
              <a:solidFill>
                <a:schemeClr val="tx1"/>
              </a:solidFill>
              <a:prstDash val="solid"/>
              <a:miter/>
              <a:headEnd type="none" w="med" len="med"/>
              <a:tailEnd type="none" w="med" len="med"/>
            </a:ln>
          </p:spPr>
          <p:txBody>
            <a:bodyPr lIns="0" tIns="0" rIns="0" bIns="0"/>
            <a:p>
              <a:pPr lvl="0" algn="just" eaLnBrk="0" hangingPunct="0"/>
              <a:r>
                <a:rPr lang="zh-CN" altLang="en-US" b="1" dirty="0">
                  <a:latin typeface="Times New Roman" panose="02020603050405020304" pitchFamily="18" charset="0"/>
                  <a:ea typeface="宋体" panose="02010600030101010101" pitchFamily="2" charset="-122"/>
                </a:rPr>
                <a:t>输出：</a:t>
              </a:r>
              <a:endParaRPr lang="zh-CN" altLang="en-US" b="1" dirty="0">
                <a:latin typeface="Times New Roman" panose="02020603050405020304" pitchFamily="18" charset="0"/>
                <a:ea typeface="宋体" panose="02010600030101010101" pitchFamily="2" charset="-122"/>
              </a:endParaRPr>
            </a:p>
          </p:txBody>
        </p:sp>
        <p:sp>
          <p:nvSpPr>
            <p:cNvPr id="65557" name="Text Box 23"/>
            <p:cNvSpPr txBox="1"/>
            <p:nvPr/>
          </p:nvSpPr>
          <p:spPr>
            <a:xfrm>
              <a:off x="1499" y="2853"/>
              <a:ext cx="2373" cy="308"/>
            </a:xfrm>
            <a:prstGeom prst="rect">
              <a:avLst/>
            </a:prstGeom>
            <a:noFill/>
            <a:ln w="31750" cap="flat" cmpd="sng">
              <a:solidFill>
                <a:schemeClr val="tx1"/>
              </a:solidFill>
              <a:prstDash val="solid"/>
              <a:miter/>
              <a:headEnd type="none" w="med" len="med"/>
              <a:tailEnd type="none" w="med" len="med"/>
            </a:ln>
          </p:spPr>
          <p:txBody>
            <a:bodyPr lIns="0" tIns="0" rIns="0" bIns="0"/>
            <a:p>
              <a:pPr lvl="0" algn="just" eaLnBrk="0" hangingPunct="0"/>
              <a:r>
                <a:rPr lang="zh-CN" altLang="en-US" b="1" dirty="0">
                  <a:latin typeface="Times New Roman" panose="02020603050405020304" pitchFamily="18" charset="0"/>
                  <a:ea typeface="宋体" panose="02010600030101010101" pitchFamily="2" charset="-122"/>
                </a:rPr>
                <a:t>处理：</a:t>
              </a:r>
              <a:endParaRPr lang="zh-CN" altLang="en-US" b="1" dirty="0">
                <a:latin typeface="Times New Roman" panose="02020603050405020304" pitchFamily="18" charset="0"/>
                <a:ea typeface="宋体" panose="02010600030101010101" pitchFamily="2" charset="-122"/>
              </a:endParaRPr>
            </a:p>
          </p:txBody>
        </p:sp>
        <p:sp>
          <p:nvSpPr>
            <p:cNvPr id="65558" name="Text Box 24"/>
            <p:cNvSpPr txBox="1"/>
            <p:nvPr/>
          </p:nvSpPr>
          <p:spPr>
            <a:xfrm>
              <a:off x="1499" y="3264"/>
              <a:ext cx="1381" cy="309"/>
            </a:xfrm>
            <a:prstGeom prst="rect">
              <a:avLst/>
            </a:prstGeom>
            <a:noFill/>
            <a:ln w="31750" cap="flat" cmpd="sng">
              <a:solidFill>
                <a:schemeClr val="tx1"/>
              </a:solidFill>
              <a:prstDash val="solid"/>
              <a:miter/>
              <a:headEnd type="none" w="med" len="med"/>
              <a:tailEnd type="none" w="med" len="med"/>
            </a:ln>
          </p:spPr>
          <p:txBody>
            <a:bodyPr lIns="0" tIns="0" rIns="0" bIns="0"/>
            <a:p>
              <a:pPr lvl="0" algn="just" eaLnBrk="0" hangingPunct="0"/>
              <a:r>
                <a:rPr lang="zh-CN" altLang="en-US" b="1" dirty="0">
                  <a:latin typeface="Times New Roman" panose="02020603050405020304" pitchFamily="18" charset="0"/>
                  <a:ea typeface="宋体" panose="02010600030101010101" pitchFamily="2" charset="-122"/>
                </a:rPr>
                <a:t>局部数据元素：</a:t>
              </a:r>
              <a:endParaRPr lang="zh-CN" altLang="en-US" b="1" dirty="0">
                <a:latin typeface="Times New Roman" panose="02020603050405020304" pitchFamily="18" charset="0"/>
                <a:ea typeface="宋体" panose="02010600030101010101" pitchFamily="2" charset="-122"/>
              </a:endParaRPr>
            </a:p>
          </p:txBody>
        </p:sp>
        <p:sp>
          <p:nvSpPr>
            <p:cNvPr id="65559" name="Text Box 25"/>
            <p:cNvSpPr txBox="1"/>
            <p:nvPr/>
          </p:nvSpPr>
          <p:spPr>
            <a:xfrm>
              <a:off x="2976" y="3264"/>
              <a:ext cx="712" cy="206"/>
            </a:xfrm>
            <a:prstGeom prst="rect">
              <a:avLst/>
            </a:prstGeom>
            <a:noFill/>
            <a:ln w="31750">
              <a:noFill/>
            </a:ln>
          </p:spPr>
          <p:txBody>
            <a:bodyPr lIns="0" tIns="0" rIns="0" bIns="0"/>
            <a:p>
              <a:pPr lvl="0" algn="just" eaLnBrk="0" hangingPunct="0"/>
              <a:r>
                <a:rPr lang="zh-CN" altLang="en-US" b="1" dirty="0">
                  <a:latin typeface="Times New Roman" panose="02020603050405020304" pitchFamily="18" charset="0"/>
                  <a:ea typeface="宋体" panose="02010600030101010101" pitchFamily="2" charset="-122"/>
                </a:rPr>
                <a:t>注释：</a:t>
              </a:r>
              <a:endParaRPr lang="zh-CN" altLang="en-US" b="1" dirty="0">
                <a:latin typeface="Times New Roman" panose="02020603050405020304" pitchFamily="18" charset="0"/>
                <a:ea typeface="宋体" panose="02010600030101010101" pitchFamily="2" charset="-122"/>
              </a:endParaRPr>
            </a:p>
          </p:txBody>
        </p:sp>
        <p:sp>
          <p:nvSpPr>
            <p:cNvPr id="65560" name="Text Box 26"/>
            <p:cNvSpPr txBox="1"/>
            <p:nvPr/>
          </p:nvSpPr>
          <p:spPr>
            <a:xfrm>
              <a:off x="1488" y="3840"/>
              <a:ext cx="2424" cy="288"/>
            </a:xfrm>
            <a:prstGeom prst="rect">
              <a:avLst/>
            </a:prstGeom>
            <a:noFill/>
            <a:ln w="31750">
              <a:noFill/>
            </a:ln>
          </p:spPr>
          <p:txBody>
            <a:bodyPr lIns="0" tIns="0" rIns="0" bIns="0"/>
            <a:p>
              <a:pPr lvl="0" eaLnBrk="0" hangingPunct="0"/>
              <a:r>
                <a:rPr lang="zh-CN" altLang="en-US" sz="2800" b="1" dirty="0">
                  <a:latin typeface="Times New Roman" panose="02020603050405020304" pitchFamily="18" charset="0"/>
                  <a:ea typeface="宋体" panose="02010600030101010101" pitchFamily="2" charset="-122"/>
                </a:rPr>
                <a:t>图</a:t>
              </a:r>
              <a:r>
                <a:rPr lang="en-US" altLang="zh-CN" sz="2800" b="1">
                  <a:latin typeface="Times New Roman" panose="02020603050405020304" pitchFamily="18" charset="0"/>
                  <a:ea typeface="宋体" panose="02010600030101010101" pitchFamily="2" charset="-122"/>
                </a:rPr>
                <a:t>3.8 </a:t>
              </a:r>
              <a:r>
                <a:rPr lang="zh-CN" altLang="en-US" sz="2800" b="1" dirty="0">
                  <a:latin typeface="Times New Roman" panose="02020603050405020304" pitchFamily="18" charset="0"/>
                  <a:ea typeface="宋体" panose="02010600030101010101" pitchFamily="2" charset="-122"/>
                </a:rPr>
                <a:t>改进的</a:t>
              </a:r>
              <a:r>
                <a:rPr lang="en-US" altLang="zh-CN" sz="2800" b="1">
                  <a:latin typeface="Times New Roman" panose="02020603050405020304" pitchFamily="18" charset="0"/>
                  <a:ea typeface="宋体" panose="02010600030101010101" pitchFamily="2" charset="-122"/>
                </a:rPr>
                <a:t>IPO</a:t>
              </a:r>
              <a:r>
                <a:rPr lang="zh-CN" altLang="en-US" sz="2800" b="1" dirty="0">
                  <a:latin typeface="Times New Roman" panose="02020603050405020304" pitchFamily="18" charset="0"/>
                  <a:ea typeface="宋体" panose="02010600030101010101" pitchFamily="2" charset="-122"/>
                </a:rPr>
                <a:t>图的形式</a:t>
              </a:r>
              <a:endParaRPr lang="zh-CN" altLang="en-US" sz="2800" b="1" dirty="0">
                <a:latin typeface="Times New Roman" panose="02020603050405020304" pitchFamily="18" charset="0"/>
                <a:ea typeface="宋体" panose="02010600030101010101" pitchFamily="2" charset="-122"/>
              </a:endParaRPr>
            </a:p>
          </p:txBody>
        </p:sp>
      </p:grpSp>
    </p:spTree>
  </p:cSld>
  <p:clrMapOvr>
    <a:masterClrMapping/>
  </p:clrMapOvr>
  <p:transition>
    <p:random/>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733425" y="787400"/>
            <a:ext cx="5325110" cy="706755"/>
          </a:xfrm>
          <a:prstGeom prst="rect">
            <a:avLst/>
          </a:prstGeom>
          <a:noFill/>
        </p:spPr>
        <p:txBody>
          <a:bodyPr wrap="square" rtlCol="0" anchor="t">
            <a:spAutoFit/>
          </a:bodyPr>
          <a:p>
            <a:r>
              <a:rPr lang="en-US" altLang="zh-CN" sz="4000" b="1">
                <a:solidFill>
                  <a:srgbClr val="FF3300"/>
                </a:solidFill>
                <a:latin typeface="楷体_GB2312" pitchFamily="49" charset="-122"/>
                <a:ea typeface="楷体_GB2312" pitchFamily="49" charset="-122"/>
                <a:sym typeface="+mn-ea"/>
              </a:rPr>
              <a:t>§8  </a:t>
            </a:r>
            <a:r>
              <a:rPr lang="zh-CN" altLang="en-US" sz="4000" b="1" dirty="0">
                <a:solidFill>
                  <a:srgbClr val="FF3300"/>
                </a:solidFill>
                <a:latin typeface="楷体_GB2312" pitchFamily="49" charset="-122"/>
                <a:ea typeface="楷体_GB2312" pitchFamily="49" charset="-122"/>
                <a:sym typeface="+mn-ea"/>
              </a:rPr>
              <a:t>验证软件需求</a:t>
            </a:r>
            <a:endParaRPr lang="zh-CN" altLang="en-US" sz="4000"/>
          </a:p>
        </p:txBody>
      </p:sp>
      <p:sp>
        <p:nvSpPr>
          <p:cNvPr id="145410" name="矩形 145409"/>
          <p:cNvSpPr/>
          <p:nvPr/>
        </p:nvSpPr>
        <p:spPr>
          <a:xfrm>
            <a:off x="472440" y="1596390"/>
            <a:ext cx="8569325" cy="5063490"/>
          </a:xfrm>
          <a:prstGeom prst="rect">
            <a:avLst/>
          </a:prstGeom>
          <a:noFill/>
          <a:ln w="9525">
            <a:noFill/>
          </a:ln>
        </p:spPr>
        <p:txBody>
          <a:bodyPr>
            <a:spAutoFit/>
          </a:bodyPr>
          <a:p>
            <a:pPr lvl="0" algn="l" eaLnBrk="1" hangingPunct="1">
              <a:lnSpc>
                <a:spcPct val="105000"/>
              </a:lnSpc>
              <a:spcBef>
                <a:spcPct val="70000"/>
              </a:spcBef>
              <a:buClrTx/>
            </a:pPr>
            <a:r>
              <a:rPr lang="en-US" altLang="zh-CN" sz="2800" b="1">
                <a:latin typeface="楷体_GB2312" pitchFamily="49" charset="-122"/>
                <a:ea typeface="楷体_GB2312" pitchFamily="49" charset="-122"/>
              </a:rPr>
              <a:t>1  </a:t>
            </a:r>
            <a:r>
              <a:rPr lang="zh-CN" altLang="en-US" sz="2800" b="1" dirty="0">
                <a:latin typeface="楷体_GB2312" pitchFamily="49" charset="-122"/>
                <a:ea typeface="楷体_GB2312" pitchFamily="49" charset="-122"/>
              </a:rPr>
              <a:t>从哪些方面验证软件需求的正确性</a:t>
            </a:r>
            <a:br>
              <a:rPr lang="zh-CN" altLang="en-US" b="1" dirty="0">
                <a:latin typeface="楷体_GB2312" pitchFamily="49" charset="-122"/>
                <a:ea typeface="楷体_GB2312" pitchFamily="49" charset="-122"/>
              </a:rPr>
            </a:br>
            <a:r>
              <a:rPr lang="en-US" altLang="zh-CN" sz="2800" b="1">
                <a:latin typeface="楷体_GB2312" pitchFamily="49" charset="-122"/>
                <a:ea typeface="楷体_GB2312" pitchFamily="49" charset="-122"/>
              </a:rPr>
              <a:t>(1) </a:t>
            </a:r>
            <a:r>
              <a:rPr lang="zh-CN" altLang="en-US" sz="2800" b="1" dirty="0">
                <a:solidFill>
                  <a:srgbClr val="FF3300"/>
                </a:solidFill>
                <a:latin typeface="楷体_GB2312" pitchFamily="49" charset="-122"/>
                <a:ea typeface="楷体_GB2312" pitchFamily="49" charset="-122"/>
              </a:rPr>
              <a:t>一致性 </a:t>
            </a:r>
            <a:r>
              <a:rPr lang="zh-CN" altLang="en-US" sz="2800" b="1" dirty="0">
                <a:latin typeface="楷体_GB2312" pitchFamily="49" charset="-122"/>
                <a:ea typeface="楷体_GB2312" pitchFamily="49" charset="-122"/>
              </a:rPr>
              <a:t>所有需求必须是一致的，任何一条需求不能和其他需求互相矛盾。</a:t>
            </a:r>
            <a:br>
              <a:rPr lang="zh-CN" altLang="en-US" sz="2800" b="1" dirty="0">
                <a:latin typeface="楷体_GB2312" pitchFamily="49" charset="-122"/>
                <a:ea typeface="楷体_GB2312" pitchFamily="49" charset="-122"/>
              </a:rPr>
            </a:br>
            <a:r>
              <a:rPr lang="en-US" altLang="zh-CN" sz="2800" b="1">
                <a:latin typeface="楷体_GB2312" pitchFamily="49" charset="-122"/>
                <a:ea typeface="楷体_GB2312" pitchFamily="49" charset="-122"/>
              </a:rPr>
              <a:t>(2) </a:t>
            </a:r>
            <a:r>
              <a:rPr lang="zh-CN" altLang="en-US" sz="2800" b="1" dirty="0">
                <a:solidFill>
                  <a:srgbClr val="FF3300"/>
                </a:solidFill>
                <a:latin typeface="楷体_GB2312" pitchFamily="49" charset="-122"/>
                <a:ea typeface="楷体_GB2312" pitchFamily="49" charset="-122"/>
              </a:rPr>
              <a:t>完整性</a:t>
            </a:r>
            <a:r>
              <a:rPr lang="zh-CN" altLang="en-US" sz="2800" b="1" dirty="0">
                <a:latin typeface="楷体_GB2312" pitchFamily="49" charset="-122"/>
                <a:ea typeface="楷体_GB2312" pitchFamily="49" charset="-122"/>
              </a:rPr>
              <a:t> 需求必须是完整的，规格说明书应该包括用户需要的每一个功能或性能。</a:t>
            </a:r>
            <a:br>
              <a:rPr lang="zh-CN" altLang="en-US" sz="2800" b="1" dirty="0">
                <a:latin typeface="楷体_GB2312" pitchFamily="49" charset="-122"/>
                <a:ea typeface="楷体_GB2312" pitchFamily="49" charset="-122"/>
              </a:rPr>
            </a:br>
            <a:r>
              <a:rPr lang="en-US" altLang="zh-CN" sz="2800" b="1">
                <a:latin typeface="楷体_GB2312" pitchFamily="49" charset="-122"/>
                <a:ea typeface="楷体_GB2312" pitchFamily="49" charset="-122"/>
              </a:rPr>
              <a:t>(3) </a:t>
            </a:r>
            <a:r>
              <a:rPr lang="zh-CN" altLang="en-US" sz="2800" b="1" dirty="0">
                <a:solidFill>
                  <a:srgbClr val="FF3300"/>
                </a:solidFill>
                <a:latin typeface="楷体_GB2312" pitchFamily="49" charset="-122"/>
                <a:ea typeface="楷体_GB2312" pitchFamily="49" charset="-122"/>
              </a:rPr>
              <a:t>现实性</a:t>
            </a:r>
            <a:r>
              <a:rPr lang="zh-CN" altLang="en-US" sz="2800" b="1" dirty="0">
                <a:latin typeface="楷体_GB2312" pitchFamily="49" charset="-122"/>
                <a:ea typeface="楷体_GB2312" pitchFamily="49" charset="-122"/>
              </a:rPr>
              <a:t> 指定的需求应该是用现有的硬件技术和软件技术基本上可以实现的。对硬件技术的进步可以做些预测，对软件技术的进步则很难做出预测，只能从现有技术水平出发判断需求的现实性。</a:t>
            </a:r>
            <a:br>
              <a:rPr lang="zh-CN" altLang="en-US" sz="2800" b="1" dirty="0">
                <a:latin typeface="楷体_GB2312" pitchFamily="49" charset="-122"/>
                <a:ea typeface="楷体_GB2312" pitchFamily="49" charset="-122"/>
              </a:rPr>
            </a:br>
            <a:r>
              <a:rPr lang="en-US" altLang="zh-CN" sz="2800" b="1">
                <a:latin typeface="楷体_GB2312" pitchFamily="49" charset="-122"/>
                <a:ea typeface="楷体_GB2312" pitchFamily="49" charset="-122"/>
              </a:rPr>
              <a:t>(4) </a:t>
            </a:r>
            <a:r>
              <a:rPr lang="zh-CN" altLang="en-US" sz="2800" b="1" dirty="0">
                <a:solidFill>
                  <a:srgbClr val="FF3300"/>
                </a:solidFill>
                <a:latin typeface="楷体_GB2312" pitchFamily="49" charset="-122"/>
                <a:ea typeface="楷体_GB2312" pitchFamily="49" charset="-122"/>
              </a:rPr>
              <a:t>有效性</a:t>
            </a:r>
            <a:r>
              <a:rPr lang="zh-CN" altLang="en-US" sz="2800" b="1" dirty="0">
                <a:latin typeface="楷体_GB2312" pitchFamily="49" charset="-122"/>
                <a:ea typeface="楷体_GB2312" pitchFamily="49" charset="-122"/>
              </a:rPr>
              <a:t> 必须证明需求是正确有效的，确实能解决用户面对的问题。</a:t>
            </a:r>
            <a:endParaRPr lang="zh-CN" altLang="en-US" sz="2800" b="1" dirty="0">
              <a:latin typeface="楷体_GB2312" pitchFamily="49" charset="-122"/>
              <a:ea typeface="楷体_GB2312" pitchFamily="49" charset="-122"/>
            </a:endParaRPr>
          </a:p>
        </p:txBody>
      </p:sp>
    </p:spTree>
  </p:cSld>
  <p:clrMapOvr>
    <a:masterClrMapping/>
  </p:clrMapOvr>
  <p:transition>
    <p:random/>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7459" name="标题 147458"/>
          <p:cNvSpPr>
            <a:spLocks noGrp="1"/>
          </p:cNvSpPr>
          <p:nvPr/>
        </p:nvSpPr>
        <p:spPr>
          <a:xfrm>
            <a:off x="733108" y="710565"/>
            <a:ext cx="7859712" cy="685800"/>
          </a:xfrm>
          <a:prstGeom prst="rect">
            <a:avLst/>
          </a:prstGeom>
          <a:noFill/>
          <a:ln w="9525">
            <a:noFill/>
          </a:ln>
        </p:spPr>
        <p:txBody>
          <a:bodyPr lIns="92075" tIns="46038" rIns="92075" bIns="46038" anchor="ctr"/>
          <a:lst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2pPr>
            <a:lvl3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3pPr>
            <a:lvl4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4pPr>
            <a:lvl5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a:lstStyle>
          <a:p>
            <a:pPr algn="l">
              <a:lnSpc>
                <a:spcPct val="150000"/>
              </a:lnSpc>
              <a:spcBef>
                <a:spcPct val="50000"/>
              </a:spcBef>
            </a:pPr>
            <a:r>
              <a:rPr kumimoji="1" lang="en-US" altLang="zh-CN" sz="3600" b="1">
                <a:solidFill>
                  <a:schemeClr val="tx1"/>
                </a:solidFill>
                <a:latin typeface="楷体_GB2312" pitchFamily="49" charset="-122"/>
                <a:ea typeface="楷体_GB2312" pitchFamily="49" charset="-122"/>
                <a:cs typeface="+mj-cs"/>
              </a:rPr>
              <a:t>2  </a:t>
            </a:r>
            <a:r>
              <a:rPr kumimoji="1" lang="zh-CN" altLang="en-US" sz="3600" b="1" dirty="0">
                <a:solidFill>
                  <a:schemeClr val="tx1"/>
                </a:solidFill>
                <a:latin typeface="楷体_GB2312" pitchFamily="49" charset="-122"/>
                <a:ea typeface="楷体_GB2312" pitchFamily="49" charset="-122"/>
                <a:cs typeface="+mj-cs"/>
              </a:rPr>
              <a:t>验证软件需求的方法</a:t>
            </a:r>
            <a:endParaRPr kumimoji="1" lang="zh-CN" altLang="en-US" sz="3600" b="1" dirty="0">
              <a:solidFill>
                <a:schemeClr val="tx1"/>
              </a:solidFill>
              <a:latin typeface="楷体_GB2312" pitchFamily="49" charset="-122"/>
              <a:ea typeface="楷体_GB2312" pitchFamily="49" charset="-122"/>
              <a:cs typeface="+mj-cs"/>
            </a:endParaRPr>
          </a:p>
        </p:txBody>
      </p:sp>
      <p:sp>
        <p:nvSpPr>
          <p:cNvPr id="147458" name="副标题 147457"/>
          <p:cNvSpPr>
            <a:spLocks noGrp="1"/>
          </p:cNvSpPr>
          <p:nvPr/>
        </p:nvSpPr>
        <p:spPr>
          <a:xfrm>
            <a:off x="697230" y="1687195"/>
            <a:ext cx="7931150" cy="5076825"/>
          </a:xfrm>
          <a:prstGeom prst="rect">
            <a:avLst/>
          </a:prstGeom>
          <a:noFill/>
          <a:ln w="9525">
            <a:noFill/>
          </a:ln>
        </p:spPr>
        <p:txBody>
          <a:bodyPr lIns="92075" tIns="46038" rIns="92075" bIns="46038"/>
          <a:lstStyle>
            <a:lvl1pPr marL="0" indent="0" algn="ctr" rtl="0" eaLnBrk="0" fontAlgn="base" hangingPunct="0">
              <a:spcBef>
                <a:spcPct val="20000"/>
              </a:spcBef>
              <a:spcAft>
                <a:spcPct val="0"/>
              </a:spcAft>
              <a:buFontTx/>
              <a:buNone/>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287655" indent="-6350" algn="l"/>
            <a:r>
              <a:rPr kumimoji="1" lang="en-US" altLang="zh-CN" sz="2800" b="1">
                <a:solidFill>
                  <a:srgbClr val="FF3300"/>
                </a:solidFill>
                <a:latin typeface="楷体_GB2312" pitchFamily="49" charset="-122"/>
                <a:ea typeface="楷体_GB2312" pitchFamily="49" charset="-122"/>
                <a:cs typeface="+mn-cs"/>
              </a:rPr>
              <a:t>1. </a:t>
            </a:r>
            <a:r>
              <a:rPr kumimoji="1" lang="zh-CN" altLang="en-US" sz="2800" b="1" dirty="0">
                <a:solidFill>
                  <a:srgbClr val="FF3300"/>
                </a:solidFill>
                <a:latin typeface="楷体_GB2312" pitchFamily="49" charset="-122"/>
                <a:ea typeface="楷体_GB2312" pitchFamily="49" charset="-122"/>
                <a:cs typeface="+mn-cs"/>
              </a:rPr>
              <a:t>验证需求的一致性</a:t>
            </a:r>
            <a:endParaRPr kumimoji="1" lang="zh-CN" altLang="en-US" sz="2800" b="1" dirty="0">
              <a:solidFill>
                <a:srgbClr val="FF3300"/>
              </a:solidFill>
              <a:latin typeface="楷体_GB2312" pitchFamily="49" charset="-122"/>
              <a:ea typeface="楷体_GB2312" pitchFamily="49" charset="-122"/>
              <a:cs typeface="+mn-cs"/>
            </a:endParaRPr>
          </a:p>
          <a:p>
            <a:pPr marL="287655" indent="-6350" algn="l"/>
            <a:r>
              <a:rPr kumimoji="1" lang="zh-CN" altLang="en-US" sz="2800" b="1" dirty="0">
                <a:latin typeface="楷体_GB2312" pitchFamily="49" charset="-122"/>
                <a:ea typeface="楷体_GB2312" pitchFamily="49" charset="-122"/>
                <a:cs typeface="+mn-cs"/>
              </a:rPr>
              <a:t>自然语言书写需求分析</a:t>
            </a:r>
            <a:endParaRPr kumimoji="1" lang="zh-CN" altLang="en-US" sz="2800" b="1" dirty="0">
              <a:latin typeface="楷体_GB2312" pitchFamily="49" charset="-122"/>
              <a:ea typeface="楷体_GB2312" pitchFamily="49" charset="-122"/>
              <a:cs typeface="+mn-cs"/>
            </a:endParaRPr>
          </a:p>
          <a:p>
            <a:pPr marL="287655" indent="-6350" algn="l"/>
            <a:r>
              <a:rPr kumimoji="1" lang="zh-CN" altLang="en-US" sz="2800" b="1" dirty="0">
                <a:latin typeface="楷体_GB2312" pitchFamily="49" charset="-122"/>
                <a:ea typeface="楷体_GB2312" pitchFamily="49" charset="-122"/>
                <a:cs typeface="+mn-cs"/>
              </a:rPr>
              <a:t>形式化的描述软件需求的方法</a:t>
            </a:r>
            <a:endParaRPr kumimoji="1" lang="zh-CN" altLang="en-US" sz="2800" b="1" dirty="0">
              <a:latin typeface="楷体_GB2312" pitchFamily="49" charset="-122"/>
              <a:ea typeface="楷体_GB2312" pitchFamily="49" charset="-122"/>
              <a:cs typeface="+mn-cs"/>
            </a:endParaRPr>
          </a:p>
          <a:p>
            <a:pPr marL="287655" indent="-6350" algn="l"/>
            <a:r>
              <a:rPr kumimoji="1" lang="en-US" altLang="zh-CN" sz="2800" b="1">
                <a:solidFill>
                  <a:srgbClr val="FF3300"/>
                </a:solidFill>
                <a:latin typeface="楷体_GB2312" pitchFamily="49" charset="-122"/>
                <a:ea typeface="楷体_GB2312" pitchFamily="49" charset="-122"/>
                <a:cs typeface="+mn-cs"/>
              </a:rPr>
              <a:t>2. </a:t>
            </a:r>
            <a:r>
              <a:rPr kumimoji="1" lang="zh-CN" altLang="en-US" sz="2800" b="1" dirty="0">
                <a:solidFill>
                  <a:srgbClr val="FF3300"/>
                </a:solidFill>
                <a:latin typeface="楷体_GB2312" pitchFamily="49" charset="-122"/>
                <a:ea typeface="楷体_GB2312" pitchFamily="49" charset="-122"/>
                <a:cs typeface="+mn-cs"/>
              </a:rPr>
              <a:t>验证需求的现实性</a:t>
            </a:r>
            <a:endParaRPr kumimoji="1" lang="zh-CN" altLang="en-US" sz="2800" b="1" dirty="0">
              <a:solidFill>
                <a:srgbClr val="FF3300"/>
              </a:solidFill>
              <a:latin typeface="楷体_GB2312" pitchFamily="49" charset="-122"/>
              <a:ea typeface="楷体_GB2312" pitchFamily="49" charset="-122"/>
              <a:cs typeface="+mn-cs"/>
            </a:endParaRPr>
          </a:p>
          <a:p>
            <a:pPr marL="287655" indent="-6350" algn="l"/>
            <a:r>
              <a:rPr kumimoji="1" lang="zh-CN" altLang="en-US" sz="2800" b="1" dirty="0">
                <a:latin typeface="楷体_GB2312" pitchFamily="49" charset="-122"/>
                <a:ea typeface="楷体_GB2312" pitchFamily="49" charset="-122"/>
                <a:cs typeface="+mn-cs"/>
              </a:rPr>
              <a:t>参照以往开发类似系统的经验，</a:t>
            </a:r>
            <a:endParaRPr kumimoji="1" lang="zh-CN" altLang="en-US" sz="2800" b="1" dirty="0">
              <a:latin typeface="楷体_GB2312" pitchFamily="49" charset="-122"/>
              <a:ea typeface="楷体_GB2312" pitchFamily="49" charset="-122"/>
              <a:cs typeface="+mn-cs"/>
            </a:endParaRPr>
          </a:p>
          <a:p>
            <a:pPr marL="287655" indent="-6350" algn="l"/>
            <a:r>
              <a:rPr kumimoji="1" lang="zh-CN" altLang="en-US" sz="2800" b="1" dirty="0">
                <a:latin typeface="楷体_GB2312" pitchFamily="49" charset="-122"/>
                <a:ea typeface="楷体_GB2312" pitchFamily="49" charset="-122"/>
                <a:cs typeface="+mn-cs"/>
              </a:rPr>
              <a:t>采用仿真或性能模拟技术</a:t>
            </a:r>
            <a:endParaRPr kumimoji="1" lang="zh-CN" altLang="en-US" sz="2800" b="1" dirty="0">
              <a:latin typeface="楷体_GB2312" pitchFamily="49" charset="-122"/>
              <a:ea typeface="楷体_GB2312" pitchFamily="49" charset="-122"/>
              <a:cs typeface="+mn-cs"/>
            </a:endParaRPr>
          </a:p>
          <a:p>
            <a:pPr marL="287655" indent="-6350" algn="l"/>
            <a:r>
              <a:rPr kumimoji="1" lang="en-US" altLang="zh-CN" sz="2800" b="1">
                <a:solidFill>
                  <a:srgbClr val="FF3300"/>
                </a:solidFill>
                <a:latin typeface="楷体_GB2312" pitchFamily="49" charset="-122"/>
                <a:ea typeface="楷体_GB2312" pitchFamily="49" charset="-122"/>
                <a:cs typeface="+mn-cs"/>
              </a:rPr>
              <a:t>3. </a:t>
            </a:r>
            <a:r>
              <a:rPr kumimoji="1" lang="zh-CN" altLang="en-US" sz="2800" b="1" dirty="0">
                <a:solidFill>
                  <a:srgbClr val="FF3300"/>
                </a:solidFill>
                <a:latin typeface="楷体_GB2312" pitchFamily="49" charset="-122"/>
                <a:ea typeface="楷体_GB2312" pitchFamily="49" charset="-122"/>
                <a:cs typeface="+mn-cs"/>
              </a:rPr>
              <a:t>验证需求的完整性和有效性</a:t>
            </a:r>
            <a:endParaRPr kumimoji="1" lang="zh-CN" altLang="en-US" sz="2800" b="1" dirty="0">
              <a:solidFill>
                <a:srgbClr val="FF3300"/>
              </a:solidFill>
              <a:latin typeface="楷体_GB2312" pitchFamily="49" charset="-122"/>
              <a:ea typeface="楷体_GB2312" pitchFamily="49" charset="-122"/>
              <a:cs typeface="+mn-cs"/>
            </a:endParaRPr>
          </a:p>
          <a:p>
            <a:pPr marL="287655" indent="-6350" algn="l"/>
            <a:r>
              <a:rPr kumimoji="1" lang="zh-CN" altLang="en-US" sz="2800" b="1" dirty="0">
                <a:latin typeface="楷体_GB2312" pitchFamily="49" charset="-122"/>
                <a:ea typeface="楷体_GB2312" pitchFamily="49" charset="-122"/>
                <a:cs typeface="+mn-cs"/>
              </a:rPr>
              <a:t>和目标系统的用户沟通</a:t>
            </a:r>
            <a:endParaRPr kumimoji="1" lang="zh-CN" altLang="en-US" sz="2800" b="1" dirty="0">
              <a:latin typeface="楷体_GB2312" pitchFamily="49" charset="-122"/>
              <a:ea typeface="楷体_GB2312" pitchFamily="49" charset="-122"/>
              <a:cs typeface="+mn-cs"/>
            </a:endParaRPr>
          </a:p>
          <a:p>
            <a:pPr marL="287655" indent="-6350" algn="l"/>
            <a:r>
              <a:rPr kumimoji="1" lang="zh-CN" altLang="en-US" sz="2800" b="1" dirty="0">
                <a:latin typeface="楷体_GB2312" pitchFamily="49" charset="-122"/>
                <a:ea typeface="楷体_GB2312" pitchFamily="49" charset="-122"/>
                <a:cs typeface="+mn-cs"/>
              </a:rPr>
              <a:t>快速建立原型系统</a:t>
            </a:r>
            <a:endParaRPr kumimoji="1" lang="zh-CN" altLang="en-US" sz="2800" b="1" dirty="0">
              <a:latin typeface="楷体_GB2312" pitchFamily="49" charset="-122"/>
              <a:ea typeface="楷体_GB2312" pitchFamily="49" charset="-122"/>
              <a:cs typeface="+mn-cs"/>
            </a:endParaRPr>
          </a:p>
        </p:txBody>
      </p:sp>
    </p:spTree>
  </p:cSld>
  <p:clrMapOvr>
    <a:masterClrMapping/>
  </p:clrMapOvr>
  <p:transition>
    <p:random/>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9507" name="标题 149506"/>
          <p:cNvSpPr>
            <a:spLocks noGrp="1"/>
          </p:cNvSpPr>
          <p:nvPr/>
        </p:nvSpPr>
        <p:spPr>
          <a:xfrm>
            <a:off x="755650" y="692150"/>
            <a:ext cx="8077200" cy="685800"/>
          </a:xfrm>
          <a:prstGeom prst="rect">
            <a:avLst/>
          </a:prstGeom>
          <a:noFill/>
          <a:ln w="9525">
            <a:noFill/>
          </a:ln>
        </p:spPr>
        <p:txBody>
          <a:bodyPr lIns="92075" tIns="46038" rIns="92075" bIns="46038" anchor="ctr"/>
          <a:lst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2pPr>
            <a:lvl3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3pPr>
            <a:lvl4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4pPr>
            <a:lvl5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a:lstStyle>
          <a:p>
            <a:pPr algn="l">
              <a:lnSpc>
                <a:spcPct val="150000"/>
              </a:lnSpc>
              <a:spcBef>
                <a:spcPct val="50000"/>
              </a:spcBef>
            </a:pPr>
            <a:r>
              <a:rPr kumimoji="1" lang="en-US" altLang="zh-CN" sz="3600" b="1">
                <a:solidFill>
                  <a:schemeClr val="tx1"/>
                </a:solidFill>
                <a:latin typeface="楷体_GB2312" pitchFamily="49" charset="-122"/>
                <a:ea typeface="楷体_GB2312" pitchFamily="49" charset="-122"/>
                <a:cs typeface="+mj-cs"/>
              </a:rPr>
              <a:t>3  </a:t>
            </a:r>
            <a:r>
              <a:rPr kumimoji="1" lang="zh-CN" altLang="en-US" sz="3600" b="1" dirty="0">
                <a:solidFill>
                  <a:schemeClr val="tx1"/>
                </a:solidFill>
                <a:latin typeface="楷体_GB2312" pitchFamily="49" charset="-122"/>
                <a:ea typeface="楷体_GB2312" pitchFamily="49" charset="-122"/>
                <a:cs typeface="+mj-cs"/>
              </a:rPr>
              <a:t>用于需求分析的软件工具</a:t>
            </a:r>
            <a:endParaRPr kumimoji="1" lang="zh-CN" altLang="en-US" sz="3600" b="1" dirty="0">
              <a:solidFill>
                <a:schemeClr val="tx1"/>
              </a:solidFill>
              <a:latin typeface="楷体_GB2312" pitchFamily="49" charset="-122"/>
              <a:ea typeface="楷体_GB2312" pitchFamily="49" charset="-122"/>
              <a:cs typeface="+mj-cs"/>
            </a:endParaRPr>
          </a:p>
        </p:txBody>
      </p:sp>
      <p:sp>
        <p:nvSpPr>
          <p:cNvPr id="149506" name="副标题 149505"/>
          <p:cNvSpPr>
            <a:spLocks noGrp="1"/>
          </p:cNvSpPr>
          <p:nvPr/>
        </p:nvSpPr>
        <p:spPr>
          <a:xfrm>
            <a:off x="381000" y="1602740"/>
            <a:ext cx="8382000" cy="5076825"/>
          </a:xfrm>
          <a:prstGeom prst="rect">
            <a:avLst/>
          </a:prstGeom>
          <a:noFill/>
          <a:ln w="9525">
            <a:noFill/>
          </a:ln>
        </p:spPr>
        <p:txBody>
          <a:bodyPr lIns="92075" tIns="46038" rIns="92075" bIns="46038"/>
          <a:lstStyle>
            <a:lvl1pPr marL="0" indent="0" algn="ctr" rtl="0" eaLnBrk="0" fontAlgn="base" hangingPunct="0">
              <a:spcBef>
                <a:spcPct val="20000"/>
              </a:spcBef>
              <a:spcAft>
                <a:spcPct val="0"/>
              </a:spcAft>
              <a:buFontTx/>
              <a:buNone/>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287655" indent="-6350" algn="l">
              <a:lnSpc>
                <a:spcPct val="110000"/>
              </a:lnSpc>
              <a:spcBef>
                <a:spcPct val="40000"/>
              </a:spcBef>
            </a:pPr>
            <a:r>
              <a:rPr kumimoji="1" sz="2000" b="1">
                <a:solidFill>
                  <a:srgbClr val="FF0000"/>
                </a:solidFill>
                <a:latin typeface="楷体_GB2312" pitchFamily="49" charset="-122"/>
                <a:ea typeface="楷体_GB2312" pitchFamily="49" charset="-122"/>
                <a:cs typeface="+mn-cs"/>
              </a:rPr>
              <a:t>Axure RP</a:t>
            </a:r>
            <a:r>
              <a:rPr kumimoji="1" sz="2000" b="1">
                <a:latin typeface="楷体_GB2312" pitchFamily="49" charset="-122"/>
                <a:ea typeface="楷体_GB2312" pitchFamily="49" charset="-122"/>
                <a:cs typeface="+mn-cs"/>
              </a:rPr>
              <a:t> 能帮助网站需求设计者，迅捷而轻便的创立基于目录组织的原型文档、功能解释、交互界面以及带注释的wireframe网页，并可积极生成用于演示的网页文件和word文档，以供给演示与开发。Axure提供了自定义部件的功能，就像自定义控件一样，非常方便。</a:t>
            </a:r>
            <a:endParaRPr kumimoji="1" sz="2000" b="1">
              <a:latin typeface="楷体_GB2312" pitchFamily="49" charset="-122"/>
              <a:ea typeface="楷体_GB2312" pitchFamily="49" charset="-122"/>
              <a:cs typeface="+mn-cs"/>
            </a:endParaRPr>
          </a:p>
          <a:p>
            <a:pPr marL="287655" indent="-6350" algn="l">
              <a:lnSpc>
                <a:spcPct val="110000"/>
              </a:lnSpc>
              <a:spcBef>
                <a:spcPct val="40000"/>
              </a:spcBef>
            </a:pPr>
            <a:r>
              <a:rPr kumimoji="1" sz="2000" b="1">
                <a:solidFill>
                  <a:srgbClr val="FF0000"/>
                </a:solidFill>
                <a:latin typeface="楷体_GB2312" pitchFamily="49" charset="-122"/>
                <a:ea typeface="楷体_GB2312" pitchFamily="49" charset="-122"/>
                <a:cs typeface="+mn-cs"/>
              </a:rPr>
              <a:t>StarUML</a:t>
            </a:r>
            <a:r>
              <a:rPr kumimoji="1" sz="2000" b="1">
                <a:latin typeface="楷体_GB2312" pitchFamily="49" charset="-122"/>
                <a:ea typeface="楷体_GB2312" pitchFamily="49" charset="-122"/>
                <a:cs typeface="+mn-cs"/>
              </a:rPr>
              <a:t>可绘制9款UML图：用例图、类图、序列图、状态图、活动图、通信图、模块图、部署图以及复合结构图等。</a:t>
            </a:r>
            <a:endParaRPr kumimoji="1" sz="2000" b="1">
              <a:latin typeface="楷体_GB2312" pitchFamily="49" charset="-122"/>
              <a:ea typeface="楷体_GB2312" pitchFamily="49" charset="-122"/>
              <a:cs typeface="+mn-cs"/>
            </a:endParaRPr>
          </a:p>
          <a:p>
            <a:pPr marL="287655" indent="-6350" algn="l">
              <a:lnSpc>
                <a:spcPct val="110000"/>
              </a:lnSpc>
              <a:spcBef>
                <a:spcPct val="40000"/>
              </a:spcBef>
            </a:pPr>
            <a:r>
              <a:rPr kumimoji="1" sz="2000" b="1">
                <a:solidFill>
                  <a:srgbClr val="FF0000"/>
                </a:solidFill>
                <a:latin typeface="楷体_GB2312" pitchFamily="49" charset="-122"/>
                <a:ea typeface="楷体_GB2312" pitchFamily="49" charset="-122"/>
                <a:cs typeface="+mn-cs"/>
              </a:rPr>
              <a:t>Microsoft visio</a:t>
            </a:r>
            <a:r>
              <a:rPr kumimoji="1" sz="2000" b="1">
                <a:latin typeface="楷体_GB2312" pitchFamily="49" charset="-122"/>
                <a:ea typeface="楷体_GB2312" pitchFamily="49" charset="-122"/>
                <a:cs typeface="+mn-cs"/>
              </a:rPr>
              <a:t> 可以建立流程图、组织图、时间表、营销图和其它更多图表，把特定的图表加入文件，让商业沟通变得更加清晰，令演示更加有趣。</a:t>
            </a:r>
            <a:endParaRPr kumimoji="1" sz="2000" b="1">
              <a:latin typeface="楷体_GB2312" pitchFamily="49" charset="-122"/>
              <a:ea typeface="楷体_GB2312" pitchFamily="49" charset="-122"/>
              <a:cs typeface="+mn-cs"/>
            </a:endParaRPr>
          </a:p>
          <a:p>
            <a:pPr marL="287655" indent="-6350" algn="l">
              <a:lnSpc>
                <a:spcPct val="110000"/>
              </a:lnSpc>
              <a:spcBef>
                <a:spcPct val="40000"/>
              </a:spcBef>
            </a:pPr>
            <a:r>
              <a:rPr kumimoji="1" sz="2000" b="1">
                <a:solidFill>
                  <a:srgbClr val="FF0000"/>
                </a:solidFill>
                <a:latin typeface="楷体_GB2312" pitchFamily="49" charset="-122"/>
                <a:ea typeface="楷体_GB2312" pitchFamily="49" charset="-122"/>
                <a:cs typeface="+mn-cs"/>
              </a:rPr>
              <a:t>Freemind</a:t>
            </a:r>
            <a:r>
              <a:rPr kumimoji="1" sz="2000" b="1">
                <a:latin typeface="楷体_GB2312" pitchFamily="49" charset="-122"/>
                <a:ea typeface="楷体_GB2312" pitchFamily="49" charset="-122"/>
                <a:cs typeface="+mn-cs"/>
              </a:rPr>
              <a:t>是一实用的开源思维导图/心智(MindMap)软件</a:t>
            </a:r>
            <a:r>
              <a:rPr kumimoji="1" lang="zh-CN" sz="2000" b="1">
                <a:latin typeface="楷体_GB2312" pitchFamily="49" charset="-122"/>
                <a:ea typeface="楷体_GB2312" pitchFamily="49" charset="-122"/>
                <a:cs typeface="+mn-cs"/>
              </a:rPr>
              <a:t>。</a:t>
            </a:r>
            <a:r>
              <a:rPr kumimoji="1" sz="2000" b="1">
                <a:latin typeface="楷体_GB2312" pitchFamily="49" charset="-122"/>
                <a:ea typeface="楷体_GB2312" pitchFamily="49" charset="-122"/>
                <a:cs typeface="+mn-cs"/>
              </a:rPr>
              <a:t>它可用来作为管理项目(包括子任务的管理，子任务的状态，时间记录，资源链接管理),笔记或知识库,文章写作或者头脑风暴,结构化的存储小型数据库,绘制思维导图，整理软件流程思路。</a:t>
            </a:r>
            <a:endParaRPr kumimoji="1" sz="2000" b="1">
              <a:latin typeface="楷体_GB2312" pitchFamily="49" charset="-122"/>
              <a:ea typeface="楷体_GB2312" pitchFamily="49" charset="-122"/>
              <a:cs typeface="+mn-cs"/>
            </a:endParaRPr>
          </a:p>
        </p:txBody>
      </p:sp>
    </p:spTree>
  </p:cSld>
  <p:clrMapOvr>
    <a:masterClrMapping/>
  </p:clrMapOvr>
  <p:transition>
    <p:random/>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1138" name="灯片编号占位符 3"/>
          <p:cNvSpPr txBox="1">
            <a:spLocks noGrp="1"/>
          </p:cNvSpPr>
          <p:nvPr>
            <p:ph type="sldNum" sz="quarter" idx="12"/>
          </p:nvPr>
        </p:nvSpPr>
        <p:spPr/>
        <p:txBody>
          <a:bodyPr/>
          <a:p>
            <a:pPr algn="r" eaLnBrk="1" hangingPunct="1">
              <a:spcBef>
                <a:spcPct val="50000"/>
              </a:spcBef>
            </a:pPr>
            <a:fld id="{9A0DB2DC-4C9A-4742-B13C-FB6460FD3503}" type="slidenum">
              <a:rPr lang="en-US" altLang="zh-CN" sz="1400"/>
            </a:fld>
            <a:endParaRPr lang="en-US" altLang="zh-CN" sz="1400"/>
          </a:p>
        </p:txBody>
      </p:sp>
      <p:sp>
        <p:nvSpPr>
          <p:cNvPr id="167938" name="Text Box 2"/>
          <p:cNvSpPr txBox="1">
            <a:spLocks noChangeArrowheads="1"/>
          </p:cNvSpPr>
          <p:nvPr/>
        </p:nvSpPr>
        <p:spPr bwMode="auto">
          <a:xfrm>
            <a:off x="762000" y="762000"/>
            <a:ext cx="8382000" cy="701675"/>
          </a:xfrm>
          <a:prstGeom prst="rect">
            <a:avLst/>
          </a:prstGeom>
          <a:noFill/>
          <a:ln w="12700" cap="sq">
            <a:noFill/>
            <a:miter lim="800000"/>
            <a:headEnd type="none" w="sm" len="sm"/>
            <a:tailEnd type="none" w="sm" len="sm"/>
          </a:ln>
          <a:effec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4000" b="1" i="0" u="none" strike="noStrike" kern="1200" cap="none" spc="0" normalizeH="0" baseline="0" noProof="0">
                <a:ln>
                  <a:noFill/>
                </a:ln>
                <a:solidFill>
                  <a:srgbClr val="FF3300"/>
                </a:solidFill>
                <a:effectLst>
                  <a:outerShdw blurRad="38100" dist="38100" dir="2700000" algn="tl">
                    <a:srgbClr val="000000"/>
                  </a:outerShdw>
                </a:effectLst>
                <a:uLnTx/>
                <a:uFillTx/>
                <a:latin typeface="Times New Roman" panose="02020603050405020304" pitchFamily="18" charset="0"/>
                <a:ea typeface="隶书" panose="02010509060101010101" pitchFamily="49" charset="-122"/>
                <a:cs typeface="+mn-cs"/>
              </a:rPr>
              <a:t>小结</a:t>
            </a:r>
            <a:endParaRPr kumimoji="1" lang="zh-CN" altLang="en-US" sz="3600" b="1" i="0" u="none" strike="noStrike" kern="1200" cap="none" spc="0" normalizeH="0" baseline="0" noProof="0">
              <a:ln>
                <a:noFill/>
              </a:ln>
              <a:solidFill>
                <a:schemeClr val="tx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p:txBody>
      </p:sp>
      <p:sp>
        <p:nvSpPr>
          <p:cNvPr id="167939" name="Text Box 3"/>
          <p:cNvSpPr txBox="1"/>
          <p:nvPr/>
        </p:nvSpPr>
        <p:spPr>
          <a:xfrm>
            <a:off x="497840" y="1676400"/>
            <a:ext cx="8382000" cy="579438"/>
          </a:xfrm>
          <a:prstGeom prst="rect">
            <a:avLst/>
          </a:prstGeom>
          <a:noFill/>
          <a:ln w="12700">
            <a:noFill/>
          </a:ln>
        </p:spPr>
        <p:txBody>
          <a:bodyPr>
            <a:spAutoFit/>
          </a:bodyPr>
          <a:p>
            <a:pPr lvl="0" algn="l" eaLnBrk="1" hangingPunct="1">
              <a:spcBef>
                <a:spcPct val="50000"/>
              </a:spcBef>
              <a:buFont typeface="Monotype Sorts" pitchFamily="2" charset="2"/>
              <a:buChar char="F"/>
            </a:pPr>
            <a:r>
              <a:rPr lang="en-US" altLang="zh-CN" sz="3200" b="1">
                <a:latin typeface="楷体_GB2312" pitchFamily="49" charset="-122"/>
                <a:ea typeface="楷体_GB2312" pitchFamily="49" charset="-122"/>
              </a:rPr>
              <a:t> </a:t>
            </a:r>
            <a:r>
              <a:rPr lang="zh-CN" altLang="en-US" sz="3200" b="1" u="sng" dirty="0">
                <a:solidFill>
                  <a:srgbClr val="FFFF00"/>
                </a:solidFill>
                <a:latin typeface="楷体_GB2312" pitchFamily="49" charset="-122"/>
                <a:ea typeface="楷体_GB2312" pitchFamily="49" charset="-122"/>
              </a:rPr>
              <a:t>需求分析</a:t>
            </a:r>
            <a:r>
              <a:rPr lang="zh-CN" altLang="en-US" sz="3200" b="1" dirty="0">
                <a:latin typeface="楷体_GB2312" pitchFamily="49" charset="-122"/>
                <a:ea typeface="楷体_GB2312" pitchFamily="49" charset="-122"/>
              </a:rPr>
              <a:t>是软件工程中</a:t>
            </a:r>
            <a:r>
              <a:rPr lang="zh-CN" altLang="en-US" sz="3200" b="1" dirty="0">
                <a:solidFill>
                  <a:srgbClr val="FF3300"/>
                </a:solidFill>
                <a:latin typeface="楷体_GB2312" pitchFamily="49" charset="-122"/>
                <a:ea typeface="楷体_GB2312" pitchFamily="49" charset="-122"/>
              </a:rPr>
              <a:t>最</a:t>
            </a:r>
            <a:r>
              <a:rPr lang="zh-CN" altLang="en-US" sz="3200" b="1" dirty="0">
                <a:latin typeface="楷体_GB2312" pitchFamily="49" charset="-122"/>
                <a:ea typeface="楷体_GB2312" pitchFamily="49" charset="-122"/>
              </a:rPr>
              <a:t>重要的一个环节</a:t>
            </a:r>
            <a:endParaRPr lang="zh-CN" altLang="en-US" sz="3200" b="1" dirty="0">
              <a:latin typeface="楷体_GB2312" pitchFamily="49" charset="-122"/>
              <a:ea typeface="楷体_GB2312" pitchFamily="49" charset="-122"/>
            </a:endParaRPr>
          </a:p>
        </p:txBody>
      </p:sp>
      <p:sp>
        <p:nvSpPr>
          <p:cNvPr id="167940" name="Text Box 4"/>
          <p:cNvSpPr txBox="1"/>
          <p:nvPr/>
        </p:nvSpPr>
        <p:spPr>
          <a:xfrm>
            <a:off x="497840" y="2895600"/>
            <a:ext cx="8382000" cy="1066800"/>
          </a:xfrm>
          <a:prstGeom prst="rect">
            <a:avLst/>
          </a:prstGeom>
          <a:noFill/>
          <a:ln w="12700">
            <a:noFill/>
          </a:ln>
        </p:spPr>
        <p:txBody>
          <a:bodyPr>
            <a:spAutoFit/>
          </a:bodyPr>
          <a:p>
            <a:pPr lvl="0" algn="l" eaLnBrk="1" hangingPunct="1"/>
            <a:r>
              <a:rPr lang="en-US" altLang="zh-CN" sz="3200" b="1">
                <a:latin typeface="楷体_GB2312" pitchFamily="49" charset="-122"/>
                <a:ea typeface="楷体_GB2312" pitchFamily="49" charset="-122"/>
                <a:sym typeface="Monotype Sorts" pitchFamily="2" charset="2"/>
              </a:rPr>
              <a:t> </a:t>
            </a:r>
            <a:r>
              <a:rPr lang="zh-CN" altLang="en-US" sz="3200" b="1" u="sng" dirty="0">
                <a:solidFill>
                  <a:srgbClr val="FFFF00"/>
                </a:solidFill>
                <a:latin typeface="楷体_GB2312" pitchFamily="49" charset="-122"/>
                <a:ea typeface="楷体_GB2312" pitchFamily="49" charset="-122"/>
                <a:sym typeface="Monotype Sorts" pitchFamily="2" charset="2"/>
              </a:rPr>
              <a:t>需求分析</a:t>
            </a:r>
            <a:r>
              <a:rPr lang="zh-CN" altLang="en-US" sz="3200" b="1" dirty="0">
                <a:latin typeface="楷体_GB2312" pitchFamily="49" charset="-122"/>
                <a:ea typeface="楷体_GB2312" pitchFamily="49" charset="-122"/>
                <a:sym typeface="Monotype Sorts" pitchFamily="2" charset="2"/>
              </a:rPr>
              <a:t>的主要工作是做调查研究，详细、准确的解决系统做什么的问题</a:t>
            </a:r>
            <a:endParaRPr lang="zh-CN" altLang="en-US" sz="3200" b="1" dirty="0">
              <a:latin typeface="楷体_GB2312" pitchFamily="49" charset="-122"/>
              <a:ea typeface="楷体_GB2312" pitchFamily="49" charset="-122"/>
            </a:endParaRPr>
          </a:p>
        </p:txBody>
      </p:sp>
      <p:sp>
        <p:nvSpPr>
          <p:cNvPr id="167941" name="Text Box 5"/>
          <p:cNvSpPr txBox="1"/>
          <p:nvPr/>
        </p:nvSpPr>
        <p:spPr>
          <a:xfrm>
            <a:off x="497840" y="4724400"/>
            <a:ext cx="8382000" cy="1066800"/>
          </a:xfrm>
          <a:prstGeom prst="rect">
            <a:avLst/>
          </a:prstGeom>
          <a:noFill/>
          <a:ln w="12700">
            <a:noFill/>
          </a:ln>
        </p:spPr>
        <p:txBody>
          <a:bodyPr>
            <a:spAutoFit/>
          </a:bodyPr>
          <a:p>
            <a:pPr lvl="0" algn="l" eaLnBrk="1" hangingPunct="1">
              <a:spcBef>
                <a:spcPct val="50000"/>
              </a:spcBef>
            </a:pPr>
            <a:r>
              <a:rPr lang="en-US" altLang="zh-CN" sz="3200" b="1">
                <a:latin typeface="楷体_GB2312" pitchFamily="49" charset="-122"/>
                <a:ea typeface="楷体_GB2312" pitchFamily="49" charset="-122"/>
                <a:sym typeface="Monotype Sorts" pitchFamily="2" charset="2"/>
              </a:rPr>
              <a:t> </a:t>
            </a:r>
            <a:r>
              <a:rPr lang="zh-CN" altLang="en-US" sz="3200" b="1" u="sng" dirty="0">
                <a:solidFill>
                  <a:srgbClr val="FFFF00"/>
                </a:solidFill>
                <a:latin typeface="楷体_GB2312" pitchFamily="49" charset="-122"/>
                <a:ea typeface="楷体_GB2312" pitchFamily="49" charset="-122"/>
                <a:sym typeface="Monotype Sorts" pitchFamily="2" charset="2"/>
              </a:rPr>
              <a:t>需求分析</a:t>
            </a:r>
            <a:r>
              <a:rPr lang="zh-CN" altLang="en-US" sz="3200" b="1" dirty="0">
                <a:latin typeface="楷体_GB2312" pitchFamily="49" charset="-122"/>
                <a:ea typeface="楷体_GB2312" pitchFamily="49" charset="-122"/>
                <a:sym typeface="Monotype Sorts" pitchFamily="2" charset="2"/>
              </a:rPr>
              <a:t>的结果要产生一份详尽的需求规格说明书，包括系统详细的数据流图和数据字典</a:t>
            </a:r>
            <a:endParaRPr lang="zh-CN" altLang="en-US" sz="3200" b="1" dirty="0">
              <a:latin typeface="楷体_GB2312" pitchFamily="49" charset="-122"/>
              <a:ea typeface="楷体_GB2312" pitchFamily="49" charset="-122"/>
              <a:sym typeface="Monotype Sorts" pitchFamily="2" charset="2"/>
            </a:endParaRPr>
          </a:p>
        </p:txBody>
      </p:sp>
      <p:pic>
        <p:nvPicPr>
          <p:cNvPr id="91143" name="Picture 8"/>
          <p:cNvPicPr>
            <a:picLocks noChangeAspect="1"/>
          </p:cNvPicPr>
          <p:nvPr/>
        </p:nvPicPr>
        <p:blipFill>
          <a:blip r:embed="rId1"/>
          <a:stretch>
            <a:fillRect/>
          </a:stretch>
        </p:blipFill>
        <p:spPr>
          <a:xfrm>
            <a:off x="7924800" y="762000"/>
            <a:ext cx="908050" cy="908050"/>
          </a:xfrm>
          <a:prstGeom prst="rect">
            <a:avLst/>
          </a:prstGeom>
          <a:noFill/>
          <a:ln w="12700">
            <a:noFill/>
          </a:ln>
        </p:spPr>
      </p:pic>
    </p:spTree>
  </p:cSld>
  <p:clrMapOvr>
    <a:masterClrMapping/>
  </p:clrMapOvr>
  <p:transition>
    <p:random/>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6" name="灯片编号占位符 5"/>
          <p:cNvSpPr txBox="1">
            <a:spLocks noGrp="1"/>
          </p:cNvSpPr>
          <p:nvPr>
            <p:ph type="sldNum" sz="quarter" idx="12"/>
          </p:nvPr>
        </p:nvSpPr>
        <p:spPr/>
        <p:txBody>
          <a:bodyPr/>
          <a:p>
            <a:pPr algn="r" eaLnBrk="1" hangingPunct="1">
              <a:spcBef>
                <a:spcPct val="50000"/>
              </a:spcBef>
            </a:pPr>
            <a:fld id="{9A0DB2DC-4C9A-4742-B13C-FB6460FD3503}" type="slidenum">
              <a:rPr lang="en-US" altLang="zh-CN" sz="1400"/>
            </a:fld>
            <a:endParaRPr lang="en-US" altLang="zh-CN" sz="1400"/>
          </a:p>
        </p:txBody>
      </p:sp>
      <p:sp>
        <p:nvSpPr>
          <p:cNvPr id="72707" name="Rectangle 2"/>
          <p:cNvSpPr>
            <a:spLocks noGrp="1"/>
          </p:cNvSpPr>
          <p:nvPr>
            <p:ph type="title"/>
          </p:nvPr>
        </p:nvSpPr>
        <p:spPr>
          <a:xfrm>
            <a:off x="6248400" y="228600"/>
            <a:ext cx="2590800" cy="381000"/>
          </a:xfrm>
        </p:spPr>
        <p:txBody>
          <a:bodyPr vert="horz" wrap="square" lIns="92075" tIns="46038" rIns="92075" bIns="46038" anchor="ctr"/>
          <a:p>
            <a:pPr algn="r" eaLnBrk="1" hangingPunct="1"/>
            <a:r>
              <a:rPr lang="zh-CN" altLang="en-US" sz="2400" b="1" dirty="0">
                <a:solidFill>
                  <a:srgbClr val="FFFF00"/>
                </a:solidFill>
                <a:ea typeface="楷体_GB2312" pitchFamily="49" charset="-122"/>
              </a:rPr>
              <a:t>需求规格说明书</a:t>
            </a:r>
            <a:endParaRPr lang="zh-CN" altLang="en-US" sz="2400" b="1" dirty="0">
              <a:solidFill>
                <a:srgbClr val="FFFF00"/>
              </a:solidFill>
              <a:ea typeface="楷体_GB2312" pitchFamily="49" charset="-122"/>
            </a:endParaRPr>
          </a:p>
        </p:txBody>
      </p:sp>
      <p:sp>
        <p:nvSpPr>
          <p:cNvPr id="72708" name="Rectangle 3"/>
          <p:cNvSpPr>
            <a:spLocks noGrp="1"/>
          </p:cNvSpPr>
          <p:nvPr>
            <p:ph idx="1"/>
          </p:nvPr>
        </p:nvSpPr>
        <p:spPr>
          <a:xfrm>
            <a:off x="609600" y="304800"/>
            <a:ext cx="1066800" cy="533400"/>
          </a:xfrm>
        </p:spPr>
        <p:txBody>
          <a:bodyPr vert="horz" wrap="square" lIns="92075" tIns="46038" rIns="92075" bIns="46038" anchor="t"/>
          <a:p>
            <a:pPr eaLnBrk="1" hangingPunct="1">
              <a:buNone/>
            </a:pPr>
            <a:r>
              <a:rPr lang="zh-CN" altLang="en-US" sz="2800" b="1" dirty="0">
                <a:ea typeface="楷体_GB2312" pitchFamily="49" charset="-122"/>
              </a:rPr>
              <a:t>封面：</a:t>
            </a:r>
            <a:endParaRPr lang="zh-CN" altLang="en-US" sz="2800" b="1" dirty="0">
              <a:ea typeface="楷体_GB2312" pitchFamily="49" charset="-122"/>
            </a:endParaRPr>
          </a:p>
        </p:txBody>
      </p:sp>
      <p:grpSp>
        <p:nvGrpSpPr>
          <p:cNvPr id="72709" name="Group 4"/>
          <p:cNvGrpSpPr/>
          <p:nvPr/>
        </p:nvGrpSpPr>
        <p:grpSpPr>
          <a:xfrm>
            <a:off x="1981200" y="762000"/>
            <a:ext cx="5080000" cy="5772150"/>
            <a:chOff x="1226" y="684"/>
            <a:chExt cx="3200" cy="3624"/>
          </a:xfrm>
        </p:grpSpPr>
        <p:sp>
          <p:nvSpPr>
            <p:cNvPr id="72710" name="Text Box 5"/>
            <p:cNvSpPr txBox="1"/>
            <p:nvPr/>
          </p:nvSpPr>
          <p:spPr>
            <a:xfrm>
              <a:off x="1226" y="684"/>
              <a:ext cx="3200" cy="3624"/>
            </a:xfrm>
            <a:prstGeom prst="rect">
              <a:avLst/>
            </a:prstGeom>
            <a:noFill/>
            <a:ln w="9525" cap="flat" cmpd="sng">
              <a:solidFill>
                <a:schemeClr val="tx1"/>
              </a:solidFill>
              <a:prstDash val="solid"/>
              <a:miter/>
              <a:headEnd type="none" w="med" len="med"/>
              <a:tailEnd type="none" w="med" len="med"/>
            </a:ln>
          </p:spPr>
          <p:txBody>
            <a:bodyPr>
              <a:spAutoFit/>
            </a:bodyPr>
            <a:p>
              <a:pPr lvl="0" eaLnBrk="1" hangingPunct="1"/>
              <a:r>
                <a:rPr lang="en-US" altLang="zh-CN" sz="2800" b="1">
                  <a:latin typeface="Times New Roman" panose="02020603050405020304" pitchFamily="18" charset="0"/>
                  <a:ea typeface="楷体_GB2312" pitchFamily="49" charset="-122"/>
                </a:rPr>
                <a:t>                     </a:t>
              </a:r>
              <a:r>
                <a:rPr lang="zh-CN" altLang="en-US" sz="2000" b="1" dirty="0">
                  <a:latin typeface="Times New Roman" panose="02020603050405020304" pitchFamily="18" charset="0"/>
                  <a:ea typeface="楷体_GB2312" pitchFamily="49" charset="-122"/>
                </a:rPr>
                <a:t>文档编号</a:t>
              </a:r>
              <a:r>
                <a:rPr lang="zh-CN" altLang="en-US" b="1" dirty="0">
                  <a:latin typeface="Times New Roman" panose="02020603050405020304" pitchFamily="18" charset="0"/>
                  <a:ea typeface="楷体_GB2312" pitchFamily="49" charset="-122"/>
                </a:rPr>
                <a:t>：</a:t>
              </a:r>
              <a:endParaRPr lang="zh-CN" altLang="en-US" sz="2800" b="1" dirty="0">
                <a:latin typeface="Times New Roman" panose="02020603050405020304" pitchFamily="18" charset="0"/>
                <a:ea typeface="楷体_GB2312" pitchFamily="49" charset="-122"/>
              </a:endParaRPr>
            </a:p>
            <a:p>
              <a:pPr lvl="0" eaLnBrk="1" hangingPunct="1"/>
              <a:r>
                <a:rPr lang="zh-CN" altLang="en-US" sz="2800" b="1" dirty="0">
                  <a:latin typeface="Times New Roman" panose="02020603050405020304" pitchFamily="18" charset="0"/>
                  <a:ea typeface="楷体_GB2312" pitchFamily="49" charset="-122"/>
                </a:rPr>
                <a:t>                      </a:t>
              </a:r>
              <a:r>
                <a:rPr lang="zh-CN" altLang="en-US" sz="2000" b="1" dirty="0">
                  <a:latin typeface="Times New Roman" panose="02020603050405020304" pitchFamily="18" charset="0"/>
                  <a:ea typeface="楷体_GB2312" pitchFamily="49" charset="-122"/>
                </a:rPr>
                <a:t>版 本 号：</a:t>
              </a:r>
              <a:endParaRPr lang="zh-CN" altLang="en-US" b="1" dirty="0">
                <a:latin typeface="Times New Roman" panose="02020603050405020304" pitchFamily="18" charset="0"/>
                <a:ea typeface="楷体_GB2312" pitchFamily="49" charset="-122"/>
              </a:endParaRPr>
            </a:p>
            <a:p>
              <a:pPr lvl="0" algn="l" eaLnBrk="1" hangingPunct="1"/>
              <a:r>
                <a:rPr lang="zh-CN" altLang="en-US" sz="2800" b="1" dirty="0">
                  <a:latin typeface="Times New Roman" panose="02020603050405020304" pitchFamily="18" charset="0"/>
                  <a:ea typeface="楷体_GB2312" pitchFamily="49" charset="-122"/>
                </a:rPr>
                <a:t>             </a:t>
              </a:r>
              <a:r>
                <a:rPr lang="zh-CN" altLang="en-US" sz="2000" b="1" dirty="0">
                  <a:latin typeface="Times New Roman" panose="02020603050405020304" pitchFamily="18" charset="0"/>
                  <a:ea typeface="楷体_GB2312" pitchFamily="49" charset="-122"/>
                </a:rPr>
                <a:t>文档名称：</a:t>
              </a:r>
              <a:endParaRPr lang="zh-CN" altLang="en-US" sz="2000" b="1" u="sng" dirty="0">
                <a:latin typeface="Times New Roman" panose="02020603050405020304" pitchFamily="18" charset="0"/>
                <a:ea typeface="楷体_GB2312" pitchFamily="49" charset="-122"/>
              </a:endParaRPr>
            </a:p>
            <a:p>
              <a:pPr lvl="0" algn="l" eaLnBrk="1" hangingPunct="1"/>
              <a:r>
                <a:rPr lang="zh-CN" altLang="en-US" sz="2000" b="1" dirty="0">
                  <a:latin typeface="Times New Roman" panose="02020603050405020304" pitchFamily="18" charset="0"/>
                  <a:ea typeface="楷体_GB2312" pitchFamily="49" charset="-122"/>
                </a:rPr>
                <a:t>                  项目名称：</a:t>
              </a:r>
              <a:endParaRPr lang="zh-CN" altLang="en-US" sz="2000" b="1" dirty="0">
                <a:latin typeface="Times New Roman" panose="02020603050405020304" pitchFamily="18" charset="0"/>
                <a:ea typeface="楷体_GB2312" pitchFamily="49" charset="-122"/>
              </a:endParaRPr>
            </a:p>
            <a:p>
              <a:pPr lvl="0" algn="l" eaLnBrk="1" hangingPunct="1"/>
              <a:r>
                <a:rPr lang="zh-CN" altLang="en-US" sz="2000" b="1" dirty="0">
                  <a:latin typeface="Times New Roman" panose="02020603050405020304" pitchFamily="18" charset="0"/>
                  <a:ea typeface="楷体_GB2312" pitchFamily="49" charset="-122"/>
                </a:rPr>
                <a:t>              项目负责人：</a:t>
              </a:r>
              <a:endParaRPr lang="zh-CN" altLang="en-US" sz="2000" b="1" dirty="0">
                <a:latin typeface="Times New Roman" panose="02020603050405020304" pitchFamily="18" charset="0"/>
                <a:ea typeface="楷体_GB2312" pitchFamily="49" charset="-122"/>
              </a:endParaRPr>
            </a:p>
            <a:p>
              <a:pPr lvl="0" algn="l" eaLnBrk="1" hangingPunct="1"/>
              <a:r>
                <a:rPr lang="zh-CN" altLang="en-US" sz="2000" b="1" dirty="0">
                  <a:latin typeface="Times New Roman" panose="02020603050405020304" pitchFamily="18" charset="0"/>
                  <a:ea typeface="楷体_GB2312" pitchFamily="49" charset="-122"/>
                </a:rPr>
                <a:t> </a:t>
              </a:r>
              <a:endParaRPr lang="zh-CN" altLang="en-US" sz="2000" b="1" dirty="0">
                <a:latin typeface="Times New Roman" panose="02020603050405020304" pitchFamily="18" charset="0"/>
                <a:ea typeface="楷体_GB2312" pitchFamily="49" charset="-122"/>
              </a:endParaRPr>
            </a:p>
            <a:p>
              <a:pPr lvl="0" algn="l" eaLnBrk="1" hangingPunct="1"/>
              <a:r>
                <a:rPr lang="zh-CN" altLang="en-US" sz="2000" b="1" dirty="0">
                  <a:latin typeface="Times New Roman" panose="02020603050405020304" pitchFamily="18" charset="0"/>
                  <a:ea typeface="楷体_GB2312" pitchFamily="49" charset="-122"/>
                </a:rPr>
                <a:t>                                                   年       月     日</a:t>
              </a:r>
              <a:endParaRPr lang="zh-CN" altLang="en-US" sz="2000" b="1" dirty="0">
                <a:latin typeface="Times New Roman" panose="02020603050405020304" pitchFamily="18" charset="0"/>
                <a:ea typeface="楷体_GB2312" pitchFamily="49" charset="-122"/>
              </a:endParaRPr>
            </a:p>
            <a:p>
              <a:pPr lvl="0" algn="l" eaLnBrk="1" hangingPunct="1"/>
              <a:endParaRPr lang="zh-CN" altLang="en-US" sz="2000" b="1" dirty="0">
                <a:latin typeface="Times New Roman" panose="02020603050405020304" pitchFamily="18" charset="0"/>
                <a:ea typeface="楷体_GB2312" pitchFamily="49" charset="-122"/>
              </a:endParaRPr>
            </a:p>
            <a:p>
              <a:pPr lvl="0" algn="l" eaLnBrk="1" hangingPunct="1"/>
              <a:endParaRPr lang="zh-CN" altLang="en-US" sz="2000" b="1" dirty="0">
                <a:latin typeface="Times New Roman" panose="02020603050405020304" pitchFamily="18" charset="0"/>
                <a:ea typeface="楷体_GB2312" pitchFamily="49" charset="-122"/>
              </a:endParaRPr>
            </a:p>
            <a:p>
              <a:pPr lvl="0" algn="l" eaLnBrk="1" hangingPunct="1"/>
              <a:r>
                <a:rPr lang="zh-CN" altLang="en-US" sz="2000" b="1" dirty="0">
                  <a:latin typeface="Times New Roman" panose="02020603050405020304" pitchFamily="18" charset="0"/>
                  <a:ea typeface="楷体_GB2312" pitchFamily="49" charset="-122"/>
                </a:rPr>
                <a:t>编写：</a:t>
              </a:r>
              <a:endParaRPr lang="zh-CN" altLang="en-US" sz="2000" b="1" dirty="0">
                <a:latin typeface="Times New Roman" panose="02020603050405020304" pitchFamily="18" charset="0"/>
                <a:ea typeface="楷体_GB2312" pitchFamily="49" charset="-122"/>
              </a:endParaRPr>
            </a:p>
            <a:p>
              <a:pPr lvl="0" algn="l" eaLnBrk="1" hangingPunct="1"/>
              <a:r>
                <a:rPr lang="zh-CN" altLang="en-US" sz="2000" b="1" dirty="0">
                  <a:latin typeface="Times New Roman" panose="02020603050405020304" pitchFamily="18" charset="0"/>
                  <a:ea typeface="楷体_GB2312" pitchFamily="49" charset="-122"/>
                </a:rPr>
                <a:t>核对：</a:t>
              </a:r>
              <a:endParaRPr lang="zh-CN" altLang="en-US" sz="2000" b="1" dirty="0">
                <a:latin typeface="Times New Roman" panose="02020603050405020304" pitchFamily="18" charset="0"/>
                <a:ea typeface="楷体_GB2312" pitchFamily="49" charset="-122"/>
              </a:endParaRPr>
            </a:p>
            <a:p>
              <a:pPr lvl="0" algn="l" eaLnBrk="1" hangingPunct="1"/>
              <a:r>
                <a:rPr lang="zh-CN" altLang="en-US" sz="2000" b="1" dirty="0">
                  <a:latin typeface="Times New Roman" panose="02020603050405020304" pitchFamily="18" charset="0"/>
                  <a:ea typeface="楷体_GB2312" pitchFamily="49" charset="-122"/>
                </a:rPr>
                <a:t>审核：</a:t>
              </a:r>
              <a:endParaRPr lang="zh-CN" altLang="en-US" sz="2000" b="1" dirty="0">
                <a:latin typeface="Times New Roman" panose="02020603050405020304" pitchFamily="18" charset="0"/>
                <a:ea typeface="楷体_GB2312" pitchFamily="49" charset="-122"/>
              </a:endParaRPr>
            </a:p>
            <a:p>
              <a:pPr lvl="0" algn="l" eaLnBrk="1" hangingPunct="1"/>
              <a:r>
                <a:rPr lang="zh-CN" altLang="en-US" sz="2000" b="1" dirty="0">
                  <a:latin typeface="Times New Roman" panose="02020603050405020304" pitchFamily="18" charset="0"/>
                  <a:ea typeface="楷体_GB2312" pitchFamily="49" charset="-122"/>
                </a:rPr>
                <a:t>批准：</a:t>
              </a:r>
              <a:endParaRPr lang="zh-CN" altLang="en-US" sz="2000" b="1" dirty="0">
                <a:latin typeface="Times New Roman" panose="02020603050405020304" pitchFamily="18" charset="0"/>
                <a:ea typeface="楷体_GB2312" pitchFamily="49" charset="-122"/>
              </a:endParaRPr>
            </a:p>
            <a:p>
              <a:pPr lvl="0" algn="l" eaLnBrk="1" hangingPunct="1"/>
              <a:endParaRPr lang="zh-CN" altLang="en-US" sz="2000" b="1" dirty="0">
                <a:latin typeface="Times New Roman" panose="02020603050405020304" pitchFamily="18" charset="0"/>
                <a:ea typeface="楷体_GB2312" pitchFamily="49" charset="-122"/>
              </a:endParaRPr>
            </a:p>
            <a:p>
              <a:pPr lvl="0" algn="l" eaLnBrk="1" hangingPunct="1"/>
              <a:endParaRPr lang="zh-CN" altLang="en-US" sz="2000" b="1" u="sng" dirty="0">
                <a:latin typeface="Times New Roman" panose="02020603050405020304" pitchFamily="18" charset="0"/>
                <a:ea typeface="楷体_GB2312" pitchFamily="49" charset="-122"/>
              </a:endParaRPr>
            </a:p>
            <a:p>
              <a:pPr lvl="0" algn="l" eaLnBrk="1" hangingPunct="1"/>
              <a:r>
                <a:rPr lang="zh-CN" altLang="en-US" sz="2000" b="1" dirty="0">
                  <a:latin typeface="Times New Roman" panose="02020603050405020304" pitchFamily="18" charset="0"/>
                  <a:ea typeface="楷体_GB2312" pitchFamily="49" charset="-122"/>
                </a:rPr>
                <a:t>开发单位：</a:t>
              </a:r>
              <a:r>
                <a:rPr lang="zh-CN" altLang="en-US" sz="2000" b="1" u="sng" dirty="0">
                  <a:latin typeface="Times New Roman" panose="02020603050405020304" pitchFamily="18" charset="0"/>
                  <a:ea typeface="楷体_GB2312" pitchFamily="49" charset="-122"/>
                </a:rPr>
                <a:t>     </a:t>
              </a:r>
              <a:endParaRPr lang="zh-CN" altLang="en-US" sz="2000" b="1" u="sng" dirty="0">
                <a:latin typeface="Times New Roman" panose="02020603050405020304" pitchFamily="18" charset="0"/>
                <a:ea typeface="楷体_GB2312" pitchFamily="49" charset="-122"/>
              </a:endParaRPr>
            </a:p>
            <a:p>
              <a:pPr lvl="0" algn="l" eaLnBrk="1" hangingPunct="1"/>
              <a:endParaRPr lang="en-US" altLang="zh-CN" sz="2800" b="1">
                <a:latin typeface="Times New Roman" panose="02020603050405020304" pitchFamily="18" charset="0"/>
                <a:ea typeface="楷体_GB2312" pitchFamily="49" charset="-122"/>
              </a:endParaRPr>
            </a:p>
          </p:txBody>
        </p:sp>
        <p:sp>
          <p:nvSpPr>
            <p:cNvPr id="72711" name="Line 6"/>
            <p:cNvSpPr/>
            <p:nvPr/>
          </p:nvSpPr>
          <p:spPr>
            <a:xfrm>
              <a:off x="3790" y="972"/>
              <a:ext cx="581" cy="0"/>
            </a:xfrm>
            <a:prstGeom prst="line">
              <a:avLst/>
            </a:prstGeom>
            <a:ln w="9525" cap="flat" cmpd="sng">
              <a:solidFill>
                <a:schemeClr val="tx1"/>
              </a:solidFill>
              <a:prstDash val="solid"/>
              <a:headEnd type="none" w="med" len="med"/>
              <a:tailEnd type="none" w="med" len="med"/>
            </a:ln>
          </p:spPr>
        </p:sp>
        <p:sp>
          <p:nvSpPr>
            <p:cNvPr id="72712" name="Line 7"/>
            <p:cNvSpPr/>
            <p:nvPr/>
          </p:nvSpPr>
          <p:spPr>
            <a:xfrm>
              <a:off x="3790" y="1212"/>
              <a:ext cx="604" cy="0"/>
            </a:xfrm>
            <a:prstGeom prst="line">
              <a:avLst/>
            </a:prstGeom>
            <a:ln w="9525" cap="flat" cmpd="sng">
              <a:solidFill>
                <a:schemeClr val="tx1"/>
              </a:solidFill>
              <a:prstDash val="solid"/>
              <a:headEnd type="none" w="med" len="med"/>
              <a:tailEnd type="none" w="med" len="med"/>
            </a:ln>
          </p:spPr>
        </p:sp>
        <p:sp>
          <p:nvSpPr>
            <p:cNvPr id="72713" name="Line 8"/>
            <p:cNvSpPr/>
            <p:nvPr/>
          </p:nvSpPr>
          <p:spPr>
            <a:xfrm>
              <a:off x="2112" y="3984"/>
              <a:ext cx="1674" cy="0"/>
            </a:xfrm>
            <a:prstGeom prst="line">
              <a:avLst/>
            </a:prstGeom>
            <a:ln w="9525" cap="flat" cmpd="sng">
              <a:solidFill>
                <a:schemeClr val="tx1"/>
              </a:solidFill>
              <a:prstDash val="solid"/>
              <a:headEnd type="none" w="med" len="med"/>
              <a:tailEnd type="none" w="med" len="med"/>
            </a:ln>
          </p:spPr>
        </p:sp>
        <p:sp>
          <p:nvSpPr>
            <p:cNvPr id="72714" name="Line 9"/>
            <p:cNvSpPr/>
            <p:nvPr/>
          </p:nvSpPr>
          <p:spPr>
            <a:xfrm>
              <a:off x="3547" y="2268"/>
              <a:ext cx="197" cy="0"/>
            </a:xfrm>
            <a:prstGeom prst="line">
              <a:avLst/>
            </a:prstGeom>
            <a:ln w="9525" cap="flat" cmpd="sng">
              <a:solidFill>
                <a:schemeClr val="tx1"/>
              </a:solidFill>
              <a:prstDash val="solid"/>
              <a:headEnd type="none" w="med" len="med"/>
              <a:tailEnd type="none" w="med" len="med"/>
            </a:ln>
          </p:spPr>
        </p:sp>
        <p:sp>
          <p:nvSpPr>
            <p:cNvPr id="72715" name="Line 10"/>
            <p:cNvSpPr/>
            <p:nvPr/>
          </p:nvSpPr>
          <p:spPr>
            <a:xfrm>
              <a:off x="3942" y="2268"/>
              <a:ext cx="197" cy="0"/>
            </a:xfrm>
            <a:prstGeom prst="line">
              <a:avLst/>
            </a:prstGeom>
            <a:ln w="9525" cap="flat" cmpd="sng">
              <a:solidFill>
                <a:schemeClr val="tx1"/>
              </a:solidFill>
              <a:prstDash val="solid"/>
              <a:headEnd type="none" w="med" len="med"/>
              <a:tailEnd type="none" w="med" len="med"/>
            </a:ln>
          </p:spPr>
        </p:sp>
        <p:sp>
          <p:nvSpPr>
            <p:cNvPr id="72716" name="Line 11"/>
            <p:cNvSpPr/>
            <p:nvPr/>
          </p:nvSpPr>
          <p:spPr>
            <a:xfrm>
              <a:off x="3153" y="2268"/>
              <a:ext cx="197" cy="0"/>
            </a:xfrm>
            <a:prstGeom prst="line">
              <a:avLst/>
            </a:prstGeom>
            <a:ln w="9525" cap="flat" cmpd="sng">
              <a:solidFill>
                <a:schemeClr val="tx1"/>
              </a:solidFill>
              <a:prstDash val="solid"/>
              <a:headEnd type="none" w="med" len="med"/>
              <a:tailEnd type="none" w="med" len="med"/>
            </a:ln>
          </p:spPr>
        </p:sp>
      </p:grpSp>
    </p:spTree>
  </p:cSld>
  <p:clrMapOvr>
    <a:masterClrMapping/>
  </p:clrMapOvr>
  <p:transition>
    <p:rand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2674" name="Rectangle 2"/>
          <p:cNvSpPr>
            <a:spLocks noGrp="1" noChangeArrowheads="1"/>
          </p:cNvSpPr>
          <p:nvPr>
            <p:ph type="title"/>
          </p:nvPr>
        </p:nvSpPr>
        <p:spPr>
          <a:xfrm>
            <a:off x="755650" y="768350"/>
            <a:ext cx="7772400" cy="641350"/>
          </a:xfrm>
          <a:ln w="12700" cap="sq">
            <a:headEnd w="sm" len="sm"/>
            <a:tailEnd w="sm" len="sm"/>
          </a:ln>
        </p:spPr>
        <p:txBody>
          <a:bodyPr vert="horz" wrap="square" lIns="92075" tIns="46038" rIns="92075" bIns="46038" numCol="1" anchor="ctr" anchorCtr="0" compatLnSpc="1">
            <a:spAutoFit/>
          </a:bodyPr>
          <a:lstStyle/>
          <a:p>
            <a:pPr marL="0" marR="0" lvl="0" indent="0" algn="l" defTabSz="914400" rtl="0" eaLnBrk="0" fontAlgn="base" latinLnBrk="0" hangingPunct="0">
              <a:lnSpc>
                <a:spcPct val="100000"/>
              </a:lnSpc>
              <a:spcBef>
                <a:spcPts val="1700"/>
              </a:spcBef>
              <a:spcAft>
                <a:spcPts val="1650"/>
              </a:spcAft>
              <a:buClrTx/>
              <a:buSzTx/>
              <a:buFontTx/>
              <a:buNone/>
              <a:defRPr/>
            </a:pPr>
            <a:r>
              <a:rPr kumimoji="1" lang="zh-CN" altLang="en-US" sz="3600" b="1" i="0" u="none" strike="noStrike" kern="1200" cap="none" spc="0" normalizeH="0" baseline="0" noProof="0" dirty="0">
                <a:ln>
                  <a:noFill/>
                </a:ln>
                <a:solidFill>
                  <a:srgbClr val="FF3300"/>
                </a:solidFill>
                <a:effectLst/>
                <a:uLnTx/>
                <a:uFillTx/>
                <a:latin typeface="隶书" panose="02010509060101010101" pitchFamily="49" charset="-122"/>
                <a:ea typeface="隶书" panose="02010509060101010101" pitchFamily="49" charset="-122"/>
                <a:cs typeface="+mn-cs"/>
              </a:rPr>
              <a:t>软件需求的复杂性</a:t>
            </a:r>
            <a:endParaRPr kumimoji="1" lang="zh-CN" altLang="en-US" sz="3600" b="1" i="0" u="none" strike="noStrike" kern="1200" cap="none" spc="0" normalizeH="0" baseline="0" noProof="0" dirty="0">
              <a:ln>
                <a:noFill/>
              </a:ln>
              <a:solidFill>
                <a:srgbClr val="FF3300"/>
              </a:solidFill>
              <a:effectLst/>
              <a:uLnTx/>
              <a:uFillTx/>
              <a:latin typeface="隶书" panose="02010509060101010101" pitchFamily="49" charset="-122"/>
              <a:ea typeface="隶书" panose="02010509060101010101" pitchFamily="49" charset="-122"/>
              <a:cs typeface="+mn-cs"/>
            </a:endParaRPr>
          </a:p>
        </p:txBody>
      </p:sp>
      <p:sp>
        <p:nvSpPr>
          <p:cNvPr id="23556" name="Rectangle 3"/>
          <p:cNvSpPr>
            <a:spLocks noGrp="1"/>
          </p:cNvSpPr>
          <p:nvPr>
            <p:ph idx="1"/>
          </p:nvPr>
        </p:nvSpPr>
        <p:spPr>
          <a:xfrm>
            <a:off x="684213" y="1773238"/>
            <a:ext cx="7339012" cy="354012"/>
          </a:xfrm>
        </p:spPr>
        <p:txBody>
          <a:bodyPr vert="horz" wrap="square" lIns="92075" tIns="46038" rIns="92075" bIns="46038" anchor="t"/>
          <a:p>
            <a:pPr>
              <a:lnSpc>
                <a:spcPct val="80000"/>
              </a:lnSpc>
              <a:buNone/>
            </a:pPr>
            <a:r>
              <a:rPr lang="en-US" altLang="zh-CN" b="1">
                <a:latin typeface="楷体_GB2312" pitchFamily="49" charset="-122"/>
                <a:ea typeface="楷体_GB2312" pitchFamily="49" charset="-122"/>
              </a:rPr>
              <a:t>(2)</a:t>
            </a:r>
            <a:r>
              <a:rPr lang="zh-CN" altLang="en-US" b="1" dirty="0">
                <a:latin typeface="楷体_GB2312" pitchFamily="49" charset="-122"/>
                <a:ea typeface="楷体_GB2312" pitchFamily="49" charset="-122"/>
              </a:rPr>
              <a:t>需求自身经常变动</a:t>
            </a:r>
            <a:endParaRPr lang="zh-CN" altLang="en-US" b="1" dirty="0">
              <a:latin typeface="楷体_GB2312" pitchFamily="49" charset="-122"/>
              <a:ea typeface="楷体_GB2312" pitchFamily="49" charset="-122"/>
            </a:endParaRPr>
          </a:p>
        </p:txBody>
      </p:sp>
      <p:sp>
        <p:nvSpPr>
          <p:cNvPr id="412677" name="Rectangle 5"/>
          <p:cNvSpPr/>
          <p:nvPr/>
        </p:nvSpPr>
        <p:spPr>
          <a:xfrm>
            <a:off x="827088" y="2492375"/>
            <a:ext cx="3930650" cy="3949700"/>
          </a:xfrm>
          <a:prstGeom prst="rect">
            <a:avLst/>
          </a:prstGeom>
          <a:noFill/>
          <a:ln w="9525">
            <a:noFill/>
          </a:ln>
        </p:spPr>
        <p:txBody>
          <a:bodyPr/>
          <a:p>
            <a:pPr marL="342900" lvl="0" indent="-342900" algn="l" eaLnBrk="1" hangingPunct="1">
              <a:buClr>
                <a:schemeClr val="hlink"/>
              </a:buClr>
            </a:pPr>
            <a:r>
              <a:rPr lang="zh-CN" altLang="en-US" b="1" dirty="0">
                <a:solidFill>
                  <a:schemeClr val="tx2"/>
                </a:solidFill>
                <a:latin typeface="楷体_GB2312" pitchFamily="49" charset="-122"/>
                <a:ea typeface="楷体_GB2312" pitchFamily="49" charset="-122"/>
              </a:rPr>
              <a:t>需求变更原因</a:t>
            </a:r>
            <a:r>
              <a:rPr lang="en-US" altLang="zh-CN" b="1">
                <a:solidFill>
                  <a:schemeClr val="tx2"/>
                </a:solidFill>
                <a:latin typeface="楷体_GB2312" pitchFamily="49" charset="-122"/>
                <a:ea typeface="楷体_GB2312" pitchFamily="49" charset="-122"/>
              </a:rPr>
              <a:t>—</a:t>
            </a:r>
            <a:r>
              <a:rPr lang="zh-CN" altLang="en-US" b="1" dirty="0">
                <a:solidFill>
                  <a:srgbClr val="FF3300"/>
                </a:solidFill>
                <a:latin typeface="楷体_GB2312" pitchFamily="49" charset="-122"/>
                <a:ea typeface="楷体_GB2312" pitchFamily="49" charset="-122"/>
              </a:rPr>
              <a:t>软件人员</a:t>
            </a:r>
            <a:r>
              <a:rPr lang="zh-CN" altLang="en-US" b="1" dirty="0">
                <a:solidFill>
                  <a:schemeClr val="tx2"/>
                </a:solidFill>
                <a:latin typeface="楷体_GB2312" pitchFamily="49" charset="-122"/>
                <a:ea typeface="楷体_GB2312" pitchFamily="49" charset="-122"/>
              </a:rPr>
              <a:t>：</a:t>
            </a:r>
            <a:endParaRPr lang="zh-CN" altLang="en-US" b="1" dirty="0">
              <a:solidFill>
                <a:schemeClr val="tx2"/>
              </a:solidFill>
              <a:latin typeface="楷体_GB2312" pitchFamily="49" charset="-122"/>
              <a:ea typeface="楷体_GB2312" pitchFamily="49" charset="-122"/>
            </a:endParaRPr>
          </a:p>
          <a:p>
            <a:pPr marL="342900" lvl="0" indent="-342900" algn="l" eaLnBrk="1" hangingPunct="1">
              <a:buClr>
                <a:schemeClr val="hlink"/>
              </a:buClr>
              <a:buBlip>
                <a:blip r:embed="rId1"/>
              </a:buBlip>
            </a:pPr>
            <a:r>
              <a:rPr lang="zh-CN" altLang="en-US" b="1" dirty="0">
                <a:solidFill>
                  <a:schemeClr val="tx2"/>
                </a:solidFill>
                <a:latin typeface="楷体_GB2312" pitchFamily="49" charset="-122"/>
                <a:ea typeface="楷体_GB2312" pitchFamily="49" charset="-122"/>
              </a:rPr>
              <a:t>沟通技巧不高</a:t>
            </a:r>
            <a:endParaRPr lang="zh-CN" altLang="en-US" b="1" dirty="0">
              <a:solidFill>
                <a:schemeClr val="tx2"/>
              </a:solidFill>
              <a:latin typeface="楷体_GB2312" pitchFamily="49" charset="-122"/>
              <a:ea typeface="楷体_GB2312" pitchFamily="49" charset="-122"/>
            </a:endParaRPr>
          </a:p>
          <a:p>
            <a:pPr marL="342900" lvl="0" indent="-342900" algn="l" eaLnBrk="1" hangingPunct="1">
              <a:buClr>
                <a:schemeClr val="hlink"/>
              </a:buClr>
              <a:buBlip>
                <a:blip r:embed="rId1"/>
              </a:buBlip>
            </a:pPr>
            <a:r>
              <a:rPr lang="zh-CN" altLang="en-US" b="1" dirty="0">
                <a:solidFill>
                  <a:schemeClr val="tx2"/>
                </a:solidFill>
                <a:latin typeface="楷体_GB2312" pitchFamily="49" charset="-122"/>
                <a:ea typeface="楷体_GB2312" pitchFamily="49" charset="-122"/>
              </a:rPr>
              <a:t>需求工程技术不精</a:t>
            </a:r>
            <a:endParaRPr lang="zh-CN" altLang="en-US" b="1" dirty="0">
              <a:solidFill>
                <a:schemeClr val="tx2"/>
              </a:solidFill>
              <a:latin typeface="楷体_GB2312" pitchFamily="49" charset="-122"/>
              <a:ea typeface="楷体_GB2312" pitchFamily="49" charset="-122"/>
            </a:endParaRPr>
          </a:p>
          <a:p>
            <a:pPr marL="342900" lvl="0" indent="-342900" algn="l" eaLnBrk="1" hangingPunct="1">
              <a:buClr>
                <a:schemeClr val="hlink"/>
              </a:buClr>
              <a:buBlip>
                <a:blip r:embed="rId1"/>
              </a:buBlip>
            </a:pPr>
            <a:r>
              <a:rPr lang="zh-CN" altLang="en-US" b="1" dirty="0">
                <a:solidFill>
                  <a:schemeClr val="tx2"/>
                </a:solidFill>
                <a:latin typeface="楷体_GB2312" pitchFamily="49" charset="-122"/>
                <a:ea typeface="楷体_GB2312" pitchFamily="49" charset="-122"/>
              </a:rPr>
              <a:t>需求人员知识储备不够</a:t>
            </a:r>
            <a:endParaRPr lang="zh-CN" altLang="en-US" b="1" dirty="0">
              <a:solidFill>
                <a:schemeClr val="tx2"/>
              </a:solidFill>
              <a:latin typeface="楷体_GB2312" pitchFamily="49" charset="-122"/>
              <a:ea typeface="楷体_GB2312" pitchFamily="49" charset="-122"/>
            </a:endParaRPr>
          </a:p>
          <a:p>
            <a:pPr marL="342900" lvl="0" indent="-342900" algn="l" eaLnBrk="1" hangingPunct="1">
              <a:buClr>
                <a:schemeClr val="hlink"/>
              </a:buClr>
              <a:buBlip>
                <a:blip r:embed="rId1"/>
              </a:buBlip>
            </a:pPr>
            <a:r>
              <a:rPr lang="zh-CN" altLang="en-US" b="1" dirty="0">
                <a:solidFill>
                  <a:schemeClr val="tx2"/>
                </a:solidFill>
                <a:latin typeface="楷体_GB2312" pitchFamily="49" charset="-122"/>
                <a:ea typeface="楷体_GB2312" pitchFamily="49" charset="-122"/>
              </a:rPr>
              <a:t>不了解客户方的业务流程</a:t>
            </a:r>
            <a:endParaRPr lang="zh-CN" altLang="en-US" b="1" dirty="0">
              <a:solidFill>
                <a:schemeClr val="tx2"/>
              </a:solidFill>
              <a:latin typeface="楷体_GB2312" pitchFamily="49" charset="-122"/>
              <a:ea typeface="楷体_GB2312" pitchFamily="49" charset="-122"/>
            </a:endParaRPr>
          </a:p>
          <a:p>
            <a:pPr marL="342900" lvl="0" indent="-342900" algn="l" eaLnBrk="1" hangingPunct="1">
              <a:buClr>
                <a:schemeClr val="hlink"/>
              </a:buClr>
              <a:buBlip>
                <a:blip r:embed="rId1"/>
              </a:buBlip>
            </a:pPr>
            <a:endParaRPr lang="zh-CN" altLang="en-US" b="1" dirty="0">
              <a:solidFill>
                <a:schemeClr val="tx2"/>
              </a:solidFill>
              <a:latin typeface="楷体_GB2312" pitchFamily="49" charset="-122"/>
              <a:ea typeface="楷体_GB2312" pitchFamily="49" charset="-122"/>
            </a:endParaRPr>
          </a:p>
          <a:p>
            <a:pPr marL="342900" lvl="0" indent="-342900" algn="l" eaLnBrk="1" hangingPunct="1">
              <a:buClr>
                <a:schemeClr val="hlink"/>
              </a:buClr>
              <a:buBlip>
                <a:blip r:embed="rId1"/>
              </a:buBlip>
            </a:pPr>
            <a:r>
              <a:rPr lang="zh-CN" altLang="en-US" b="1" dirty="0">
                <a:solidFill>
                  <a:schemeClr val="tx2"/>
                </a:solidFill>
                <a:latin typeface="楷体_GB2312" pitchFamily="49" charset="-122"/>
                <a:ea typeface="楷体_GB2312" pitchFamily="49" charset="-122"/>
              </a:rPr>
              <a:t>调研范围不确定</a:t>
            </a:r>
            <a:endParaRPr lang="zh-CN" altLang="en-US" b="1" dirty="0">
              <a:solidFill>
                <a:schemeClr val="tx2"/>
              </a:solidFill>
              <a:latin typeface="楷体_GB2312" pitchFamily="49" charset="-122"/>
              <a:ea typeface="楷体_GB2312" pitchFamily="49" charset="-122"/>
            </a:endParaRPr>
          </a:p>
          <a:p>
            <a:pPr marL="342900" lvl="0" indent="-342900" algn="l" eaLnBrk="1" hangingPunct="1">
              <a:buClr>
                <a:schemeClr val="hlink"/>
              </a:buClr>
              <a:buBlip>
                <a:blip r:embed="rId1"/>
              </a:buBlip>
            </a:pPr>
            <a:r>
              <a:rPr lang="zh-CN" altLang="en-US" b="1" dirty="0">
                <a:solidFill>
                  <a:schemeClr val="tx2"/>
                </a:solidFill>
                <a:latin typeface="楷体_GB2312" pitchFamily="49" charset="-122"/>
                <a:ea typeface="楷体_GB2312" pitchFamily="49" charset="-122"/>
              </a:rPr>
              <a:t>需求不够细致、明确</a:t>
            </a:r>
            <a:endParaRPr lang="zh-CN" altLang="en-US" b="1" dirty="0">
              <a:solidFill>
                <a:schemeClr val="tx2"/>
              </a:solidFill>
              <a:latin typeface="楷体_GB2312" pitchFamily="49" charset="-122"/>
              <a:ea typeface="楷体_GB2312" pitchFamily="49" charset="-122"/>
            </a:endParaRPr>
          </a:p>
          <a:p>
            <a:pPr marL="342900" lvl="0" indent="-342900" algn="l" eaLnBrk="1" hangingPunct="1">
              <a:buClr>
                <a:schemeClr val="hlink"/>
              </a:buClr>
              <a:buBlip>
                <a:blip r:embed="rId1"/>
              </a:buBlip>
            </a:pPr>
            <a:r>
              <a:rPr lang="zh-CN" altLang="en-US" b="1" dirty="0">
                <a:solidFill>
                  <a:schemeClr val="tx2"/>
                </a:solidFill>
                <a:latin typeface="楷体_GB2312" pitchFamily="49" charset="-122"/>
                <a:ea typeface="楷体_GB2312" pitchFamily="49" charset="-122"/>
              </a:rPr>
              <a:t>项目管理不规范</a:t>
            </a:r>
            <a:endParaRPr lang="zh-CN" altLang="en-US" b="1" dirty="0">
              <a:solidFill>
                <a:schemeClr val="tx2"/>
              </a:solidFill>
              <a:latin typeface="楷体_GB2312" pitchFamily="49" charset="-122"/>
              <a:ea typeface="楷体_GB2312" pitchFamily="49" charset="-122"/>
            </a:endParaRPr>
          </a:p>
          <a:p>
            <a:pPr marL="342900" lvl="0" indent="-342900" algn="l" eaLnBrk="1" hangingPunct="1">
              <a:buClr>
                <a:schemeClr val="hlink"/>
              </a:buClr>
              <a:buBlip>
                <a:blip r:embed="rId1"/>
              </a:buBlip>
            </a:pPr>
            <a:r>
              <a:rPr lang="zh-CN" altLang="en-US" b="1" dirty="0">
                <a:solidFill>
                  <a:schemeClr val="tx2"/>
                </a:solidFill>
                <a:latin typeface="楷体_GB2312" pitchFamily="49" charset="-122"/>
                <a:ea typeface="楷体_GB2312" pitchFamily="49" charset="-122"/>
              </a:rPr>
              <a:t>需求描述存在歧义</a:t>
            </a:r>
            <a:endParaRPr lang="zh-CN" altLang="en-US" b="1" dirty="0">
              <a:solidFill>
                <a:schemeClr val="tx2"/>
              </a:solidFill>
              <a:latin typeface="楷体_GB2312" pitchFamily="49" charset="-122"/>
              <a:ea typeface="楷体_GB2312" pitchFamily="49" charset="-122"/>
            </a:endParaRPr>
          </a:p>
          <a:p>
            <a:pPr marL="342900" lvl="0" indent="-342900" algn="l" eaLnBrk="1" hangingPunct="1">
              <a:buClr>
                <a:schemeClr val="hlink"/>
              </a:buClr>
            </a:pPr>
            <a:endParaRPr lang="en-US" altLang="zh-CN" b="1">
              <a:solidFill>
                <a:srgbClr val="FF0000"/>
              </a:solidFill>
              <a:latin typeface="楷体_GB2312" pitchFamily="49" charset="-122"/>
              <a:ea typeface="楷体_GB2312" pitchFamily="49" charset="-122"/>
            </a:endParaRPr>
          </a:p>
        </p:txBody>
      </p:sp>
      <p:sp>
        <p:nvSpPr>
          <p:cNvPr id="412680" name="AutoShape 8"/>
          <p:cNvSpPr/>
          <p:nvPr/>
        </p:nvSpPr>
        <p:spPr>
          <a:xfrm>
            <a:off x="5003800" y="2781300"/>
            <a:ext cx="201613" cy="1560513"/>
          </a:xfrm>
          <a:prstGeom prst="rightBrace">
            <a:avLst>
              <a:gd name="adj1" fmla="val 64501"/>
              <a:gd name="adj2" fmla="val 50000"/>
            </a:avLst>
          </a:prstGeom>
          <a:noFill/>
          <a:ln w="9525" cap="flat" cmpd="sng">
            <a:solidFill>
              <a:srgbClr val="000000"/>
            </a:solidFill>
            <a:prstDash val="solid"/>
            <a:headEnd type="none" w="med" len="med"/>
            <a:tailEnd type="none" w="med" len="med"/>
          </a:ln>
        </p:spPr>
        <p:txBody>
          <a:bodyPr/>
          <a:p>
            <a:pPr lvl="0" eaLnBrk="1" hangingPunct="1"/>
            <a:endParaRPr lang="zh-CN" altLang="en-US" dirty="0">
              <a:latin typeface="Times New Roman" panose="02020603050405020304" pitchFamily="18" charset="0"/>
              <a:ea typeface="宋体" panose="02010600030101010101" pitchFamily="2" charset="-122"/>
            </a:endParaRPr>
          </a:p>
        </p:txBody>
      </p:sp>
      <p:sp>
        <p:nvSpPr>
          <p:cNvPr id="412681" name="Text Box 9"/>
          <p:cNvSpPr txBox="1"/>
          <p:nvPr/>
        </p:nvSpPr>
        <p:spPr>
          <a:xfrm>
            <a:off x="5292725" y="3357563"/>
            <a:ext cx="3167063" cy="400050"/>
          </a:xfrm>
          <a:prstGeom prst="rect">
            <a:avLst/>
          </a:prstGeom>
          <a:noFill/>
          <a:ln w="9525">
            <a:noFill/>
          </a:ln>
        </p:spPr>
        <p:txBody>
          <a:bodyPr/>
          <a:p>
            <a:pPr lvl="0" algn="just" eaLnBrk="1" hangingPunct="1"/>
            <a:r>
              <a:rPr lang="zh-CN" altLang="en-US" dirty="0">
                <a:solidFill>
                  <a:srgbClr val="FFFF00"/>
                </a:solidFill>
                <a:latin typeface="Times New Roman" panose="02020603050405020304" pitchFamily="18" charset="0"/>
                <a:ea typeface="楷体_GB2312" pitchFamily="49" charset="-122"/>
              </a:rPr>
              <a:t>个人能力或经验不足</a:t>
            </a:r>
            <a:endParaRPr lang="zh-CN" altLang="en-US" dirty="0">
              <a:solidFill>
                <a:srgbClr val="FFFF00"/>
              </a:solidFill>
              <a:latin typeface="Times New Roman" panose="02020603050405020304" pitchFamily="18" charset="0"/>
              <a:ea typeface="楷体_GB2312" pitchFamily="49" charset="-122"/>
            </a:endParaRPr>
          </a:p>
        </p:txBody>
      </p:sp>
      <p:sp>
        <p:nvSpPr>
          <p:cNvPr id="412688" name="AutoShape 16"/>
          <p:cNvSpPr/>
          <p:nvPr/>
        </p:nvSpPr>
        <p:spPr>
          <a:xfrm>
            <a:off x="5003800" y="4711700"/>
            <a:ext cx="201930" cy="1637030"/>
          </a:xfrm>
          <a:prstGeom prst="rightBrace">
            <a:avLst>
              <a:gd name="adj1" fmla="val 79002"/>
              <a:gd name="adj2" fmla="val 50000"/>
            </a:avLst>
          </a:prstGeom>
          <a:noFill/>
          <a:ln w="9525" cap="flat" cmpd="sng">
            <a:solidFill>
              <a:srgbClr val="000000"/>
            </a:solidFill>
            <a:prstDash val="solid"/>
            <a:headEnd type="none" w="med" len="med"/>
            <a:tailEnd type="none" w="med" len="med"/>
          </a:ln>
        </p:spPr>
        <p:txBody>
          <a:bodyPr/>
          <a:p>
            <a:pPr lvl="0" eaLnBrk="1" hangingPunct="1"/>
            <a:endParaRPr lang="zh-CN" altLang="en-US" dirty="0">
              <a:latin typeface="Times New Roman" panose="02020603050405020304" pitchFamily="18" charset="0"/>
              <a:ea typeface="宋体" panose="02010600030101010101" pitchFamily="2" charset="-122"/>
            </a:endParaRPr>
          </a:p>
        </p:txBody>
      </p:sp>
      <p:sp>
        <p:nvSpPr>
          <p:cNvPr id="412689" name="Text Box 17"/>
          <p:cNvSpPr txBox="1"/>
          <p:nvPr/>
        </p:nvSpPr>
        <p:spPr>
          <a:xfrm>
            <a:off x="5292725" y="5157788"/>
            <a:ext cx="3167063" cy="479425"/>
          </a:xfrm>
          <a:prstGeom prst="rect">
            <a:avLst/>
          </a:prstGeom>
          <a:noFill/>
          <a:ln w="9525">
            <a:noFill/>
          </a:ln>
        </p:spPr>
        <p:txBody>
          <a:bodyPr/>
          <a:p>
            <a:pPr lvl="0" algn="just" eaLnBrk="1" hangingPunct="1"/>
            <a:r>
              <a:rPr lang="zh-CN" altLang="en-US" dirty="0">
                <a:solidFill>
                  <a:srgbClr val="FFFF00"/>
                </a:solidFill>
                <a:latin typeface="Times New Roman" panose="02020603050405020304" pitchFamily="18" charset="0"/>
                <a:ea typeface="楷体_GB2312" pitchFamily="49" charset="-122"/>
              </a:rPr>
              <a:t>软件组织的能力不足</a:t>
            </a:r>
            <a:endParaRPr lang="zh-CN" altLang="en-US" dirty="0">
              <a:solidFill>
                <a:srgbClr val="FFFF00"/>
              </a:solidFill>
              <a:latin typeface="Times New Roman" panose="02020603050405020304" pitchFamily="18" charset="0"/>
              <a:ea typeface="楷体_GB2312" pitchFamily="49" charset="-122"/>
            </a:endParaRPr>
          </a:p>
        </p:txBody>
      </p:sp>
    </p:spTree>
  </p:cSld>
  <p:clrMapOvr>
    <a:masterClrMapping/>
  </p:clrMapOvr>
  <p:transition>
    <p:random/>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30" name="灯片编号占位符 3"/>
          <p:cNvSpPr txBox="1">
            <a:spLocks noGrp="1"/>
          </p:cNvSpPr>
          <p:nvPr>
            <p:ph type="sldNum" sz="quarter" idx="12"/>
          </p:nvPr>
        </p:nvSpPr>
        <p:spPr/>
        <p:txBody>
          <a:bodyPr/>
          <a:p>
            <a:pPr algn="r" eaLnBrk="1" hangingPunct="1">
              <a:spcBef>
                <a:spcPct val="50000"/>
              </a:spcBef>
            </a:pPr>
            <a:fld id="{9A0DB2DC-4C9A-4742-B13C-FB6460FD3503}" type="slidenum">
              <a:rPr lang="en-US" altLang="zh-CN" sz="1400"/>
            </a:fld>
            <a:endParaRPr lang="en-US" altLang="zh-CN" sz="1400"/>
          </a:p>
        </p:txBody>
      </p:sp>
      <p:sp>
        <p:nvSpPr>
          <p:cNvPr id="73731" name="Rectangle 2"/>
          <p:cNvSpPr/>
          <p:nvPr/>
        </p:nvSpPr>
        <p:spPr>
          <a:xfrm>
            <a:off x="457200" y="228600"/>
            <a:ext cx="8435975" cy="1127125"/>
          </a:xfrm>
          <a:prstGeom prst="rect">
            <a:avLst/>
          </a:prstGeom>
          <a:noFill/>
          <a:ln w="9525">
            <a:noFill/>
          </a:ln>
        </p:spPr>
        <p:txBody>
          <a:bodyPr>
            <a:spAutoFit/>
          </a:bodyPr>
          <a:p>
            <a:pPr lvl="0" algn="r" eaLnBrk="1" hangingPunct="1"/>
            <a:r>
              <a:rPr lang="zh-CN" altLang="en-US" b="1" dirty="0">
                <a:latin typeface="Times New Roman" panose="02020603050405020304" pitchFamily="18" charset="0"/>
                <a:ea typeface="楷体_GB2312" pitchFamily="49" charset="-122"/>
              </a:rPr>
              <a:t>需求规格说明书</a:t>
            </a:r>
            <a:endParaRPr lang="zh-CN" altLang="en-US" b="1" dirty="0">
              <a:latin typeface="Times New Roman" panose="02020603050405020304" pitchFamily="18" charset="0"/>
              <a:ea typeface="楷体_GB2312" pitchFamily="49" charset="-122"/>
            </a:endParaRPr>
          </a:p>
          <a:p>
            <a:pPr lvl="0" algn="l" eaLnBrk="1" hangingPunct="1"/>
            <a:r>
              <a:rPr lang="zh-CN" altLang="en-US" sz="3200" b="1" dirty="0">
                <a:latin typeface="Times New Roman" panose="02020603050405020304" pitchFamily="18" charset="0"/>
                <a:ea typeface="楷体_GB2312" pitchFamily="49" charset="-122"/>
              </a:rPr>
              <a:t>内容</a:t>
            </a:r>
            <a:r>
              <a:rPr lang="zh-CN" altLang="en-US" sz="2800" b="1" dirty="0">
                <a:latin typeface="Times New Roman" panose="02020603050405020304" pitchFamily="18" charset="0"/>
                <a:ea typeface="楷体_GB2312" pitchFamily="49" charset="-122"/>
              </a:rPr>
              <a:t>：</a:t>
            </a:r>
            <a:endParaRPr lang="zh-CN" altLang="en-US" b="1" dirty="0">
              <a:latin typeface="Times New Roman" panose="02020603050405020304" pitchFamily="18" charset="0"/>
              <a:ea typeface="楷体_GB2312" pitchFamily="49" charset="-122"/>
            </a:endParaRPr>
          </a:p>
          <a:p>
            <a:pPr lvl="0" algn="r" eaLnBrk="1" hangingPunct="1"/>
            <a:endParaRPr lang="en-US" altLang="zh-CN" sz="1200" b="1">
              <a:latin typeface="Times New Roman" panose="02020603050405020304" pitchFamily="18" charset="0"/>
              <a:ea typeface="楷体_GB2312" pitchFamily="49" charset="-122"/>
            </a:endParaRPr>
          </a:p>
        </p:txBody>
      </p:sp>
      <p:sp>
        <p:nvSpPr>
          <p:cNvPr id="288771" name="Text Box 3"/>
          <p:cNvSpPr txBox="1"/>
          <p:nvPr/>
        </p:nvSpPr>
        <p:spPr>
          <a:xfrm>
            <a:off x="381000" y="1295400"/>
            <a:ext cx="8305800" cy="1373188"/>
          </a:xfrm>
          <a:prstGeom prst="rect">
            <a:avLst/>
          </a:prstGeom>
          <a:noFill/>
          <a:ln w="9525">
            <a:noFill/>
          </a:ln>
        </p:spPr>
        <p:txBody>
          <a:bodyPr>
            <a:spAutoFit/>
          </a:bodyPr>
          <a:p>
            <a:pPr lvl="0" algn="l" eaLnBrk="1" hangingPunct="1"/>
            <a:r>
              <a:rPr lang="en-US" altLang="zh-CN" sz="2800" b="1">
                <a:latin typeface="Times New Roman" panose="02020603050405020304" pitchFamily="18" charset="0"/>
                <a:ea typeface="楷体_GB2312" pitchFamily="49" charset="-122"/>
              </a:rPr>
              <a:t>⑴</a:t>
            </a:r>
            <a:r>
              <a:rPr lang="zh-CN" altLang="en-US" sz="2800" b="1" dirty="0">
                <a:latin typeface="Times New Roman" panose="02020603050405020304" pitchFamily="18" charset="0"/>
                <a:ea typeface="楷体_GB2312" pitchFamily="49" charset="-122"/>
              </a:rPr>
              <a:t>系统规格说明：</a:t>
            </a:r>
            <a:endParaRPr lang="zh-CN" altLang="en-US" sz="2800" b="1" dirty="0">
              <a:latin typeface="Times New Roman" panose="02020603050405020304" pitchFamily="18" charset="0"/>
              <a:ea typeface="楷体_GB2312" pitchFamily="49" charset="-122"/>
            </a:endParaRPr>
          </a:p>
          <a:p>
            <a:pPr lvl="0" algn="l" eaLnBrk="1" hangingPunct="1"/>
            <a:r>
              <a:rPr lang="zh-CN" altLang="en-US" sz="2800" b="1" dirty="0">
                <a:latin typeface="Times New Roman" panose="02020603050405020304" pitchFamily="18" charset="0"/>
                <a:ea typeface="楷体_GB2312" pitchFamily="49" charset="-122"/>
                <a:sym typeface="Symbol" panose="05050102010706020507" pitchFamily="18" charset="2"/>
              </a:rPr>
              <a:t> </a:t>
            </a:r>
            <a:r>
              <a:rPr lang="zh-CN" altLang="en-US" b="1" dirty="0">
                <a:solidFill>
                  <a:schemeClr val="accent2"/>
                </a:solidFill>
                <a:latin typeface="Times New Roman" panose="02020603050405020304" pitchFamily="18" charset="0"/>
                <a:ea typeface="楷体_GB2312" pitchFamily="49" charset="-122"/>
                <a:sym typeface="Symbol" panose="05050102010706020507" pitchFamily="18" charset="2"/>
              </a:rPr>
              <a:t></a:t>
            </a:r>
            <a:r>
              <a:rPr lang="zh-CN" altLang="en-US" b="1" dirty="0">
                <a:solidFill>
                  <a:schemeClr val="folHlink"/>
                </a:solidFill>
                <a:latin typeface="Times New Roman" panose="02020603050405020304" pitchFamily="18" charset="0"/>
                <a:ea typeface="楷体_GB2312" pitchFamily="49" charset="-122"/>
                <a:sym typeface="Symbol" panose="05050102010706020507" pitchFamily="18" charset="2"/>
              </a:rPr>
              <a:t> </a:t>
            </a:r>
            <a:r>
              <a:rPr lang="zh-CN" altLang="en-US" sz="2800" b="1" dirty="0">
                <a:latin typeface="Times New Roman" panose="02020603050405020304" pitchFamily="18" charset="0"/>
                <a:ea typeface="楷体_GB2312" pitchFamily="49" charset="-122"/>
                <a:sym typeface="Symbol" panose="05050102010706020507" pitchFamily="18" charset="2"/>
              </a:rPr>
              <a:t>系统概貌  </a:t>
            </a:r>
            <a:r>
              <a:rPr lang="zh-CN" altLang="en-US" b="1" dirty="0">
                <a:solidFill>
                  <a:schemeClr val="accent2"/>
                </a:solidFill>
                <a:latin typeface="Times New Roman" panose="02020603050405020304" pitchFamily="18" charset="0"/>
                <a:ea typeface="楷体_GB2312" pitchFamily="49" charset="-122"/>
                <a:sym typeface="Symbol" panose="05050102010706020507" pitchFamily="18" charset="2"/>
              </a:rPr>
              <a:t></a:t>
            </a:r>
            <a:r>
              <a:rPr lang="zh-CN" altLang="en-US" sz="2800" b="1" dirty="0">
                <a:latin typeface="Times New Roman" panose="02020603050405020304" pitchFamily="18" charset="0"/>
                <a:ea typeface="楷体_GB2312" pitchFamily="49" charset="-122"/>
                <a:sym typeface="Symbol" panose="05050102010706020507" pitchFamily="18" charset="2"/>
              </a:rPr>
              <a:t> 功能要求 </a:t>
            </a:r>
            <a:r>
              <a:rPr lang="zh-CN" altLang="en-US" b="1" dirty="0">
                <a:solidFill>
                  <a:schemeClr val="accent2"/>
                </a:solidFill>
                <a:latin typeface="Times New Roman" panose="02020603050405020304" pitchFamily="18" charset="0"/>
                <a:ea typeface="楷体_GB2312" pitchFamily="49" charset="-122"/>
                <a:sym typeface="Symbol" panose="05050102010706020507" pitchFamily="18" charset="2"/>
              </a:rPr>
              <a:t></a:t>
            </a:r>
            <a:r>
              <a:rPr lang="zh-CN" altLang="en-US" b="1" dirty="0">
                <a:solidFill>
                  <a:schemeClr val="folHlink"/>
                </a:solidFill>
                <a:latin typeface="Times New Roman" panose="02020603050405020304" pitchFamily="18" charset="0"/>
                <a:ea typeface="楷体_GB2312" pitchFamily="49" charset="-122"/>
                <a:sym typeface="Symbol" panose="05050102010706020507" pitchFamily="18" charset="2"/>
              </a:rPr>
              <a:t> </a:t>
            </a:r>
            <a:r>
              <a:rPr lang="zh-CN" altLang="en-US" sz="2800" b="1" dirty="0">
                <a:latin typeface="Times New Roman" panose="02020603050405020304" pitchFamily="18" charset="0"/>
                <a:ea typeface="楷体_GB2312" pitchFamily="49" charset="-122"/>
                <a:sym typeface="Symbol" panose="05050102010706020507" pitchFamily="18" charset="2"/>
              </a:rPr>
              <a:t>性能要求  </a:t>
            </a:r>
            <a:r>
              <a:rPr lang="zh-CN" altLang="en-US" b="1" dirty="0">
                <a:solidFill>
                  <a:schemeClr val="accent2"/>
                </a:solidFill>
                <a:latin typeface="Times New Roman" panose="02020603050405020304" pitchFamily="18" charset="0"/>
                <a:ea typeface="楷体_GB2312" pitchFamily="49" charset="-122"/>
                <a:sym typeface="Symbol" panose="05050102010706020507" pitchFamily="18" charset="2"/>
              </a:rPr>
              <a:t></a:t>
            </a:r>
            <a:r>
              <a:rPr lang="zh-CN" altLang="en-US" sz="2800" b="1" dirty="0">
                <a:latin typeface="Times New Roman" panose="02020603050405020304" pitchFamily="18" charset="0"/>
                <a:ea typeface="楷体_GB2312" pitchFamily="49" charset="-122"/>
                <a:sym typeface="Symbol" panose="05050102010706020507" pitchFamily="18" charset="2"/>
              </a:rPr>
              <a:t> 运行要求</a:t>
            </a:r>
            <a:endParaRPr lang="zh-CN" altLang="en-US" sz="2800" b="1" dirty="0">
              <a:latin typeface="Times New Roman" panose="02020603050405020304" pitchFamily="18" charset="0"/>
              <a:ea typeface="楷体_GB2312" pitchFamily="49" charset="-122"/>
              <a:sym typeface="Symbol" panose="05050102010706020507" pitchFamily="18" charset="2"/>
            </a:endParaRPr>
          </a:p>
          <a:p>
            <a:pPr lvl="0" algn="l" eaLnBrk="1" hangingPunct="1"/>
            <a:r>
              <a:rPr lang="zh-CN" altLang="en-US" sz="2800" b="1" dirty="0">
                <a:latin typeface="Times New Roman" panose="02020603050405020304" pitchFamily="18" charset="0"/>
                <a:ea typeface="楷体_GB2312" pitchFamily="49" charset="-122"/>
                <a:sym typeface="Symbol" panose="05050102010706020507" pitchFamily="18" charset="2"/>
              </a:rPr>
              <a:t> </a:t>
            </a:r>
            <a:r>
              <a:rPr lang="zh-CN" altLang="en-US" b="1" dirty="0">
                <a:solidFill>
                  <a:schemeClr val="accent2"/>
                </a:solidFill>
                <a:latin typeface="Times New Roman" panose="02020603050405020304" pitchFamily="18" charset="0"/>
                <a:ea typeface="楷体_GB2312" pitchFamily="49" charset="-122"/>
                <a:sym typeface="Symbol" panose="05050102010706020507" pitchFamily="18" charset="2"/>
              </a:rPr>
              <a:t></a:t>
            </a:r>
            <a:r>
              <a:rPr lang="zh-CN" altLang="en-US" b="1" dirty="0">
                <a:solidFill>
                  <a:schemeClr val="folHlink"/>
                </a:solidFill>
                <a:latin typeface="Times New Roman" panose="02020603050405020304" pitchFamily="18" charset="0"/>
                <a:ea typeface="楷体_GB2312" pitchFamily="49" charset="-122"/>
                <a:sym typeface="Symbol" panose="05050102010706020507" pitchFamily="18" charset="2"/>
              </a:rPr>
              <a:t> </a:t>
            </a:r>
            <a:r>
              <a:rPr lang="zh-CN" altLang="en-US" sz="2800" b="1" dirty="0">
                <a:latin typeface="Times New Roman" panose="02020603050405020304" pitchFamily="18" charset="0"/>
                <a:ea typeface="楷体_GB2312" pitchFamily="49" charset="-122"/>
                <a:sym typeface="Symbol" panose="05050102010706020507" pitchFamily="18" charset="2"/>
              </a:rPr>
              <a:t>可能增加的要求           </a:t>
            </a:r>
            <a:r>
              <a:rPr lang="zh-CN" altLang="en-US" b="1" dirty="0">
                <a:solidFill>
                  <a:schemeClr val="accent2"/>
                </a:solidFill>
                <a:latin typeface="Times New Roman" panose="02020603050405020304" pitchFamily="18" charset="0"/>
                <a:ea typeface="楷体_GB2312" pitchFamily="49" charset="-122"/>
                <a:sym typeface="Symbol" panose="05050102010706020507" pitchFamily="18" charset="2"/>
              </a:rPr>
              <a:t></a:t>
            </a:r>
            <a:r>
              <a:rPr lang="zh-CN" altLang="en-US" b="1" dirty="0">
                <a:latin typeface="Times New Roman" panose="02020603050405020304" pitchFamily="18" charset="0"/>
                <a:ea typeface="楷体_GB2312" pitchFamily="49" charset="-122"/>
                <a:sym typeface="Symbol" panose="05050102010706020507" pitchFamily="18" charset="2"/>
              </a:rPr>
              <a:t> </a:t>
            </a:r>
            <a:r>
              <a:rPr lang="en-US" altLang="zh-CN" b="1">
                <a:latin typeface="Times New Roman" panose="02020603050405020304" pitchFamily="18" charset="0"/>
                <a:ea typeface="楷体_GB2312" pitchFamily="49" charset="-122"/>
                <a:sym typeface="Symbol" panose="05050102010706020507" pitchFamily="18" charset="2"/>
              </a:rPr>
              <a:t>DFD</a:t>
            </a:r>
            <a:r>
              <a:rPr lang="en-US" altLang="zh-CN" sz="2800" b="1">
                <a:latin typeface="Times New Roman" panose="02020603050405020304" pitchFamily="18" charset="0"/>
                <a:ea typeface="楷体_GB2312" pitchFamily="49" charset="-122"/>
                <a:sym typeface="Symbol" panose="05050102010706020507" pitchFamily="18" charset="2"/>
              </a:rPr>
              <a:t>           </a:t>
            </a:r>
            <a:r>
              <a:rPr lang="en-US" altLang="zh-CN" b="1">
                <a:solidFill>
                  <a:schemeClr val="accent2"/>
                </a:solidFill>
                <a:latin typeface="Times New Roman" panose="02020603050405020304" pitchFamily="18" charset="0"/>
                <a:ea typeface="楷体_GB2312" pitchFamily="49" charset="-122"/>
                <a:sym typeface="Symbol" panose="05050102010706020507" pitchFamily="18" charset="2"/>
              </a:rPr>
              <a:t></a:t>
            </a:r>
            <a:r>
              <a:rPr lang="en-US" altLang="zh-CN" sz="2800" b="1">
                <a:latin typeface="Times New Roman" panose="02020603050405020304" pitchFamily="18" charset="0"/>
                <a:ea typeface="楷体_GB2312" pitchFamily="49" charset="-122"/>
                <a:sym typeface="Symbol" panose="05050102010706020507" pitchFamily="18" charset="2"/>
              </a:rPr>
              <a:t> </a:t>
            </a:r>
            <a:r>
              <a:rPr lang="en-US" altLang="zh-CN" b="1">
                <a:latin typeface="Times New Roman" panose="02020603050405020304" pitchFamily="18" charset="0"/>
                <a:ea typeface="楷体_GB2312" pitchFamily="49" charset="-122"/>
                <a:sym typeface="Symbol" panose="05050102010706020507" pitchFamily="18" charset="2"/>
              </a:rPr>
              <a:t>IPO</a:t>
            </a:r>
            <a:endParaRPr lang="en-US" altLang="zh-CN" b="1">
              <a:latin typeface="Times New Roman" panose="02020603050405020304" pitchFamily="18" charset="0"/>
              <a:ea typeface="楷体_GB2312" pitchFamily="49" charset="-122"/>
              <a:sym typeface="Symbol" panose="05050102010706020507" pitchFamily="18" charset="2"/>
            </a:endParaRPr>
          </a:p>
        </p:txBody>
      </p:sp>
      <p:sp>
        <p:nvSpPr>
          <p:cNvPr id="288772" name="Text Box 4"/>
          <p:cNvSpPr txBox="1"/>
          <p:nvPr/>
        </p:nvSpPr>
        <p:spPr>
          <a:xfrm>
            <a:off x="457200" y="2743200"/>
            <a:ext cx="8001000" cy="946150"/>
          </a:xfrm>
          <a:prstGeom prst="rect">
            <a:avLst/>
          </a:prstGeom>
          <a:noFill/>
          <a:ln w="9525">
            <a:noFill/>
          </a:ln>
        </p:spPr>
        <p:txBody>
          <a:bodyPr>
            <a:spAutoFit/>
          </a:bodyPr>
          <a:p>
            <a:pPr lvl="0" algn="l" eaLnBrk="1" hangingPunct="1"/>
            <a:r>
              <a:rPr lang="en-US" altLang="zh-CN" sz="2800" b="1">
                <a:latin typeface="Times New Roman" panose="02020603050405020304" pitchFamily="18" charset="0"/>
                <a:ea typeface="楷体_GB2312" pitchFamily="49" charset="-122"/>
              </a:rPr>
              <a:t>⑵ </a:t>
            </a:r>
            <a:r>
              <a:rPr lang="zh-CN" altLang="en-US" sz="2800" b="1" dirty="0">
                <a:latin typeface="Times New Roman" panose="02020603050405020304" pitchFamily="18" charset="0"/>
                <a:ea typeface="楷体_GB2312" pitchFamily="49" charset="-122"/>
              </a:rPr>
              <a:t>数据要求：</a:t>
            </a:r>
            <a:endParaRPr lang="zh-CN" altLang="en-US" sz="2800" b="1" dirty="0">
              <a:latin typeface="Times New Roman" panose="02020603050405020304" pitchFamily="18" charset="0"/>
              <a:ea typeface="楷体_GB2312" pitchFamily="49" charset="-122"/>
            </a:endParaRPr>
          </a:p>
          <a:p>
            <a:pPr lvl="0" algn="l" eaLnBrk="1" hangingPunct="1"/>
            <a:r>
              <a:rPr lang="zh-CN" altLang="en-US" sz="2800" b="1" dirty="0">
                <a:latin typeface="Times New Roman" panose="02020603050405020304" pitchFamily="18" charset="0"/>
                <a:ea typeface="楷体_GB2312" pitchFamily="49" charset="-122"/>
                <a:sym typeface="Symbol" panose="05050102010706020507" pitchFamily="18" charset="2"/>
              </a:rPr>
              <a:t> </a:t>
            </a:r>
            <a:r>
              <a:rPr lang="zh-CN" altLang="en-US" b="1" dirty="0">
                <a:solidFill>
                  <a:schemeClr val="accent2"/>
                </a:solidFill>
                <a:latin typeface="Times New Roman" panose="02020603050405020304" pitchFamily="18" charset="0"/>
                <a:ea typeface="楷体_GB2312" pitchFamily="49" charset="-122"/>
                <a:sym typeface="Symbol" panose="05050102010706020507" pitchFamily="18" charset="2"/>
              </a:rPr>
              <a:t> </a:t>
            </a:r>
            <a:r>
              <a:rPr lang="zh-CN" altLang="en-US" b="1" dirty="0">
                <a:latin typeface="Times New Roman" panose="02020603050405020304" pitchFamily="18" charset="0"/>
                <a:ea typeface="楷体_GB2312" pitchFamily="49" charset="-122"/>
                <a:sym typeface="Symbol" panose="05050102010706020507" pitchFamily="18" charset="2"/>
              </a:rPr>
              <a:t> </a:t>
            </a:r>
            <a:r>
              <a:rPr lang="en-US" altLang="zh-CN" b="1">
                <a:latin typeface="Times New Roman" panose="02020603050405020304" pitchFamily="18" charset="0"/>
                <a:ea typeface="楷体_GB2312" pitchFamily="49" charset="-122"/>
                <a:sym typeface="Symbol" panose="05050102010706020507" pitchFamily="18" charset="2"/>
              </a:rPr>
              <a:t>DD</a:t>
            </a:r>
            <a:r>
              <a:rPr lang="en-US" altLang="zh-CN" sz="2800" b="1">
                <a:latin typeface="Times New Roman" panose="02020603050405020304" pitchFamily="18" charset="0"/>
                <a:ea typeface="楷体_GB2312" pitchFamily="49" charset="-122"/>
                <a:sym typeface="Symbol" panose="05050102010706020507" pitchFamily="18" charset="2"/>
              </a:rPr>
              <a:t>    </a:t>
            </a:r>
            <a:r>
              <a:rPr lang="en-US" altLang="zh-CN" b="1">
                <a:solidFill>
                  <a:schemeClr val="accent2"/>
                </a:solidFill>
                <a:latin typeface="Times New Roman" panose="02020603050405020304" pitchFamily="18" charset="0"/>
                <a:ea typeface="楷体_GB2312" pitchFamily="49" charset="-122"/>
                <a:sym typeface="Symbol" panose="05050102010706020507" pitchFamily="18" charset="2"/>
              </a:rPr>
              <a:t></a:t>
            </a:r>
            <a:r>
              <a:rPr lang="en-US" altLang="zh-CN" sz="2800" b="1">
                <a:latin typeface="Times New Roman" panose="02020603050405020304" pitchFamily="18" charset="0"/>
                <a:ea typeface="楷体_GB2312" pitchFamily="49" charset="-122"/>
                <a:sym typeface="Symbol" panose="05050102010706020507" pitchFamily="18" charset="2"/>
              </a:rPr>
              <a:t> Hierarchy    </a:t>
            </a:r>
            <a:r>
              <a:rPr lang="zh-CN" altLang="en-US" sz="2800" b="1" dirty="0">
                <a:latin typeface="Times New Roman" panose="02020603050405020304" pitchFamily="18" charset="0"/>
                <a:ea typeface="楷体_GB2312" pitchFamily="49" charset="-122"/>
                <a:sym typeface="Symbol" panose="05050102010706020507" pitchFamily="18" charset="2"/>
              </a:rPr>
              <a:t>或    </a:t>
            </a:r>
            <a:r>
              <a:rPr lang="en-US" altLang="zh-CN" sz="2800" b="1" err="1">
                <a:latin typeface="Times New Roman" panose="02020603050405020304" pitchFamily="18" charset="0"/>
                <a:ea typeface="楷体_GB2312" pitchFamily="49" charset="-122"/>
                <a:sym typeface="Symbol" panose="05050102010706020507" pitchFamily="18" charset="2"/>
              </a:rPr>
              <a:t>Warnier</a:t>
            </a:r>
            <a:r>
              <a:rPr lang="en-US" altLang="zh-CN" sz="2800" b="1">
                <a:latin typeface="Times New Roman" panose="02020603050405020304" pitchFamily="18" charset="0"/>
                <a:ea typeface="楷体_GB2312" pitchFamily="49" charset="-122"/>
                <a:sym typeface="Symbol" panose="05050102010706020507" pitchFamily="18" charset="2"/>
              </a:rPr>
              <a:t>   Diagram</a:t>
            </a:r>
            <a:endParaRPr lang="en-US" altLang="zh-CN" sz="2800" b="1">
              <a:latin typeface="Times New Roman" panose="02020603050405020304" pitchFamily="18" charset="0"/>
              <a:ea typeface="楷体_GB2312" pitchFamily="49" charset="-122"/>
              <a:sym typeface="Symbol" panose="05050102010706020507" pitchFamily="18" charset="2"/>
            </a:endParaRPr>
          </a:p>
        </p:txBody>
      </p:sp>
      <p:sp>
        <p:nvSpPr>
          <p:cNvPr id="288773" name="Text Box 5"/>
          <p:cNvSpPr txBox="1"/>
          <p:nvPr/>
        </p:nvSpPr>
        <p:spPr>
          <a:xfrm>
            <a:off x="457200" y="3810000"/>
            <a:ext cx="8229600" cy="1373188"/>
          </a:xfrm>
          <a:prstGeom prst="rect">
            <a:avLst/>
          </a:prstGeom>
          <a:noFill/>
          <a:ln w="9525">
            <a:noFill/>
          </a:ln>
        </p:spPr>
        <p:txBody>
          <a:bodyPr>
            <a:spAutoFit/>
          </a:bodyPr>
          <a:p>
            <a:pPr lvl="0" algn="l" eaLnBrk="1" hangingPunct="1"/>
            <a:r>
              <a:rPr lang="en-US" altLang="zh-CN" sz="2800" b="1">
                <a:latin typeface="Times New Roman" panose="02020603050405020304" pitchFamily="18" charset="0"/>
                <a:ea typeface="楷体_GB2312" pitchFamily="49" charset="-122"/>
              </a:rPr>
              <a:t>⑶ </a:t>
            </a:r>
            <a:r>
              <a:rPr lang="zh-CN" altLang="en-US" sz="2800" b="1" dirty="0">
                <a:latin typeface="Times New Roman" panose="02020603050405020304" pitchFamily="18" charset="0"/>
                <a:ea typeface="楷体_GB2312" pitchFamily="49" charset="-122"/>
              </a:rPr>
              <a:t>用户系统描述 </a:t>
            </a:r>
            <a:endParaRPr lang="zh-CN" altLang="en-US" sz="2800" b="1" dirty="0">
              <a:latin typeface="Times New Roman" panose="02020603050405020304" pitchFamily="18" charset="0"/>
              <a:ea typeface="楷体_GB2312" pitchFamily="49" charset="-122"/>
            </a:endParaRPr>
          </a:p>
          <a:p>
            <a:pPr lvl="0" algn="l" eaLnBrk="1" hangingPunct="1"/>
            <a:r>
              <a:rPr lang="zh-CN" altLang="en-US" sz="2800" b="1" dirty="0">
                <a:latin typeface="Times New Roman" panose="02020603050405020304" pitchFamily="18" charset="0"/>
                <a:ea typeface="楷体_GB2312" pitchFamily="49" charset="-122"/>
              </a:rPr>
              <a:t>            </a:t>
            </a:r>
            <a:r>
              <a:rPr lang="en-US" altLang="zh-CN" sz="2800" b="1">
                <a:latin typeface="Times New Roman" panose="02020603050405020304" pitchFamily="18" charset="0"/>
                <a:ea typeface="楷体_GB2312" pitchFamily="49" charset="-122"/>
              </a:rPr>
              <a:t>—— </a:t>
            </a:r>
            <a:r>
              <a:rPr lang="zh-CN" altLang="en-US" sz="2800" b="1" dirty="0">
                <a:latin typeface="Times New Roman" panose="02020603050405020304" pitchFamily="18" charset="0"/>
                <a:ea typeface="楷体_GB2312" pitchFamily="49" charset="-122"/>
              </a:rPr>
              <a:t>初步用户手册：从用户的观点考虑系统</a:t>
            </a:r>
            <a:endParaRPr lang="zh-CN" altLang="en-US" sz="2800" b="1" dirty="0">
              <a:latin typeface="Times New Roman" panose="02020603050405020304" pitchFamily="18" charset="0"/>
              <a:ea typeface="楷体_GB2312" pitchFamily="49" charset="-122"/>
            </a:endParaRPr>
          </a:p>
          <a:p>
            <a:pPr lvl="0" algn="l" eaLnBrk="1" hangingPunct="1"/>
            <a:r>
              <a:rPr lang="zh-CN" altLang="en-US" sz="2800" b="1" dirty="0">
                <a:latin typeface="Times New Roman" panose="02020603050405020304" pitchFamily="18" charset="0"/>
                <a:ea typeface="楷体_GB2312" pitchFamily="49" charset="-122"/>
                <a:sym typeface="Symbol" panose="05050102010706020507" pitchFamily="18" charset="2"/>
              </a:rPr>
              <a:t> </a:t>
            </a:r>
            <a:r>
              <a:rPr lang="zh-CN" altLang="en-US" b="1" dirty="0">
                <a:solidFill>
                  <a:schemeClr val="accent2"/>
                </a:solidFill>
                <a:latin typeface="Times New Roman" panose="02020603050405020304" pitchFamily="18" charset="0"/>
                <a:ea typeface="楷体_GB2312" pitchFamily="49" charset="-122"/>
                <a:sym typeface="Symbol" panose="05050102010706020507" pitchFamily="18" charset="2"/>
              </a:rPr>
              <a:t></a:t>
            </a:r>
            <a:r>
              <a:rPr lang="zh-CN" altLang="en-US" b="1" dirty="0">
                <a:solidFill>
                  <a:schemeClr val="folHlink"/>
                </a:solidFill>
                <a:latin typeface="Times New Roman" panose="02020603050405020304" pitchFamily="18" charset="0"/>
                <a:ea typeface="楷体_GB2312" pitchFamily="49" charset="-122"/>
                <a:sym typeface="Symbol" panose="05050102010706020507" pitchFamily="18" charset="2"/>
              </a:rPr>
              <a:t> </a:t>
            </a:r>
            <a:r>
              <a:rPr lang="zh-CN" altLang="en-US" sz="2800" b="1" dirty="0">
                <a:latin typeface="Times New Roman" panose="02020603050405020304" pitchFamily="18" charset="0"/>
                <a:ea typeface="楷体_GB2312" pitchFamily="49" charset="-122"/>
                <a:sym typeface="Symbol" panose="05050102010706020507" pitchFamily="18" charset="2"/>
              </a:rPr>
              <a:t>系统功能、性能   </a:t>
            </a:r>
            <a:r>
              <a:rPr lang="zh-CN" altLang="en-US" b="1" dirty="0">
                <a:solidFill>
                  <a:schemeClr val="accent2"/>
                </a:solidFill>
                <a:latin typeface="Times New Roman" panose="02020603050405020304" pitchFamily="18" charset="0"/>
                <a:ea typeface="楷体_GB2312" pitchFamily="49" charset="-122"/>
                <a:sym typeface="Symbol" panose="05050102010706020507" pitchFamily="18" charset="2"/>
              </a:rPr>
              <a:t></a:t>
            </a:r>
            <a:r>
              <a:rPr lang="zh-CN" altLang="en-US" b="1" dirty="0">
                <a:solidFill>
                  <a:schemeClr val="folHlink"/>
                </a:solidFill>
                <a:latin typeface="Times New Roman" panose="02020603050405020304" pitchFamily="18" charset="0"/>
                <a:ea typeface="楷体_GB2312" pitchFamily="49" charset="-122"/>
                <a:sym typeface="Symbol" panose="05050102010706020507" pitchFamily="18" charset="2"/>
              </a:rPr>
              <a:t>  </a:t>
            </a:r>
            <a:r>
              <a:rPr lang="zh-CN" altLang="en-US" sz="2800" b="1" dirty="0">
                <a:latin typeface="Times New Roman" panose="02020603050405020304" pitchFamily="18" charset="0"/>
                <a:ea typeface="楷体_GB2312" pitchFamily="49" charset="-122"/>
                <a:sym typeface="Symbol" panose="05050102010706020507" pitchFamily="18" charset="2"/>
              </a:rPr>
              <a:t>使用与步骤  等</a:t>
            </a:r>
            <a:endParaRPr lang="zh-CN" altLang="en-US" sz="2800" b="1" dirty="0">
              <a:latin typeface="Times New Roman" panose="02020603050405020304" pitchFamily="18" charset="0"/>
              <a:ea typeface="楷体_GB2312" pitchFamily="49" charset="-122"/>
              <a:sym typeface="Symbol" panose="05050102010706020507" pitchFamily="18" charset="2"/>
            </a:endParaRPr>
          </a:p>
        </p:txBody>
      </p:sp>
      <p:sp>
        <p:nvSpPr>
          <p:cNvPr id="288774" name="Text Box 6"/>
          <p:cNvSpPr txBox="1"/>
          <p:nvPr/>
        </p:nvSpPr>
        <p:spPr>
          <a:xfrm>
            <a:off x="457200" y="5257800"/>
            <a:ext cx="7772400" cy="946150"/>
          </a:xfrm>
          <a:prstGeom prst="rect">
            <a:avLst/>
          </a:prstGeom>
          <a:noFill/>
          <a:ln w="9525">
            <a:noFill/>
          </a:ln>
        </p:spPr>
        <p:txBody>
          <a:bodyPr>
            <a:spAutoFit/>
          </a:bodyPr>
          <a:p>
            <a:pPr lvl="0" algn="l" eaLnBrk="1" hangingPunct="1"/>
            <a:r>
              <a:rPr lang="en-US" altLang="zh-CN" sz="2800" b="1">
                <a:latin typeface="Times New Roman" panose="02020603050405020304" pitchFamily="18" charset="0"/>
                <a:ea typeface="楷体_GB2312" pitchFamily="49" charset="-122"/>
              </a:rPr>
              <a:t>⑷</a:t>
            </a:r>
            <a:r>
              <a:rPr lang="zh-CN" altLang="en-US" sz="2800" b="1" dirty="0">
                <a:latin typeface="Times New Roman" panose="02020603050405020304" pitchFamily="18" charset="0"/>
                <a:ea typeface="楷体_GB2312" pitchFamily="49" charset="-122"/>
              </a:rPr>
              <a:t>修正的开发计划：</a:t>
            </a:r>
            <a:endParaRPr lang="zh-CN" altLang="en-US" sz="2800" b="1" dirty="0">
              <a:latin typeface="Times New Roman" panose="02020603050405020304" pitchFamily="18" charset="0"/>
              <a:ea typeface="楷体_GB2312" pitchFamily="49" charset="-122"/>
            </a:endParaRPr>
          </a:p>
          <a:p>
            <a:pPr lvl="0" algn="l" eaLnBrk="1" hangingPunct="1"/>
            <a:r>
              <a:rPr lang="zh-CN" altLang="en-US" sz="2800" b="1" dirty="0">
                <a:latin typeface="Times New Roman" panose="02020603050405020304" pitchFamily="18" charset="0"/>
                <a:ea typeface="楷体_GB2312" pitchFamily="49" charset="-122"/>
                <a:sym typeface="Symbol" panose="05050102010706020507" pitchFamily="18" charset="2"/>
              </a:rPr>
              <a:t> </a:t>
            </a:r>
            <a:r>
              <a:rPr lang="zh-CN" altLang="en-US" b="1" dirty="0">
                <a:solidFill>
                  <a:schemeClr val="accent2"/>
                </a:solidFill>
                <a:latin typeface="Times New Roman" panose="02020603050405020304" pitchFamily="18" charset="0"/>
                <a:ea typeface="楷体_GB2312" pitchFamily="49" charset="-122"/>
                <a:sym typeface="Symbol" panose="05050102010706020507" pitchFamily="18" charset="2"/>
              </a:rPr>
              <a:t></a:t>
            </a:r>
            <a:r>
              <a:rPr lang="zh-CN" altLang="en-US" b="1" dirty="0">
                <a:solidFill>
                  <a:schemeClr val="folHlink"/>
                </a:solidFill>
                <a:latin typeface="Times New Roman" panose="02020603050405020304" pitchFamily="18" charset="0"/>
                <a:ea typeface="楷体_GB2312" pitchFamily="49" charset="-122"/>
                <a:sym typeface="Symbol" panose="05050102010706020507" pitchFamily="18" charset="2"/>
              </a:rPr>
              <a:t>  </a:t>
            </a:r>
            <a:r>
              <a:rPr lang="zh-CN" altLang="en-US" sz="2800" b="1" dirty="0">
                <a:latin typeface="Times New Roman" panose="02020603050405020304" pitchFamily="18" charset="0"/>
                <a:ea typeface="楷体_GB2312" pitchFamily="49" charset="-122"/>
                <a:sym typeface="Symbol" panose="05050102010706020507" pitchFamily="18" charset="2"/>
              </a:rPr>
              <a:t>成本估计     </a:t>
            </a:r>
            <a:r>
              <a:rPr lang="zh-CN" altLang="en-US" b="1" dirty="0">
                <a:solidFill>
                  <a:schemeClr val="accent2"/>
                </a:solidFill>
                <a:latin typeface="Times New Roman" panose="02020603050405020304" pitchFamily="18" charset="0"/>
                <a:ea typeface="楷体_GB2312" pitchFamily="49" charset="-122"/>
                <a:sym typeface="Symbol" panose="05050102010706020507" pitchFamily="18" charset="2"/>
              </a:rPr>
              <a:t></a:t>
            </a:r>
            <a:r>
              <a:rPr lang="zh-CN" altLang="en-US" sz="2800" b="1" dirty="0">
                <a:latin typeface="Times New Roman" panose="02020603050405020304" pitchFamily="18" charset="0"/>
                <a:ea typeface="楷体_GB2312" pitchFamily="49" charset="-122"/>
                <a:sym typeface="Symbol" panose="05050102010706020507" pitchFamily="18" charset="2"/>
              </a:rPr>
              <a:t> 资源使用计划   </a:t>
            </a:r>
            <a:r>
              <a:rPr lang="zh-CN" altLang="en-US" sz="2800" b="1" dirty="0">
                <a:solidFill>
                  <a:schemeClr val="accent2"/>
                </a:solidFill>
                <a:latin typeface="Times New Roman" panose="02020603050405020304" pitchFamily="18" charset="0"/>
                <a:ea typeface="楷体_GB2312" pitchFamily="49" charset="-122"/>
                <a:sym typeface="Symbol" panose="05050102010706020507" pitchFamily="18" charset="2"/>
              </a:rPr>
              <a:t>   </a:t>
            </a:r>
            <a:r>
              <a:rPr lang="zh-CN" altLang="en-US" b="1" dirty="0">
                <a:solidFill>
                  <a:schemeClr val="accent2"/>
                </a:solidFill>
                <a:latin typeface="Times New Roman" panose="02020603050405020304" pitchFamily="18" charset="0"/>
                <a:ea typeface="楷体_GB2312" pitchFamily="49" charset="-122"/>
                <a:sym typeface="Symbol" panose="05050102010706020507" pitchFamily="18" charset="2"/>
              </a:rPr>
              <a:t></a:t>
            </a:r>
            <a:r>
              <a:rPr lang="zh-CN" altLang="en-US" b="1" dirty="0">
                <a:solidFill>
                  <a:schemeClr val="folHlink"/>
                </a:solidFill>
                <a:latin typeface="Times New Roman" panose="02020603050405020304" pitchFamily="18" charset="0"/>
                <a:ea typeface="楷体_GB2312" pitchFamily="49" charset="-122"/>
                <a:sym typeface="Symbol" panose="05050102010706020507" pitchFamily="18" charset="2"/>
              </a:rPr>
              <a:t>  </a:t>
            </a:r>
            <a:r>
              <a:rPr lang="zh-CN" altLang="en-US" sz="2800" b="1" dirty="0">
                <a:latin typeface="Times New Roman" panose="02020603050405020304" pitchFamily="18" charset="0"/>
                <a:ea typeface="楷体_GB2312" pitchFamily="49" charset="-122"/>
                <a:sym typeface="Symbol" panose="05050102010706020507" pitchFamily="18" charset="2"/>
              </a:rPr>
              <a:t>进度计划</a:t>
            </a:r>
            <a:endParaRPr lang="zh-CN" altLang="en-US" sz="2800" b="1" dirty="0">
              <a:latin typeface="Times New Roman" panose="02020603050405020304" pitchFamily="18" charset="0"/>
              <a:ea typeface="楷体_GB2312" pitchFamily="49" charset="-122"/>
              <a:sym typeface="Symbol" panose="05050102010706020507" pitchFamily="18" charset="2"/>
            </a:endParaRPr>
          </a:p>
        </p:txBody>
      </p:sp>
    </p:spTree>
  </p:cSld>
  <p:clrMapOvr>
    <a:masterClrMapping/>
  </p:clrMapOvr>
  <p:transition>
    <p:random/>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7698" name="标题 157697"/>
          <p:cNvSpPr>
            <a:spLocks noGrp="1"/>
          </p:cNvSpPr>
          <p:nvPr>
            <p:ph type="title"/>
          </p:nvPr>
        </p:nvSpPr>
        <p:spPr>
          <a:xfrm>
            <a:off x="914400" y="76200"/>
            <a:ext cx="7010400" cy="762000"/>
          </a:xfrm>
        </p:spPr>
        <p:txBody>
          <a:bodyPr vert="horz" wrap="square" lIns="92075" tIns="46038" rIns="92075" bIns="46038" anchor="ctr"/>
          <a:p>
            <a:r>
              <a:rPr lang="en-US" altLang="zh-CN">
                <a:solidFill>
                  <a:schemeClr val="tx1"/>
                </a:solidFill>
              </a:rPr>
              <a:t>SRS</a:t>
            </a:r>
            <a:r>
              <a:rPr lang="zh-CN" altLang="en-US" b="1" dirty="0">
                <a:solidFill>
                  <a:schemeClr val="tx1"/>
                </a:solidFill>
                <a:latin typeface="宋体" panose="02010600030101010101" pitchFamily="2" charset="-122"/>
              </a:rPr>
              <a:t>大纲（模板）</a:t>
            </a:r>
            <a:endParaRPr lang="zh-CN" altLang="en-US" sz="4800" b="1" dirty="0">
              <a:solidFill>
                <a:schemeClr val="tx1"/>
              </a:solidFill>
              <a:latin typeface="宋体" panose="02010600030101010101" pitchFamily="2" charset="-122"/>
            </a:endParaRPr>
          </a:p>
        </p:txBody>
      </p:sp>
      <p:sp>
        <p:nvSpPr>
          <p:cNvPr id="157699" name="文本占位符 157698"/>
          <p:cNvSpPr>
            <a:spLocks noGrp="1"/>
          </p:cNvSpPr>
          <p:nvPr>
            <p:ph type="body" idx="1"/>
          </p:nvPr>
        </p:nvSpPr>
        <p:spPr>
          <a:xfrm>
            <a:off x="228600" y="838200"/>
            <a:ext cx="8686800" cy="5759450"/>
          </a:xfrm>
          <a:ln>
            <a:solidFill>
              <a:schemeClr val="bg2"/>
            </a:solidFill>
            <a:miter/>
          </a:ln>
        </p:spPr>
        <p:txBody>
          <a:bodyPr vert="horz" wrap="square" lIns="92075" tIns="46038" rIns="92075" bIns="46038" anchor="t"/>
          <a:p>
            <a:pPr>
              <a:buNone/>
            </a:pPr>
            <a:r>
              <a:rPr lang="en-US" altLang="zh-CN" b="1">
                <a:solidFill>
                  <a:srgbClr val="FC0128"/>
                </a:solidFill>
              </a:rPr>
              <a:t>    1</a:t>
            </a:r>
            <a:r>
              <a:rPr lang="zh-CN" altLang="en-US" b="1" dirty="0">
                <a:solidFill>
                  <a:srgbClr val="FC0128"/>
                </a:solidFill>
              </a:rPr>
              <a:t>．引  言</a:t>
            </a:r>
            <a:r>
              <a:rPr lang="zh-CN" altLang="en-US" dirty="0"/>
              <a:t>    </a:t>
            </a:r>
            <a:endParaRPr lang="zh-CN" altLang="en-US" dirty="0"/>
          </a:p>
          <a:p>
            <a:pPr>
              <a:buNone/>
            </a:pPr>
            <a:r>
              <a:rPr lang="zh-CN" altLang="en-US" dirty="0"/>
              <a:t>       </a:t>
            </a:r>
            <a:r>
              <a:rPr lang="en-US" altLang="zh-CN" sz="2800" b="1">
                <a:latin typeface="宋体" panose="02010600030101010101" pitchFamily="2" charset="-122"/>
              </a:rPr>
              <a:t>(1)</a:t>
            </a:r>
            <a:r>
              <a:rPr lang="zh-CN" altLang="en-US" sz="2800" b="1" dirty="0">
                <a:latin typeface="宋体" panose="02010600030101010101" pitchFamily="2" charset="-122"/>
              </a:rPr>
              <a:t>编写目的</a:t>
            </a:r>
            <a:r>
              <a:rPr lang="en-US" altLang="zh-CN" sz="2800" b="1">
                <a:latin typeface="宋体" panose="02010600030101010101" pitchFamily="2" charset="-122"/>
              </a:rPr>
              <a:t>(</a:t>
            </a:r>
            <a:r>
              <a:rPr lang="zh-CN" altLang="en-US" sz="2800" b="1" dirty="0">
                <a:latin typeface="宋体" panose="02010600030101010101" pitchFamily="2" charset="-122"/>
              </a:rPr>
              <a:t>阐明编写需求说明书的目的，指明读者对象</a:t>
            </a:r>
            <a:r>
              <a:rPr lang="en-US" altLang="zh-CN" sz="2800" b="1">
                <a:latin typeface="宋体" panose="02010600030101010101" pitchFamily="2" charset="-122"/>
              </a:rPr>
              <a:t>)</a:t>
            </a:r>
            <a:endParaRPr lang="en-US" altLang="zh-CN" sz="2800" b="1">
              <a:latin typeface="宋体" panose="02010600030101010101" pitchFamily="2" charset="-122"/>
            </a:endParaRPr>
          </a:p>
          <a:p>
            <a:pPr>
              <a:buNone/>
            </a:pPr>
            <a:r>
              <a:rPr lang="en-US" altLang="zh-CN" sz="2800" b="1">
                <a:latin typeface="宋体" panose="02010600030101010101" pitchFamily="2" charset="-122"/>
              </a:rPr>
              <a:t>    (2)</a:t>
            </a:r>
            <a:r>
              <a:rPr lang="zh-CN" altLang="en-US" sz="2800" b="1" dirty="0">
                <a:latin typeface="宋体" panose="02010600030101010101" pitchFamily="2" charset="-122"/>
              </a:rPr>
              <a:t>项目背景</a:t>
            </a:r>
            <a:r>
              <a:rPr lang="en-US" altLang="zh-CN" sz="2800" b="1">
                <a:latin typeface="宋体" panose="02010600030101010101" pitchFamily="2" charset="-122"/>
              </a:rPr>
              <a:t>(</a:t>
            </a:r>
            <a:r>
              <a:rPr lang="zh-CN" altLang="en-US" sz="2800" b="1" dirty="0">
                <a:latin typeface="宋体" panose="02010600030101010101" pitchFamily="2" charset="-122"/>
              </a:rPr>
              <a:t>应包括：项目的委托单位、开发单位和主管部门；该软件系统与其他系统的关系</a:t>
            </a:r>
            <a:r>
              <a:rPr lang="en-US" altLang="zh-CN" sz="2800" b="1">
                <a:latin typeface="宋体" panose="02010600030101010101" pitchFamily="2" charset="-122"/>
              </a:rPr>
              <a:t>)</a:t>
            </a:r>
            <a:endParaRPr lang="en-US" altLang="zh-CN" sz="2800" b="1">
              <a:latin typeface="宋体" panose="02010600030101010101" pitchFamily="2" charset="-122"/>
            </a:endParaRPr>
          </a:p>
          <a:p>
            <a:pPr>
              <a:buNone/>
            </a:pPr>
            <a:r>
              <a:rPr lang="en-US" altLang="zh-CN" sz="2800" b="1">
                <a:latin typeface="宋体" panose="02010600030101010101" pitchFamily="2" charset="-122"/>
              </a:rPr>
              <a:t>    (3)</a:t>
            </a:r>
            <a:r>
              <a:rPr lang="zh-CN" altLang="en-US" sz="2800" b="1" dirty="0">
                <a:latin typeface="宋体" panose="02010600030101010101" pitchFamily="2" charset="-122"/>
              </a:rPr>
              <a:t>定义</a:t>
            </a:r>
            <a:r>
              <a:rPr lang="en-US" altLang="zh-CN" sz="2800" b="1">
                <a:latin typeface="宋体" panose="02010600030101010101" pitchFamily="2" charset="-122"/>
              </a:rPr>
              <a:t>(</a:t>
            </a:r>
            <a:r>
              <a:rPr lang="zh-CN" altLang="en-US" sz="2800" b="1" dirty="0">
                <a:latin typeface="宋体" panose="02010600030101010101" pitchFamily="2" charset="-122"/>
              </a:rPr>
              <a:t>列出文档中所用到的专门术语的定义和缩写词的原文</a:t>
            </a:r>
            <a:r>
              <a:rPr lang="en-US" altLang="zh-CN" sz="2800" b="1">
                <a:latin typeface="宋体" panose="02010600030101010101" pitchFamily="2" charset="-122"/>
              </a:rPr>
              <a:t>)</a:t>
            </a:r>
            <a:endParaRPr lang="en-US" altLang="zh-CN" sz="2800" b="1">
              <a:latin typeface="宋体" panose="02010600030101010101" pitchFamily="2" charset="-122"/>
            </a:endParaRPr>
          </a:p>
          <a:p>
            <a:pPr>
              <a:buNone/>
            </a:pPr>
            <a:r>
              <a:rPr lang="en-US" altLang="zh-CN" sz="2800" b="1">
                <a:latin typeface="宋体" panose="02010600030101010101" pitchFamily="2" charset="-122"/>
              </a:rPr>
              <a:t>    (4)</a:t>
            </a:r>
            <a:r>
              <a:rPr lang="zh-CN" altLang="en-US" sz="2800" b="1" dirty="0">
                <a:latin typeface="宋体" panose="02010600030101010101" pitchFamily="2" charset="-122"/>
              </a:rPr>
              <a:t>参考资料</a:t>
            </a:r>
            <a:r>
              <a:rPr lang="en-US" altLang="zh-CN" sz="2800" b="1">
                <a:latin typeface="宋体" panose="02010600030101010101" pitchFamily="2" charset="-122"/>
              </a:rPr>
              <a:t>(</a:t>
            </a:r>
            <a:r>
              <a:rPr lang="zh-CN" altLang="en-US" sz="2800" b="1" dirty="0">
                <a:latin typeface="宋体" panose="02010600030101010101" pitchFamily="2" charset="-122"/>
              </a:rPr>
              <a:t>可包括：项目经核准的计划任务书、合同或上级机关的批文；项目开发计划；文档所引用的资料、标准和规范。列出这些资料的作者、标题、编号、发表日期、出版单位或资料来源</a:t>
            </a:r>
            <a:r>
              <a:rPr lang="en-US" altLang="zh-CN" sz="2800" b="1">
                <a:latin typeface="宋体" panose="02010600030101010101" pitchFamily="2" charset="-122"/>
              </a:rPr>
              <a:t>)</a:t>
            </a:r>
            <a:endParaRPr lang="en-US" altLang="zh-CN" sz="2800" b="1">
              <a:latin typeface="宋体" panose="02010600030101010101" pitchFamily="2" charset="-122"/>
            </a:endParaRPr>
          </a:p>
        </p:txBody>
      </p:sp>
      <p:sp>
        <p:nvSpPr>
          <p:cNvPr id="2" name="页脚占位符 1"/>
          <p:cNvSpPr/>
          <p:nvPr>
            <p:ph type="ftr" sz="quarter" idx="11"/>
          </p:nvPr>
        </p:nvSpPr>
        <p:spPr/>
        <p:txBody>
          <a:bodyPr/>
          <a:p>
            <a:pPr marL="0" marR="0" lvl="0" indent="0" algn="ctr" defTabSz="914400" rtl="0" eaLnBrk="1" fontAlgn="base" latinLnBrk="0" hangingPunct="1">
              <a:lnSpc>
                <a:spcPct val="100000"/>
              </a:lnSpc>
              <a:spcBef>
                <a:spcPct val="50000"/>
              </a:spcBef>
              <a:spcAft>
                <a:spcPct val="0"/>
              </a:spcAft>
              <a:buClrTx/>
              <a:buSzTx/>
              <a:buFontTx/>
              <a:buNone/>
              <a:defRPr/>
            </a:pPr>
            <a:r>
              <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Software Engineering</a:t>
            </a: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57698"/>
                                        </p:tgtEl>
                                        <p:attrNameLst>
                                          <p:attrName>style.visibility</p:attrName>
                                        </p:attrNameLst>
                                      </p:cBhvr>
                                      <p:to>
                                        <p:strVal val="visible"/>
                                      </p:to>
                                    </p:set>
                                    <p:anim calcmode="lin" valueType="num">
                                      <p:cBhvr additive="base">
                                        <p:cTn id="7" dur="500" fill="hold"/>
                                        <p:tgtEl>
                                          <p:spTgt spid="157698"/>
                                        </p:tgtEl>
                                        <p:attrNameLst>
                                          <p:attrName>ppt_x</p:attrName>
                                        </p:attrNameLst>
                                      </p:cBhvr>
                                      <p:tavLst>
                                        <p:tav tm="0">
                                          <p:val>
                                            <p:strVal val="0-#ppt_w/2"/>
                                          </p:val>
                                        </p:tav>
                                        <p:tav tm="100000">
                                          <p:val>
                                            <p:strVal val="#ppt_x"/>
                                          </p:val>
                                        </p:tav>
                                      </p:tavLst>
                                    </p:anim>
                                    <p:anim calcmode="lin" valueType="num">
                                      <p:cBhvr additive="base">
                                        <p:cTn id="8" dur="500" fill="hold"/>
                                        <p:tgtEl>
                                          <p:spTgt spid="15769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57699"/>
                                        </p:tgtEl>
                                        <p:attrNameLst>
                                          <p:attrName>style.visibility</p:attrName>
                                        </p:attrNameLst>
                                      </p:cBhvr>
                                      <p:to>
                                        <p:strVal val="visible"/>
                                      </p:to>
                                    </p:set>
                                    <p:anim calcmode="lin" valueType="num">
                                      <p:cBhvr additive="base">
                                        <p:cTn id="12" dur="500" fill="hold"/>
                                        <p:tgtEl>
                                          <p:spTgt spid="157699"/>
                                        </p:tgtEl>
                                        <p:attrNameLst>
                                          <p:attrName>ppt_x</p:attrName>
                                        </p:attrNameLst>
                                      </p:cBhvr>
                                      <p:tavLst>
                                        <p:tav tm="0">
                                          <p:val>
                                            <p:strVal val="0-#ppt_w/2"/>
                                          </p:val>
                                        </p:tav>
                                        <p:tav tm="100000">
                                          <p:val>
                                            <p:strVal val="#ppt_x"/>
                                          </p:val>
                                        </p:tav>
                                      </p:tavLst>
                                    </p:anim>
                                    <p:anim calcmode="lin" valueType="num">
                                      <p:cBhvr additive="base">
                                        <p:cTn id="13" dur="500" fill="hold"/>
                                        <p:tgtEl>
                                          <p:spTgt spid="157699"/>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157699">
                                            <p:txEl>
                                              <p:charRg st="0" end="15"/>
                                            </p:txEl>
                                          </p:spTgt>
                                        </p:tgtEl>
                                        <p:attrNameLst>
                                          <p:attrName>style.visibility</p:attrName>
                                        </p:attrNameLst>
                                      </p:cBhvr>
                                      <p:to>
                                        <p:strVal val="visible"/>
                                      </p:to>
                                    </p:set>
                                    <p:anim calcmode="lin" valueType="num">
                                      <p:cBhvr additive="base">
                                        <p:cTn id="17" dur="500" fill="hold"/>
                                        <p:tgtEl>
                                          <p:spTgt spid="157699">
                                            <p:txEl>
                                              <p:charRg st="0" end="15"/>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157699">
                                            <p:txEl>
                                              <p:charRg st="0" end="15"/>
                                            </p:txEl>
                                          </p:spTgt>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157699">
                                            <p:txEl>
                                              <p:charRg st="15" end="51"/>
                                            </p:txEl>
                                          </p:spTgt>
                                        </p:tgtEl>
                                        <p:attrNameLst>
                                          <p:attrName>style.visibility</p:attrName>
                                        </p:attrNameLst>
                                      </p:cBhvr>
                                      <p:to>
                                        <p:strVal val="visible"/>
                                      </p:to>
                                    </p:set>
                                    <p:anim calcmode="lin" valueType="num">
                                      <p:cBhvr additive="base">
                                        <p:cTn id="22" dur="500" fill="hold"/>
                                        <p:tgtEl>
                                          <p:spTgt spid="157699">
                                            <p:txEl>
                                              <p:charRg st="15" end="51"/>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157699">
                                            <p:txEl>
                                              <p:charRg st="15" end="51"/>
                                            </p:txEl>
                                          </p:spTgt>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8" fill="hold" grpId="0" nodeType="afterEffect">
                                  <p:stCondLst>
                                    <p:cond delay="0"/>
                                  </p:stCondLst>
                                  <p:childTnLst>
                                    <p:set>
                                      <p:cBhvr>
                                        <p:cTn id="26" dur="1" fill="hold">
                                          <p:stCondLst>
                                            <p:cond delay="0"/>
                                          </p:stCondLst>
                                        </p:cTn>
                                        <p:tgtEl>
                                          <p:spTgt spid="157699">
                                            <p:txEl>
                                              <p:charRg st="51" end="100"/>
                                            </p:txEl>
                                          </p:spTgt>
                                        </p:tgtEl>
                                        <p:attrNameLst>
                                          <p:attrName>style.visibility</p:attrName>
                                        </p:attrNameLst>
                                      </p:cBhvr>
                                      <p:to>
                                        <p:strVal val="visible"/>
                                      </p:to>
                                    </p:set>
                                    <p:anim calcmode="lin" valueType="num">
                                      <p:cBhvr additive="base">
                                        <p:cTn id="27" dur="500" fill="hold"/>
                                        <p:tgtEl>
                                          <p:spTgt spid="157699">
                                            <p:txEl>
                                              <p:charRg st="51" end="100"/>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157699">
                                            <p:txEl>
                                              <p:charRg st="51" end="100"/>
                                            </p:txEl>
                                          </p:spTgt>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 presetClass="entr" presetSubtype="8" fill="hold" grpId="0" nodeType="afterEffect">
                                  <p:stCondLst>
                                    <p:cond delay="0"/>
                                  </p:stCondLst>
                                  <p:childTnLst>
                                    <p:set>
                                      <p:cBhvr>
                                        <p:cTn id="31" dur="1" fill="hold">
                                          <p:stCondLst>
                                            <p:cond delay="0"/>
                                          </p:stCondLst>
                                        </p:cTn>
                                        <p:tgtEl>
                                          <p:spTgt spid="157699">
                                            <p:txEl>
                                              <p:charRg st="100" end="135"/>
                                            </p:txEl>
                                          </p:spTgt>
                                        </p:tgtEl>
                                        <p:attrNameLst>
                                          <p:attrName>style.visibility</p:attrName>
                                        </p:attrNameLst>
                                      </p:cBhvr>
                                      <p:to>
                                        <p:strVal val="visible"/>
                                      </p:to>
                                    </p:set>
                                    <p:anim calcmode="lin" valueType="num">
                                      <p:cBhvr additive="base">
                                        <p:cTn id="32" dur="500" fill="hold"/>
                                        <p:tgtEl>
                                          <p:spTgt spid="157699">
                                            <p:txEl>
                                              <p:charRg st="100" end="135"/>
                                            </p:tx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157699">
                                            <p:txEl>
                                              <p:charRg st="100" end="135"/>
                                            </p:txEl>
                                          </p:spTgt>
                                        </p:tgtEl>
                                        <p:attrNameLst>
                                          <p:attrName>ppt_y</p:attrName>
                                        </p:attrNameLst>
                                      </p:cBhvr>
                                      <p:tavLst>
                                        <p:tav tm="0">
                                          <p:val>
                                            <p:strVal val="#ppt_y"/>
                                          </p:val>
                                        </p:tav>
                                        <p:tav tm="100000">
                                          <p:val>
                                            <p:strVal val="#ppt_y"/>
                                          </p:val>
                                        </p:tav>
                                      </p:tavLst>
                                    </p:anim>
                                  </p:childTnLst>
                                </p:cTn>
                              </p:par>
                            </p:childTnLst>
                          </p:cTn>
                        </p:par>
                        <p:par>
                          <p:cTn id="34" fill="hold">
                            <p:stCondLst>
                              <p:cond delay="3000"/>
                            </p:stCondLst>
                            <p:childTnLst>
                              <p:par>
                                <p:cTn id="35" presetID="2" presetClass="entr" presetSubtype="8" fill="hold" grpId="0" nodeType="afterEffect">
                                  <p:stCondLst>
                                    <p:cond delay="0"/>
                                  </p:stCondLst>
                                  <p:childTnLst>
                                    <p:set>
                                      <p:cBhvr>
                                        <p:cTn id="36" dur="1" fill="hold">
                                          <p:stCondLst>
                                            <p:cond delay="0"/>
                                          </p:stCondLst>
                                        </p:cTn>
                                        <p:tgtEl>
                                          <p:spTgt spid="157699">
                                            <p:txEl>
                                              <p:charRg st="135" end="228"/>
                                            </p:txEl>
                                          </p:spTgt>
                                        </p:tgtEl>
                                        <p:attrNameLst>
                                          <p:attrName>style.visibility</p:attrName>
                                        </p:attrNameLst>
                                      </p:cBhvr>
                                      <p:to>
                                        <p:strVal val="visible"/>
                                      </p:to>
                                    </p:set>
                                    <p:anim calcmode="lin" valueType="num">
                                      <p:cBhvr additive="base">
                                        <p:cTn id="37" dur="500" fill="hold"/>
                                        <p:tgtEl>
                                          <p:spTgt spid="157699">
                                            <p:txEl>
                                              <p:charRg st="135" end="228"/>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57699">
                                            <p:txEl>
                                              <p:charRg st="135" end="22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698" grpId="0"/>
      <p:bldP spid="157699" grpId="0" animBg="1" advAuto="1000" build="p"/>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9746" name="标题 159745"/>
          <p:cNvSpPr>
            <a:spLocks noGrp="1"/>
          </p:cNvSpPr>
          <p:nvPr>
            <p:ph type="title"/>
          </p:nvPr>
        </p:nvSpPr>
        <p:spPr>
          <a:xfrm>
            <a:off x="914400" y="76200"/>
            <a:ext cx="7010400" cy="762000"/>
          </a:xfrm>
        </p:spPr>
        <p:txBody>
          <a:bodyPr vert="horz" wrap="square" lIns="92075" tIns="46038" rIns="92075" bIns="46038" anchor="ctr"/>
          <a:p>
            <a:r>
              <a:rPr lang="en-US" altLang="zh-CN">
                <a:solidFill>
                  <a:schemeClr val="tx1"/>
                </a:solidFill>
              </a:rPr>
              <a:t>SRS</a:t>
            </a:r>
            <a:r>
              <a:rPr lang="zh-CN" altLang="en-US" b="1" dirty="0">
                <a:solidFill>
                  <a:schemeClr val="tx1"/>
                </a:solidFill>
                <a:latin typeface="宋体" panose="02010600030101010101" pitchFamily="2" charset="-122"/>
              </a:rPr>
              <a:t>大纲（模板）</a:t>
            </a:r>
            <a:endParaRPr lang="zh-CN" altLang="en-US" sz="4800" b="1" dirty="0">
              <a:solidFill>
                <a:schemeClr val="tx1"/>
              </a:solidFill>
              <a:latin typeface="宋体" panose="02010600030101010101" pitchFamily="2" charset="-122"/>
            </a:endParaRPr>
          </a:p>
        </p:txBody>
      </p:sp>
      <p:sp>
        <p:nvSpPr>
          <p:cNvPr id="159747" name="文本占位符 159746"/>
          <p:cNvSpPr>
            <a:spLocks noGrp="1"/>
          </p:cNvSpPr>
          <p:nvPr>
            <p:ph type="body" idx="1"/>
          </p:nvPr>
        </p:nvSpPr>
        <p:spPr>
          <a:xfrm>
            <a:off x="228600" y="838200"/>
            <a:ext cx="8686800" cy="2209800"/>
          </a:xfrm>
          <a:ln>
            <a:solidFill>
              <a:schemeClr val="bg2"/>
            </a:solidFill>
            <a:miter/>
          </a:ln>
        </p:spPr>
        <p:txBody>
          <a:bodyPr vert="horz" wrap="square" lIns="92075" tIns="46038" rIns="92075" bIns="46038" anchor="t"/>
          <a:p>
            <a:pPr>
              <a:buNone/>
            </a:pPr>
            <a:r>
              <a:rPr lang="en-US" altLang="zh-CN" b="1">
                <a:solidFill>
                  <a:srgbClr val="FC0128"/>
                </a:solidFill>
              </a:rPr>
              <a:t>2</a:t>
            </a:r>
            <a:r>
              <a:rPr lang="zh-CN" altLang="en-US" b="1" dirty="0">
                <a:solidFill>
                  <a:srgbClr val="FC0128"/>
                </a:solidFill>
              </a:rPr>
              <a:t>．任务概述</a:t>
            </a:r>
            <a:endParaRPr lang="zh-CN" altLang="en-US" b="1" dirty="0"/>
          </a:p>
          <a:p>
            <a:pPr>
              <a:buNone/>
            </a:pPr>
            <a:r>
              <a:rPr lang="zh-CN" altLang="en-US" dirty="0"/>
              <a:t>   </a:t>
            </a:r>
            <a:r>
              <a:rPr lang="en-US" altLang="zh-CN" sz="2800" b="1"/>
              <a:t>(1)</a:t>
            </a:r>
            <a:r>
              <a:rPr lang="zh-CN" altLang="en-US" sz="2800" b="1" dirty="0"/>
              <a:t>目标</a:t>
            </a:r>
            <a:endParaRPr lang="zh-CN" altLang="en-US" sz="2800" b="1" dirty="0"/>
          </a:p>
          <a:p>
            <a:pPr>
              <a:buNone/>
            </a:pPr>
            <a:r>
              <a:rPr lang="zh-CN" altLang="en-US" sz="2800" b="1" dirty="0"/>
              <a:t>    </a:t>
            </a:r>
            <a:r>
              <a:rPr lang="en-US" altLang="zh-CN" sz="2800" b="1"/>
              <a:t>(2)</a:t>
            </a:r>
            <a:r>
              <a:rPr lang="zh-CN" altLang="en-US" sz="2800" b="1" dirty="0"/>
              <a:t>运行环境</a:t>
            </a:r>
            <a:endParaRPr lang="zh-CN" altLang="en-US" sz="2800" b="1" dirty="0"/>
          </a:p>
          <a:p>
            <a:pPr>
              <a:buNone/>
            </a:pPr>
            <a:r>
              <a:rPr lang="zh-CN" altLang="en-US" sz="2800" b="1" dirty="0"/>
              <a:t>    </a:t>
            </a:r>
            <a:r>
              <a:rPr lang="en-US" altLang="zh-CN" sz="2800" b="1"/>
              <a:t>(3)</a:t>
            </a:r>
            <a:r>
              <a:rPr lang="zh-CN" altLang="en-US" sz="2800" b="1" dirty="0"/>
              <a:t>条件与限制</a:t>
            </a:r>
            <a:endParaRPr lang="zh-CN" altLang="en-US" b="1"/>
          </a:p>
        </p:txBody>
      </p:sp>
      <p:sp>
        <p:nvSpPr>
          <p:cNvPr id="159748" name="矩形 159747"/>
          <p:cNvSpPr/>
          <p:nvPr/>
        </p:nvSpPr>
        <p:spPr>
          <a:xfrm>
            <a:off x="228600" y="3048000"/>
            <a:ext cx="8686800" cy="3429000"/>
          </a:xfrm>
          <a:prstGeom prst="rect">
            <a:avLst/>
          </a:prstGeom>
          <a:noFill/>
          <a:ln w="9525" cap="flat" cmpd="sng">
            <a:solidFill>
              <a:schemeClr val="bg2"/>
            </a:solidFill>
            <a:prstDash val="solid"/>
            <a:miter/>
            <a:headEnd type="none" w="med" len="med"/>
            <a:tailEnd type="none" w="med" len="med"/>
          </a:ln>
        </p:spPr>
        <p:txBody>
          <a:bodyPr lIns="92075" tIns="46038" rIns="92075" bIns="46038"/>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lvl="0">
              <a:buNone/>
            </a:pPr>
            <a:r>
              <a:rPr lang="en-US" altLang="zh-CN" b="1">
                <a:solidFill>
                  <a:srgbClr val="FC0128"/>
                </a:solidFill>
              </a:rPr>
              <a:t>3</a:t>
            </a:r>
            <a:r>
              <a:rPr lang="zh-CN" altLang="en-US" b="1" dirty="0">
                <a:solidFill>
                  <a:srgbClr val="FC0128"/>
                </a:solidFill>
              </a:rPr>
              <a:t>．数据描述</a:t>
            </a:r>
            <a:endParaRPr lang="zh-CN" altLang="en-US" b="1" dirty="0"/>
          </a:p>
          <a:p>
            <a:pPr lvl="0">
              <a:buNone/>
            </a:pPr>
            <a:r>
              <a:rPr lang="zh-CN" altLang="en-US" dirty="0"/>
              <a:t>    </a:t>
            </a:r>
            <a:r>
              <a:rPr lang="en-US" altLang="zh-CN" sz="2800" b="1"/>
              <a:t>(1)</a:t>
            </a:r>
            <a:r>
              <a:rPr lang="zh-CN" altLang="en-US" sz="2800" b="1" dirty="0"/>
              <a:t>静态数据</a:t>
            </a:r>
            <a:endParaRPr lang="zh-CN" altLang="en-US" sz="2800" b="1" dirty="0"/>
          </a:p>
          <a:p>
            <a:pPr lvl="0">
              <a:buNone/>
            </a:pPr>
            <a:r>
              <a:rPr lang="zh-CN" altLang="en-US" sz="2800" b="1" dirty="0"/>
              <a:t>     </a:t>
            </a:r>
            <a:r>
              <a:rPr lang="en-US" altLang="zh-CN" sz="2800" b="1"/>
              <a:t>(2)</a:t>
            </a:r>
            <a:r>
              <a:rPr lang="zh-CN" altLang="en-US" sz="2800" b="1" dirty="0"/>
              <a:t>动态数据</a:t>
            </a:r>
            <a:r>
              <a:rPr lang="en-US" altLang="zh-CN" sz="2800" b="1"/>
              <a:t>(</a:t>
            </a:r>
            <a:r>
              <a:rPr lang="zh-CN" altLang="en-US" sz="2800" b="1" dirty="0"/>
              <a:t>包括输入数据和输出数据</a:t>
            </a:r>
            <a:r>
              <a:rPr lang="en-US" altLang="zh-CN" sz="2800" b="1"/>
              <a:t>)</a:t>
            </a:r>
            <a:endParaRPr lang="en-US" altLang="zh-CN" sz="2800" b="1"/>
          </a:p>
          <a:p>
            <a:pPr lvl="0">
              <a:buNone/>
            </a:pPr>
            <a:r>
              <a:rPr lang="en-US" altLang="zh-CN" sz="2800" b="1"/>
              <a:t>     (3)</a:t>
            </a:r>
            <a:r>
              <a:rPr lang="zh-CN" altLang="en-US" sz="2800" b="1" dirty="0"/>
              <a:t>数据库描述</a:t>
            </a:r>
            <a:r>
              <a:rPr lang="en-US" altLang="zh-CN" sz="2800" b="1"/>
              <a:t>(</a:t>
            </a:r>
            <a:r>
              <a:rPr lang="zh-CN" altLang="en-US" sz="2800" b="1" dirty="0"/>
              <a:t>给出使用数据库的名称和类型</a:t>
            </a:r>
            <a:r>
              <a:rPr lang="en-US" altLang="zh-CN" sz="2800" b="1"/>
              <a:t>)</a:t>
            </a:r>
            <a:endParaRPr lang="en-US" altLang="zh-CN" sz="2800" b="1"/>
          </a:p>
          <a:p>
            <a:pPr lvl="0">
              <a:buNone/>
            </a:pPr>
            <a:r>
              <a:rPr lang="en-US" altLang="zh-CN" sz="2800" b="1"/>
              <a:t>     (4)</a:t>
            </a:r>
            <a:r>
              <a:rPr lang="zh-CN" altLang="en-US" sz="2800" b="1" dirty="0"/>
              <a:t>数据词典</a:t>
            </a:r>
            <a:endParaRPr lang="zh-CN" altLang="en-US" sz="2800" b="1" dirty="0"/>
          </a:p>
          <a:p>
            <a:pPr lvl="0">
              <a:buNone/>
            </a:pPr>
            <a:r>
              <a:rPr lang="zh-CN" altLang="en-US" sz="2800" b="1" dirty="0"/>
              <a:t>     </a:t>
            </a:r>
            <a:r>
              <a:rPr lang="en-US" altLang="zh-CN" sz="2800" b="1"/>
              <a:t>(5)</a:t>
            </a:r>
            <a:r>
              <a:rPr lang="zh-CN" altLang="en-US" sz="2800" b="1" dirty="0"/>
              <a:t>数据采集</a:t>
            </a:r>
            <a:endParaRPr lang="zh-CN" altLang="en-US" sz="2800" b="1" dirty="0"/>
          </a:p>
        </p:txBody>
      </p:sp>
      <p:sp>
        <p:nvSpPr>
          <p:cNvPr id="2" name="页脚占位符 1"/>
          <p:cNvSpPr/>
          <p:nvPr>
            <p:ph type="ftr" sz="quarter" idx="11"/>
          </p:nvPr>
        </p:nvSpPr>
        <p:spPr/>
        <p:txBody>
          <a:bodyPr/>
          <a:p>
            <a:pPr marL="0" marR="0" lvl="0" indent="0" algn="ctr" defTabSz="914400" rtl="0" eaLnBrk="1" fontAlgn="base" latinLnBrk="0" hangingPunct="1">
              <a:lnSpc>
                <a:spcPct val="100000"/>
              </a:lnSpc>
              <a:spcBef>
                <a:spcPct val="50000"/>
              </a:spcBef>
              <a:spcAft>
                <a:spcPct val="0"/>
              </a:spcAft>
              <a:buClrTx/>
              <a:buSzTx/>
              <a:buFontTx/>
              <a:buNone/>
              <a:defRPr/>
            </a:pPr>
            <a:r>
              <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Software Engineering</a:t>
            </a: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59746"/>
                                        </p:tgtEl>
                                        <p:attrNameLst>
                                          <p:attrName>style.visibility</p:attrName>
                                        </p:attrNameLst>
                                      </p:cBhvr>
                                      <p:to>
                                        <p:strVal val="visible"/>
                                      </p:to>
                                    </p:set>
                                    <p:anim calcmode="lin" valueType="num">
                                      <p:cBhvr additive="base">
                                        <p:cTn id="7" dur="500" fill="hold"/>
                                        <p:tgtEl>
                                          <p:spTgt spid="159746"/>
                                        </p:tgtEl>
                                        <p:attrNameLst>
                                          <p:attrName>ppt_x</p:attrName>
                                        </p:attrNameLst>
                                      </p:cBhvr>
                                      <p:tavLst>
                                        <p:tav tm="0">
                                          <p:val>
                                            <p:strVal val="0-#ppt_w/2"/>
                                          </p:val>
                                        </p:tav>
                                        <p:tav tm="100000">
                                          <p:val>
                                            <p:strVal val="#ppt_x"/>
                                          </p:val>
                                        </p:tav>
                                      </p:tavLst>
                                    </p:anim>
                                    <p:anim calcmode="lin" valueType="num">
                                      <p:cBhvr additive="base">
                                        <p:cTn id="8" dur="500" fill="hold"/>
                                        <p:tgtEl>
                                          <p:spTgt spid="15974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59747"/>
                                        </p:tgtEl>
                                        <p:attrNameLst>
                                          <p:attrName>style.visibility</p:attrName>
                                        </p:attrNameLst>
                                      </p:cBhvr>
                                      <p:to>
                                        <p:strVal val="visible"/>
                                      </p:to>
                                    </p:set>
                                    <p:anim calcmode="lin" valueType="num">
                                      <p:cBhvr additive="base">
                                        <p:cTn id="12" dur="500" fill="hold"/>
                                        <p:tgtEl>
                                          <p:spTgt spid="159747"/>
                                        </p:tgtEl>
                                        <p:attrNameLst>
                                          <p:attrName>ppt_x</p:attrName>
                                        </p:attrNameLst>
                                      </p:cBhvr>
                                      <p:tavLst>
                                        <p:tav tm="0">
                                          <p:val>
                                            <p:strVal val="0-#ppt_w/2"/>
                                          </p:val>
                                        </p:tav>
                                        <p:tav tm="100000">
                                          <p:val>
                                            <p:strVal val="#ppt_x"/>
                                          </p:val>
                                        </p:tav>
                                      </p:tavLst>
                                    </p:anim>
                                    <p:anim calcmode="lin" valueType="num">
                                      <p:cBhvr additive="base">
                                        <p:cTn id="13" dur="500" fill="hold"/>
                                        <p:tgtEl>
                                          <p:spTgt spid="159747"/>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159747">
                                            <p:txEl>
                                              <p:charRg st="0" end="7"/>
                                            </p:txEl>
                                          </p:spTgt>
                                        </p:tgtEl>
                                        <p:attrNameLst>
                                          <p:attrName>style.visibility</p:attrName>
                                        </p:attrNameLst>
                                      </p:cBhvr>
                                      <p:to>
                                        <p:strVal val="visible"/>
                                      </p:to>
                                    </p:set>
                                    <p:anim calcmode="lin" valueType="num">
                                      <p:cBhvr additive="base">
                                        <p:cTn id="17" dur="500" fill="hold"/>
                                        <p:tgtEl>
                                          <p:spTgt spid="159747">
                                            <p:txEl>
                                              <p:charRg st="0" end="7"/>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159747">
                                            <p:txEl>
                                              <p:charRg st="0" end="7"/>
                                            </p:txEl>
                                          </p:spTgt>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159747">
                                            <p:txEl>
                                              <p:charRg st="7" end="16"/>
                                            </p:txEl>
                                          </p:spTgt>
                                        </p:tgtEl>
                                        <p:attrNameLst>
                                          <p:attrName>style.visibility</p:attrName>
                                        </p:attrNameLst>
                                      </p:cBhvr>
                                      <p:to>
                                        <p:strVal val="visible"/>
                                      </p:to>
                                    </p:set>
                                    <p:anim calcmode="lin" valueType="num">
                                      <p:cBhvr additive="base">
                                        <p:cTn id="22" dur="500" fill="hold"/>
                                        <p:tgtEl>
                                          <p:spTgt spid="159747">
                                            <p:txEl>
                                              <p:charRg st="7" end="16"/>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159747">
                                            <p:txEl>
                                              <p:charRg st="7" end="16"/>
                                            </p:txEl>
                                          </p:spTgt>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8" fill="hold" grpId="0" nodeType="afterEffect">
                                  <p:stCondLst>
                                    <p:cond delay="0"/>
                                  </p:stCondLst>
                                  <p:childTnLst>
                                    <p:set>
                                      <p:cBhvr>
                                        <p:cTn id="26" dur="1" fill="hold">
                                          <p:stCondLst>
                                            <p:cond delay="0"/>
                                          </p:stCondLst>
                                        </p:cTn>
                                        <p:tgtEl>
                                          <p:spTgt spid="159747">
                                            <p:txEl>
                                              <p:charRg st="16" end="28"/>
                                            </p:txEl>
                                          </p:spTgt>
                                        </p:tgtEl>
                                        <p:attrNameLst>
                                          <p:attrName>style.visibility</p:attrName>
                                        </p:attrNameLst>
                                      </p:cBhvr>
                                      <p:to>
                                        <p:strVal val="visible"/>
                                      </p:to>
                                    </p:set>
                                    <p:anim calcmode="lin" valueType="num">
                                      <p:cBhvr additive="base">
                                        <p:cTn id="27" dur="500" fill="hold"/>
                                        <p:tgtEl>
                                          <p:spTgt spid="159747">
                                            <p:txEl>
                                              <p:charRg st="16" end="28"/>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159747">
                                            <p:txEl>
                                              <p:charRg st="16" end="28"/>
                                            </p:txEl>
                                          </p:spTgt>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 presetClass="entr" presetSubtype="8" fill="hold" grpId="0" nodeType="afterEffect">
                                  <p:stCondLst>
                                    <p:cond delay="0"/>
                                  </p:stCondLst>
                                  <p:childTnLst>
                                    <p:set>
                                      <p:cBhvr>
                                        <p:cTn id="31" dur="1" fill="hold">
                                          <p:stCondLst>
                                            <p:cond delay="0"/>
                                          </p:stCondLst>
                                        </p:cTn>
                                        <p:tgtEl>
                                          <p:spTgt spid="159747">
                                            <p:txEl>
                                              <p:charRg st="28" end="41"/>
                                            </p:txEl>
                                          </p:spTgt>
                                        </p:tgtEl>
                                        <p:attrNameLst>
                                          <p:attrName>style.visibility</p:attrName>
                                        </p:attrNameLst>
                                      </p:cBhvr>
                                      <p:to>
                                        <p:strVal val="visible"/>
                                      </p:to>
                                    </p:set>
                                    <p:anim calcmode="lin" valueType="num">
                                      <p:cBhvr additive="base">
                                        <p:cTn id="32" dur="500" fill="hold"/>
                                        <p:tgtEl>
                                          <p:spTgt spid="159747">
                                            <p:txEl>
                                              <p:charRg st="28" end="41"/>
                                            </p:tx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159747">
                                            <p:txEl>
                                              <p:charRg st="28" end="41"/>
                                            </p:txEl>
                                          </p:spTgt>
                                        </p:tgtEl>
                                        <p:attrNameLst>
                                          <p:attrName>ppt_y</p:attrName>
                                        </p:attrNameLst>
                                      </p:cBhvr>
                                      <p:tavLst>
                                        <p:tav tm="0">
                                          <p:val>
                                            <p:strVal val="#ppt_y"/>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2" fill="hold" grpId="0" nodeType="clickEffect">
                                  <p:stCondLst>
                                    <p:cond delay="0"/>
                                  </p:stCondLst>
                                  <p:childTnLst>
                                    <p:set>
                                      <p:cBhvr>
                                        <p:cTn id="37" dur="1" fill="hold">
                                          <p:stCondLst>
                                            <p:cond delay="0"/>
                                          </p:stCondLst>
                                        </p:cTn>
                                        <p:tgtEl>
                                          <p:spTgt spid="159748"/>
                                        </p:tgtEl>
                                        <p:attrNameLst>
                                          <p:attrName>style.visibility</p:attrName>
                                        </p:attrNameLst>
                                      </p:cBhvr>
                                      <p:to>
                                        <p:strVal val="visible"/>
                                      </p:to>
                                    </p:set>
                                    <p:anim calcmode="lin" valueType="num">
                                      <p:cBhvr additive="base">
                                        <p:cTn id="38" dur="500" fill="hold"/>
                                        <p:tgtEl>
                                          <p:spTgt spid="159748"/>
                                        </p:tgtEl>
                                        <p:attrNameLst>
                                          <p:attrName>ppt_x</p:attrName>
                                        </p:attrNameLst>
                                      </p:cBhvr>
                                      <p:tavLst>
                                        <p:tav tm="0">
                                          <p:val>
                                            <p:strVal val="1+#ppt_w/2"/>
                                          </p:val>
                                        </p:tav>
                                        <p:tav tm="100000">
                                          <p:val>
                                            <p:strVal val="#ppt_x"/>
                                          </p:val>
                                        </p:tav>
                                      </p:tavLst>
                                    </p:anim>
                                    <p:anim calcmode="lin" valueType="num">
                                      <p:cBhvr additive="base">
                                        <p:cTn id="39" dur="500" fill="hold"/>
                                        <p:tgtEl>
                                          <p:spTgt spid="15974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46" grpId="0"/>
      <p:bldP spid="159747" grpId="0" animBg="1" advAuto="1000" build="p"/>
      <p:bldP spid="159748"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1794" name="标题 161793"/>
          <p:cNvSpPr>
            <a:spLocks noGrp="1"/>
          </p:cNvSpPr>
          <p:nvPr>
            <p:ph type="title"/>
          </p:nvPr>
        </p:nvSpPr>
        <p:spPr>
          <a:xfrm>
            <a:off x="914400" y="76200"/>
            <a:ext cx="7010400" cy="762000"/>
          </a:xfrm>
        </p:spPr>
        <p:txBody>
          <a:bodyPr vert="horz" wrap="square" lIns="92075" tIns="46038" rIns="92075" bIns="46038" anchor="ctr"/>
          <a:p>
            <a:r>
              <a:rPr lang="en-US" altLang="zh-CN">
                <a:solidFill>
                  <a:schemeClr val="tx1"/>
                </a:solidFill>
              </a:rPr>
              <a:t>SRS</a:t>
            </a:r>
            <a:r>
              <a:rPr lang="zh-CN" altLang="en-US" b="1" dirty="0">
                <a:solidFill>
                  <a:schemeClr val="tx1"/>
                </a:solidFill>
                <a:latin typeface="宋体" panose="02010600030101010101" pitchFamily="2" charset="-122"/>
              </a:rPr>
              <a:t>大纲（模板）</a:t>
            </a:r>
            <a:endParaRPr lang="zh-CN" altLang="en-US" sz="4800" b="1" dirty="0">
              <a:solidFill>
                <a:schemeClr val="tx1"/>
              </a:solidFill>
              <a:latin typeface="宋体" panose="02010600030101010101" pitchFamily="2" charset="-122"/>
            </a:endParaRPr>
          </a:p>
        </p:txBody>
      </p:sp>
      <p:sp>
        <p:nvSpPr>
          <p:cNvPr id="161795" name="文本占位符 161794"/>
          <p:cNvSpPr>
            <a:spLocks noGrp="1"/>
          </p:cNvSpPr>
          <p:nvPr>
            <p:ph type="body" idx="1"/>
          </p:nvPr>
        </p:nvSpPr>
        <p:spPr>
          <a:xfrm>
            <a:off x="228600" y="838200"/>
            <a:ext cx="8686800" cy="2209800"/>
          </a:xfrm>
          <a:ln>
            <a:solidFill>
              <a:schemeClr val="bg2"/>
            </a:solidFill>
            <a:miter/>
          </a:ln>
        </p:spPr>
        <p:txBody>
          <a:bodyPr vert="horz" wrap="square" lIns="92075" tIns="46038" rIns="92075" bIns="46038" anchor="t"/>
          <a:p>
            <a:pPr>
              <a:buNone/>
            </a:pPr>
            <a:r>
              <a:rPr lang="en-US" altLang="zh-CN">
                <a:solidFill>
                  <a:srgbClr val="FC0128"/>
                </a:solidFill>
              </a:rPr>
              <a:t>4</a:t>
            </a:r>
            <a:r>
              <a:rPr lang="zh-CN" altLang="en-US" dirty="0">
                <a:solidFill>
                  <a:srgbClr val="FC0128"/>
                </a:solidFill>
              </a:rPr>
              <a:t>．</a:t>
            </a:r>
            <a:r>
              <a:rPr lang="zh-CN" altLang="en-US" b="1" dirty="0">
                <a:solidFill>
                  <a:srgbClr val="FC0128"/>
                </a:solidFill>
              </a:rPr>
              <a:t>功能要求</a:t>
            </a:r>
            <a:endParaRPr lang="zh-CN" altLang="en-US" b="1" dirty="0"/>
          </a:p>
          <a:p>
            <a:pPr>
              <a:buNone/>
            </a:pPr>
            <a:r>
              <a:rPr lang="zh-CN" altLang="en-US" sz="2800" dirty="0"/>
              <a:t>		</a:t>
            </a:r>
            <a:r>
              <a:rPr lang="en-US" altLang="zh-CN" sz="2800" b="1"/>
              <a:t>(1)</a:t>
            </a:r>
            <a:r>
              <a:rPr lang="zh-CN" altLang="en-US" sz="2800" b="1" dirty="0"/>
              <a:t>功能划分</a:t>
            </a:r>
            <a:endParaRPr lang="zh-CN" altLang="en-US" sz="2800" b="1" dirty="0"/>
          </a:p>
          <a:p>
            <a:pPr>
              <a:buNone/>
            </a:pPr>
            <a:r>
              <a:rPr lang="zh-CN" altLang="en-US" sz="2800" b="1" dirty="0"/>
              <a:t>		</a:t>
            </a:r>
            <a:r>
              <a:rPr lang="en-US" altLang="zh-CN" sz="2800" b="1"/>
              <a:t>(2)</a:t>
            </a:r>
            <a:r>
              <a:rPr lang="zh-CN" altLang="en-US" sz="2800" b="1" dirty="0"/>
              <a:t>功能描述</a:t>
            </a:r>
            <a:endParaRPr lang="zh-CN" altLang="en-US" b="1"/>
          </a:p>
        </p:txBody>
      </p:sp>
      <p:sp>
        <p:nvSpPr>
          <p:cNvPr id="161796" name="矩形 161795"/>
          <p:cNvSpPr/>
          <p:nvPr/>
        </p:nvSpPr>
        <p:spPr>
          <a:xfrm>
            <a:off x="228600" y="3048000"/>
            <a:ext cx="8686800" cy="3429000"/>
          </a:xfrm>
          <a:prstGeom prst="rect">
            <a:avLst/>
          </a:prstGeom>
          <a:noFill/>
          <a:ln w="9525" cap="flat" cmpd="sng">
            <a:solidFill>
              <a:schemeClr val="bg2"/>
            </a:solidFill>
            <a:prstDash val="solid"/>
            <a:miter/>
            <a:headEnd type="none" w="med" len="med"/>
            <a:tailEnd type="none" w="med" len="med"/>
          </a:ln>
        </p:spPr>
        <p:txBody>
          <a:bodyPr lIns="92075" tIns="46038" rIns="92075" bIns="46038"/>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lvl="0">
              <a:buNone/>
            </a:pPr>
            <a:r>
              <a:rPr lang="en-US" altLang="zh-CN">
                <a:solidFill>
                  <a:srgbClr val="FC0128"/>
                </a:solidFill>
              </a:rPr>
              <a:t>5</a:t>
            </a:r>
            <a:r>
              <a:rPr lang="zh-CN" altLang="en-US" b="1" dirty="0">
                <a:solidFill>
                  <a:srgbClr val="FC0128"/>
                </a:solidFill>
              </a:rPr>
              <a:t>．性能需求</a:t>
            </a:r>
            <a:endParaRPr lang="zh-CN" altLang="en-US" b="1" dirty="0"/>
          </a:p>
          <a:p>
            <a:pPr lvl="0">
              <a:buNone/>
            </a:pPr>
            <a:r>
              <a:rPr lang="zh-CN" altLang="en-US" sz="2800" dirty="0"/>
              <a:t>		</a:t>
            </a:r>
            <a:r>
              <a:rPr lang="en-US" altLang="zh-CN" sz="2800" b="1"/>
              <a:t>(1)</a:t>
            </a:r>
            <a:r>
              <a:rPr lang="zh-CN" altLang="en-US" sz="2800" b="1" dirty="0"/>
              <a:t>数据精确度   </a:t>
            </a:r>
            <a:endParaRPr lang="zh-CN" altLang="en-US" sz="2800" b="1" dirty="0"/>
          </a:p>
          <a:p>
            <a:pPr lvl="0">
              <a:buNone/>
            </a:pPr>
            <a:r>
              <a:rPr lang="zh-CN" altLang="en-US" sz="2800" b="1" dirty="0"/>
              <a:t>		</a:t>
            </a:r>
            <a:r>
              <a:rPr lang="en-US" altLang="zh-CN" sz="2800" b="1"/>
              <a:t>(2)</a:t>
            </a:r>
            <a:r>
              <a:rPr lang="zh-CN" altLang="en-US" sz="2800" b="1" dirty="0"/>
              <a:t>时间特性</a:t>
            </a:r>
            <a:r>
              <a:rPr lang="en-US" altLang="zh-CN" sz="2800" b="1"/>
              <a:t>(</a:t>
            </a:r>
            <a:r>
              <a:rPr lang="zh-CN" altLang="en-US" sz="2800" b="1" dirty="0"/>
              <a:t>如响应时间、更新处理时间、数据转换与传输时间、运行时间等</a:t>
            </a:r>
            <a:r>
              <a:rPr lang="en-US" altLang="zh-CN" sz="2800" b="1"/>
              <a:t>)</a:t>
            </a:r>
            <a:endParaRPr lang="en-US" altLang="zh-CN" sz="2800" b="1"/>
          </a:p>
          <a:p>
            <a:pPr lvl="0">
              <a:buNone/>
            </a:pPr>
            <a:r>
              <a:rPr lang="en-US" altLang="zh-CN" sz="2800" b="1"/>
              <a:t>		(3)</a:t>
            </a:r>
            <a:r>
              <a:rPr lang="zh-CN" altLang="en-US" sz="2800" b="1" dirty="0"/>
              <a:t>适应性</a:t>
            </a:r>
            <a:r>
              <a:rPr lang="en-US" altLang="zh-CN" sz="2800" b="1"/>
              <a:t>(</a:t>
            </a:r>
            <a:r>
              <a:rPr lang="zh-CN" altLang="en-US" sz="2800" b="1" dirty="0"/>
              <a:t>在操作方式、运行环境、与其他软件的接口以及开发计划等发生变化时，应具有的适应能力。</a:t>
            </a:r>
            <a:endParaRPr lang="zh-CN" altLang="en-US" sz="2800" b="1"/>
          </a:p>
        </p:txBody>
      </p:sp>
      <p:sp>
        <p:nvSpPr>
          <p:cNvPr id="2" name="页脚占位符 1"/>
          <p:cNvSpPr/>
          <p:nvPr>
            <p:ph type="ftr" sz="quarter" idx="11"/>
          </p:nvPr>
        </p:nvSpPr>
        <p:spPr/>
        <p:txBody>
          <a:bodyPr/>
          <a:p>
            <a:pPr marL="0" marR="0" lvl="0" indent="0" algn="ctr" defTabSz="914400" rtl="0" eaLnBrk="1" fontAlgn="base" latinLnBrk="0" hangingPunct="1">
              <a:lnSpc>
                <a:spcPct val="100000"/>
              </a:lnSpc>
              <a:spcBef>
                <a:spcPct val="50000"/>
              </a:spcBef>
              <a:spcAft>
                <a:spcPct val="0"/>
              </a:spcAft>
              <a:buClrTx/>
              <a:buSzTx/>
              <a:buFontTx/>
              <a:buNone/>
              <a:defRPr/>
            </a:pPr>
            <a:r>
              <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Software Engineering</a:t>
            </a: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61794"/>
                                        </p:tgtEl>
                                        <p:attrNameLst>
                                          <p:attrName>style.visibility</p:attrName>
                                        </p:attrNameLst>
                                      </p:cBhvr>
                                      <p:to>
                                        <p:strVal val="visible"/>
                                      </p:to>
                                    </p:set>
                                    <p:anim calcmode="lin" valueType="num">
                                      <p:cBhvr additive="base">
                                        <p:cTn id="7" dur="500" fill="hold"/>
                                        <p:tgtEl>
                                          <p:spTgt spid="161794"/>
                                        </p:tgtEl>
                                        <p:attrNameLst>
                                          <p:attrName>ppt_x</p:attrName>
                                        </p:attrNameLst>
                                      </p:cBhvr>
                                      <p:tavLst>
                                        <p:tav tm="0">
                                          <p:val>
                                            <p:strVal val="0-#ppt_w/2"/>
                                          </p:val>
                                        </p:tav>
                                        <p:tav tm="100000">
                                          <p:val>
                                            <p:strVal val="#ppt_x"/>
                                          </p:val>
                                        </p:tav>
                                      </p:tavLst>
                                    </p:anim>
                                    <p:anim calcmode="lin" valueType="num">
                                      <p:cBhvr additive="base">
                                        <p:cTn id="8" dur="500" fill="hold"/>
                                        <p:tgtEl>
                                          <p:spTgt spid="16179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61795"/>
                                        </p:tgtEl>
                                        <p:attrNameLst>
                                          <p:attrName>style.visibility</p:attrName>
                                        </p:attrNameLst>
                                      </p:cBhvr>
                                      <p:to>
                                        <p:strVal val="visible"/>
                                      </p:to>
                                    </p:set>
                                    <p:anim calcmode="lin" valueType="num">
                                      <p:cBhvr additive="base">
                                        <p:cTn id="12" dur="500" fill="hold"/>
                                        <p:tgtEl>
                                          <p:spTgt spid="161795"/>
                                        </p:tgtEl>
                                        <p:attrNameLst>
                                          <p:attrName>ppt_x</p:attrName>
                                        </p:attrNameLst>
                                      </p:cBhvr>
                                      <p:tavLst>
                                        <p:tav tm="0">
                                          <p:val>
                                            <p:strVal val="0-#ppt_w/2"/>
                                          </p:val>
                                        </p:tav>
                                        <p:tav tm="100000">
                                          <p:val>
                                            <p:strVal val="#ppt_x"/>
                                          </p:val>
                                        </p:tav>
                                      </p:tavLst>
                                    </p:anim>
                                    <p:anim calcmode="lin" valueType="num">
                                      <p:cBhvr additive="base">
                                        <p:cTn id="13" dur="500" fill="hold"/>
                                        <p:tgtEl>
                                          <p:spTgt spid="161795"/>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161795">
                                            <p:txEl>
                                              <p:charRg st="0" end="7"/>
                                            </p:txEl>
                                          </p:spTgt>
                                        </p:tgtEl>
                                        <p:attrNameLst>
                                          <p:attrName>style.visibility</p:attrName>
                                        </p:attrNameLst>
                                      </p:cBhvr>
                                      <p:to>
                                        <p:strVal val="visible"/>
                                      </p:to>
                                    </p:set>
                                    <p:anim calcmode="lin" valueType="num">
                                      <p:cBhvr additive="base">
                                        <p:cTn id="17" dur="500" fill="hold"/>
                                        <p:tgtEl>
                                          <p:spTgt spid="161795">
                                            <p:txEl>
                                              <p:charRg st="0" end="7"/>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161795">
                                            <p:txEl>
                                              <p:charRg st="0" end="7"/>
                                            </p:txEl>
                                          </p:spTgt>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161795">
                                            <p:txEl>
                                              <p:charRg st="7" end="17"/>
                                            </p:txEl>
                                          </p:spTgt>
                                        </p:tgtEl>
                                        <p:attrNameLst>
                                          <p:attrName>style.visibility</p:attrName>
                                        </p:attrNameLst>
                                      </p:cBhvr>
                                      <p:to>
                                        <p:strVal val="visible"/>
                                      </p:to>
                                    </p:set>
                                    <p:anim calcmode="lin" valueType="num">
                                      <p:cBhvr additive="base">
                                        <p:cTn id="22" dur="500" fill="hold"/>
                                        <p:tgtEl>
                                          <p:spTgt spid="161795">
                                            <p:txEl>
                                              <p:charRg st="7" end="17"/>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161795">
                                            <p:txEl>
                                              <p:charRg st="7" end="17"/>
                                            </p:txEl>
                                          </p:spTgt>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8" fill="hold" grpId="0" nodeType="afterEffect">
                                  <p:stCondLst>
                                    <p:cond delay="0"/>
                                  </p:stCondLst>
                                  <p:childTnLst>
                                    <p:set>
                                      <p:cBhvr>
                                        <p:cTn id="26" dur="1" fill="hold">
                                          <p:stCondLst>
                                            <p:cond delay="0"/>
                                          </p:stCondLst>
                                        </p:cTn>
                                        <p:tgtEl>
                                          <p:spTgt spid="161795">
                                            <p:txEl>
                                              <p:charRg st="17" end="27"/>
                                            </p:txEl>
                                          </p:spTgt>
                                        </p:tgtEl>
                                        <p:attrNameLst>
                                          <p:attrName>style.visibility</p:attrName>
                                        </p:attrNameLst>
                                      </p:cBhvr>
                                      <p:to>
                                        <p:strVal val="visible"/>
                                      </p:to>
                                    </p:set>
                                    <p:anim calcmode="lin" valueType="num">
                                      <p:cBhvr additive="base">
                                        <p:cTn id="27" dur="500" fill="hold"/>
                                        <p:tgtEl>
                                          <p:spTgt spid="161795">
                                            <p:txEl>
                                              <p:charRg st="17" end="27"/>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161795">
                                            <p:txEl>
                                              <p:charRg st="17" end="27"/>
                                            </p:txEl>
                                          </p:spTgt>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2" fill="hold" grpId="0" nodeType="clickEffect">
                                  <p:stCondLst>
                                    <p:cond delay="0"/>
                                  </p:stCondLst>
                                  <p:childTnLst>
                                    <p:set>
                                      <p:cBhvr>
                                        <p:cTn id="32" dur="1" fill="hold">
                                          <p:stCondLst>
                                            <p:cond delay="0"/>
                                          </p:stCondLst>
                                        </p:cTn>
                                        <p:tgtEl>
                                          <p:spTgt spid="161796"/>
                                        </p:tgtEl>
                                        <p:attrNameLst>
                                          <p:attrName>style.visibility</p:attrName>
                                        </p:attrNameLst>
                                      </p:cBhvr>
                                      <p:to>
                                        <p:strVal val="visible"/>
                                      </p:to>
                                    </p:set>
                                    <p:anim calcmode="lin" valueType="num">
                                      <p:cBhvr additive="base">
                                        <p:cTn id="33" dur="500" fill="hold"/>
                                        <p:tgtEl>
                                          <p:spTgt spid="161796"/>
                                        </p:tgtEl>
                                        <p:attrNameLst>
                                          <p:attrName>ppt_x</p:attrName>
                                        </p:attrNameLst>
                                      </p:cBhvr>
                                      <p:tavLst>
                                        <p:tav tm="0">
                                          <p:val>
                                            <p:strVal val="1+#ppt_w/2"/>
                                          </p:val>
                                        </p:tav>
                                        <p:tav tm="100000">
                                          <p:val>
                                            <p:strVal val="#ppt_x"/>
                                          </p:val>
                                        </p:tav>
                                      </p:tavLst>
                                    </p:anim>
                                    <p:anim calcmode="lin" valueType="num">
                                      <p:cBhvr additive="base">
                                        <p:cTn id="34" dur="500" fill="hold"/>
                                        <p:tgtEl>
                                          <p:spTgt spid="16179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794" grpId="0"/>
      <p:bldP spid="161795" grpId="0" animBg="1" advAuto="1000" build="p"/>
      <p:bldP spid="161796"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42" name="标题 163841"/>
          <p:cNvSpPr>
            <a:spLocks noGrp="1"/>
          </p:cNvSpPr>
          <p:nvPr>
            <p:ph type="title"/>
          </p:nvPr>
        </p:nvSpPr>
        <p:spPr>
          <a:xfrm>
            <a:off x="914400" y="76200"/>
            <a:ext cx="7010400" cy="762000"/>
          </a:xfrm>
        </p:spPr>
        <p:txBody>
          <a:bodyPr vert="horz" wrap="square" lIns="92075" tIns="46038" rIns="92075" bIns="46038" anchor="ctr"/>
          <a:p>
            <a:r>
              <a:rPr lang="en-US" altLang="zh-CN"/>
              <a:t>SRS</a:t>
            </a:r>
            <a:r>
              <a:rPr lang="zh-CN" altLang="en-US" b="1" dirty="0">
                <a:latin typeface="宋体" panose="02010600030101010101" pitchFamily="2" charset="-122"/>
              </a:rPr>
              <a:t>大纲（模板）</a:t>
            </a:r>
            <a:endParaRPr lang="zh-CN" altLang="en-US" sz="4800" b="1" dirty="0">
              <a:latin typeface="宋体" panose="02010600030101010101" pitchFamily="2" charset="-122"/>
            </a:endParaRPr>
          </a:p>
        </p:txBody>
      </p:sp>
      <p:sp>
        <p:nvSpPr>
          <p:cNvPr id="163843" name="文本占位符 163842"/>
          <p:cNvSpPr>
            <a:spLocks noGrp="1"/>
          </p:cNvSpPr>
          <p:nvPr>
            <p:ph type="body" idx="1"/>
          </p:nvPr>
        </p:nvSpPr>
        <p:spPr>
          <a:xfrm>
            <a:off x="381000" y="838200"/>
            <a:ext cx="8534400" cy="3048000"/>
          </a:xfrm>
          <a:ln>
            <a:solidFill>
              <a:schemeClr val="bg2"/>
            </a:solidFill>
            <a:miter/>
          </a:ln>
        </p:spPr>
        <p:txBody>
          <a:bodyPr vert="horz" wrap="square" lIns="92075" tIns="46038" rIns="92075" bIns="46038" anchor="t"/>
          <a:p>
            <a:pPr>
              <a:buNone/>
            </a:pPr>
            <a:r>
              <a:rPr lang="en-US" altLang="zh-CN" b="1">
                <a:solidFill>
                  <a:srgbClr val="FC0128"/>
                </a:solidFill>
              </a:rPr>
              <a:t>6</a:t>
            </a:r>
            <a:r>
              <a:rPr lang="zh-CN" altLang="en-US" b="1" dirty="0">
                <a:solidFill>
                  <a:srgbClr val="FC0128"/>
                </a:solidFill>
              </a:rPr>
              <a:t>．运行需求</a:t>
            </a:r>
            <a:r>
              <a:rPr lang="zh-CN" altLang="en-US" dirty="0"/>
              <a:t>   </a:t>
            </a:r>
            <a:endParaRPr lang="zh-CN" altLang="en-US" dirty="0"/>
          </a:p>
          <a:p>
            <a:pPr>
              <a:buNone/>
            </a:pPr>
            <a:r>
              <a:rPr lang="zh-CN" altLang="en-US" dirty="0"/>
              <a:t>   </a:t>
            </a:r>
            <a:r>
              <a:rPr lang="en-US" altLang="zh-CN" sz="2800" b="1"/>
              <a:t>(1)</a:t>
            </a:r>
            <a:r>
              <a:rPr lang="zh-CN" altLang="en-US" sz="2800" b="1" dirty="0"/>
              <a:t>用户界面</a:t>
            </a:r>
            <a:r>
              <a:rPr lang="en-US" altLang="zh-CN" sz="2800" b="1"/>
              <a:t>(</a:t>
            </a:r>
            <a:r>
              <a:rPr lang="zh-CN" altLang="en-US" sz="2800" b="1" dirty="0"/>
              <a:t>如屏幕格式、报表格式、菜单格式、输入输出时间等</a:t>
            </a:r>
            <a:r>
              <a:rPr lang="en-US" altLang="zh-CN" sz="2800" b="1"/>
              <a:t>)</a:t>
            </a:r>
            <a:endParaRPr lang="en-US" altLang="zh-CN" sz="2800" b="1"/>
          </a:p>
          <a:p>
            <a:pPr>
              <a:buNone/>
            </a:pPr>
            <a:r>
              <a:rPr lang="en-US" altLang="zh-CN" sz="2800" b="1"/>
              <a:t>	(2)</a:t>
            </a:r>
            <a:r>
              <a:rPr lang="zh-CN" altLang="en-US" sz="2800" b="1" dirty="0"/>
              <a:t>硬件接口</a:t>
            </a:r>
            <a:endParaRPr lang="zh-CN" altLang="en-US" sz="2800" b="1" dirty="0"/>
          </a:p>
          <a:p>
            <a:pPr>
              <a:buNone/>
            </a:pPr>
            <a:r>
              <a:rPr lang="zh-CN" altLang="en-US" sz="2800" b="1" dirty="0"/>
              <a:t>	</a:t>
            </a:r>
            <a:r>
              <a:rPr lang="en-US" altLang="zh-CN" sz="2800" b="1"/>
              <a:t>(3)</a:t>
            </a:r>
            <a:r>
              <a:rPr lang="zh-CN" altLang="en-US" sz="2800" b="1" dirty="0"/>
              <a:t>软件接口</a:t>
            </a:r>
            <a:endParaRPr lang="zh-CN" altLang="en-US" sz="2800" b="1" dirty="0"/>
          </a:p>
          <a:p>
            <a:pPr>
              <a:buNone/>
            </a:pPr>
            <a:r>
              <a:rPr lang="zh-CN" altLang="en-US" sz="2800" b="1" dirty="0"/>
              <a:t>	</a:t>
            </a:r>
            <a:r>
              <a:rPr lang="en-US" altLang="zh-CN" sz="2800" b="1"/>
              <a:t>(4)</a:t>
            </a:r>
            <a:r>
              <a:rPr lang="zh-CN" altLang="en-US" sz="2800" b="1" dirty="0"/>
              <a:t>故障处理</a:t>
            </a:r>
            <a:endParaRPr lang="zh-CN" altLang="en-US" sz="2800" b="1"/>
          </a:p>
        </p:txBody>
      </p:sp>
      <p:sp>
        <p:nvSpPr>
          <p:cNvPr id="163844" name="矩形 163843"/>
          <p:cNvSpPr/>
          <p:nvPr/>
        </p:nvSpPr>
        <p:spPr>
          <a:xfrm>
            <a:off x="323850" y="3962400"/>
            <a:ext cx="8591550" cy="2514600"/>
          </a:xfrm>
          <a:prstGeom prst="rect">
            <a:avLst/>
          </a:prstGeom>
          <a:noFill/>
          <a:ln w="9525" cap="flat" cmpd="sng">
            <a:solidFill>
              <a:schemeClr val="bg2"/>
            </a:solidFill>
            <a:prstDash val="solid"/>
            <a:miter/>
            <a:headEnd type="none" w="med" len="med"/>
            <a:tailEnd type="none" w="med" len="med"/>
          </a:ln>
        </p:spPr>
        <p:txBody>
          <a:bodyPr lIns="92075" tIns="46038" rIns="92075" bIns="46038"/>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lvl="0">
              <a:buNone/>
            </a:pPr>
            <a:r>
              <a:rPr lang="zh-CN" altLang="en-US" b="1" dirty="0">
                <a:solidFill>
                  <a:srgbClr val="FC0128"/>
                </a:solidFill>
              </a:rPr>
              <a:t> </a:t>
            </a:r>
            <a:r>
              <a:rPr lang="en-US" altLang="zh-CN" b="1">
                <a:solidFill>
                  <a:srgbClr val="FC0128"/>
                </a:solidFill>
              </a:rPr>
              <a:t>7</a:t>
            </a:r>
            <a:r>
              <a:rPr lang="zh-CN" altLang="en-US" b="1" dirty="0">
                <a:solidFill>
                  <a:srgbClr val="FC0128"/>
                </a:solidFill>
              </a:rPr>
              <a:t>．其他要求</a:t>
            </a:r>
            <a:endParaRPr lang="zh-CN" altLang="en-US" b="1" dirty="0"/>
          </a:p>
          <a:p>
            <a:pPr lvl="0">
              <a:buNone/>
            </a:pPr>
            <a:r>
              <a:rPr lang="zh-CN" altLang="en-US" dirty="0"/>
              <a:t>  </a:t>
            </a:r>
            <a:r>
              <a:rPr lang="zh-CN" altLang="en-US" sz="2800" b="1" dirty="0"/>
              <a:t>如可使用性、安全保密、可维护性、可移植性等。</a:t>
            </a:r>
            <a:endParaRPr lang="zh-CN" altLang="en-US" b="1" dirty="0"/>
          </a:p>
          <a:p>
            <a:pPr lvl="0">
              <a:buNone/>
            </a:pPr>
            <a:r>
              <a:rPr lang="zh-CN" altLang="en-US" b="1" dirty="0"/>
              <a:t> </a:t>
            </a:r>
            <a:r>
              <a:rPr lang="en-US" altLang="zh-CN" b="1">
                <a:solidFill>
                  <a:srgbClr val="FC0128"/>
                </a:solidFill>
              </a:rPr>
              <a:t>8</a:t>
            </a:r>
            <a:r>
              <a:rPr lang="zh-CN" altLang="en-US" b="1" dirty="0">
                <a:solidFill>
                  <a:srgbClr val="FC0128"/>
                </a:solidFill>
              </a:rPr>
              <a:t>．附  录</a:t>
            </a:r>
            <a:endParaRPr lang="zh-CN" altLang="en-US" sz="2800" b="1" dirty="0"/>
          </a:p>
        </p:txBody>
      </p:sp>
      <p:sp>
        <p:nvSpPr>
          <p:cNvPr id="2" name="页脚占位符 1"/>
          <p:cNvSpPr/>
          <p:nvPr>
            <p:ph type="ftr" sz="quarter" idx="11"/>
          </p:nvPr>
        </p:nvSpPr>
        <p:spPr/>
        <p:txBody>
          <a:bodyPr/>
          <a:p>
            <a:pPr marL="0" marR="0" lvl="0" indent="0" algn="ctr" defTabSz="914400" rtl="0" eaLnBrk="1" fontAlgn="base" latinLnBrk="0" hangingPunct="1">
              <a:lnSpc>
                <a:spcPct val="100000"/>
              </a:lnSpc>
              <a:spcBef>
                <a:spcPct val="50000"/>
              </a:spcBef>
              <a:spcAft>
                <a:spcPct val="0"/>
              </a:spcAft>
              <a:buClrTx/>
              <a:buSzTx/>
              <a:buFontTx/>
              <a:buNone/>
              <a:defRPr/>
            </a:pPr>
            <a:r>
              <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Software Engineering</a:t>
            </a: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63842"/>
                                        </p:tgtEl>
                                        <p:attrNameLst>
                                          <p:attrName>style.visibility</p:attrName>
                                        </p:attrNameLst>
                                      </p:cBhvr>
                                      <p:to>
                                        <p:strVal val="visible"/>
                                      </p:to>
                                    </p:set>
                                    <p:anim calcmode="lin" valueType="num">
                                      <p:cBhvr additive="base">
                                        <p:cTn id="7" dur="500" fill="hold"/>
                                        <p:tgtEl>
                                          <p:spTgt spid="163842"/>
                                        </p:tgtEl>
                                        <p:attrNameLst>
                                          <p:attrName>ppt_x</p:attrName>
                                        </p:attrNameLst>
                                      </p:cBhvr>
                                      <p:tavLst>
                                        <p:tav tm="0">
                                          <p:val>
                                            <p:strVal val="0-#ppt_w/2"/>
                                          </p:val>
                                        </p:tav>
                                        <p:tav tm="100000">
                                          <p:val>
                                            <p:strVal val="#ppt_x"/>
                                          </p:val>
                                        </p:tav>
                                      </p:tavLst>
                                    </p:anim>
                                    <p:anim calcmode="lin" valueType="num">
                                      <p:cBhvr additive="base">
                                        <p:cTn id="8" dur="500" fill="hold"/>
                                        <p:tgtEl>
                                          <p:spTgt spid="16384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63843"/>
                                        </p:tgtEl>
                                        <p:attrNameLst>
                                          <p:attrName>style.visibility</p:attrName>
                                        </p:attrNameLst>
                                      </p:cBhvr>
                                      <p:to>
                                        <p:strVal val="visible"/>
                                      </p:to>
                                    </p:set>
                                    <p:anim calcmode="lin" valueType="num">
                                      <p:cBhvr additive="base">
                                        <p:cTn id="12" dur="500" fill="hold"/>
                                        <p:tgtEl>
                                          <p:spTgt spid="163843"/>
                                        </p:tgtEl>
                                        <p:attrNameLst>
                                          <p:attrName>ppt_x</p:attrName>
                                        </p:attrNameLst>
                                      </p:cBhvr>
                                      <p:tavLst>
                                        <p:tav tm="0">
                                          <p:val>
                                            <p:strVal val="0-#ppt_w/2"/>
                                          </p:val>
                                        </p:tav>
                                        <p:tav tm="100000">
                                          <p:val>
                                            <p:strVal val="#ppt_x"/>
                                          </p:val>
                                        </p:tav>
                                      </p:tavLst>
                                    </p:anim>
                                    <p:anim calcmode="lin" valueType="num">
                                      <p:cBhvr additive="base">
                                        <p:cTn id="13" dur="500" fill="hold"/>
                                        <p:tgtEl>
                                          <p:spTgt spid="16384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163843">
                                            <p:txEl>
                                              <p:charRg st="0" end="10"/>
                                            </p:txEl>
                                          </p:spTgt>
                                        </p:tgtEl>
                                        <p:attrNameLst>
                                          <p:attrName>style.visibility</p:attrName>
                                        </p:attrNameLst>
                                      </p:cBhvr>
                                      <p:to>
                                        <p:strVal val="visible"/>
                                      </p:to>
                                    </p:set>
                                    <p:anim calcmode="lin" valueType="num">
                                      <p:cBhvr additive="base">
                                        <p:cTn id="17" dur="500" fill="hold"/>
                                        <p:tgtEl>
                                          <p:spTgt spid="163843">
                                            <p:txEl>
                                              <p:charRg st="0" end="10"/>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163843">
                                            <p:txEl>
                                              <p:charRg st="0" end="10"/>
                                            </p:txEl>
                                          </p:spTgt>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163843">
                                            <p:txEl>
                                              <p:charRg st="10" end="46"/>
                                            </p:txEl>
                                          </p:spTgt>
                                        </p:tgtEl>
                                        <p:attrNameLst>
                                          <p:attrName>style.visibility</p:attrName>
                                        </p:attrNameLst>
                                      </p:cBhvr>
                                      <p:to>
                                        <p:strVal val="visible"/>
                                      </p:to>
                                    </p:set>
                                    <p:anim calcmode="lin" valueType="num">
                                      <p:cBhvr additive="base">
                                        <p:cTn id="22" dur="500" fill="hold"/>
                                        <p:tgtEl>
                                          <p:spTgt spid="163843">
                                            <p:txEl>
                                              <p:charRg st="10" end="46"/>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163843">
                                            <p:txEl>
                                              <p:charRg st="10" end="46"/>
                                            </p:txEl>
                                          </p:spTgt>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8" fill="hold" grpId="0" nodeType="afterEffect">
                                  <p:stCondLst>
                                    <p:cond delay="0"/>
                                  </p:stCondLst>
                                  <p:childTnLst>
                                    <p:set>
                                      <p:cBhvr>
                                        <p:cTn id="26" dur="1" fill="hold">
                                          <p:stCondLst>
                                            <p:cond delay="0"/>
                                          </p:stCondLst>
                                        </p:cTn>
                                        <p:tgtEl>
                                          <p:spTgt spid="163843">
                                            <p:txEl>
                                              <p:charRg st="46" end="55"/>
                                            </p:txEl>
                                          </p:spTgt>
                                        </p:tgtEl>
                                        <p:attrNameLst>
                                          <p:attrName>style.visibility</p:attrName>
                                        </p:attrNameLst>
                                      </p:cBhvr>
                                      <p:to>
                                        <p:strVal val="visible"/>
                                      </p:to>
                                    </p:set>
                                    <p:anim calcmode="lin" valueType="num">
                                      <p:cBhvr additive="base">
                                        <p:cTn id="27" dur="500" fill="hold"/>
                                        <p:tgtEl>
                                          <p:spTgt spid="163843">
                                            <p:txEl>
                                              <p:charRg st="46" end="55"/>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163843">
                                            <p:txEl>
                                              <p:charRg st="46" end="55"/>
                                            </p:txEl>
                                          </p:spTgt>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 presetClass="entr" presetSubtype="8" fill="hold" grpId="0" nodeType="afterEffect">
                                  <p:stCondLst>
                                    <p:cond delay="0"/>
                                  </p:stCondLst>
                                  <p:childTnLst>
                                    <p:set>
                                      <p:cBhvr>
                                        <p:cTn id="31" dur="1" fill="hold">
                                          <p:stCondLst>
                                            <p:cond delay="0"/>
                                          </p:stCondLst>
                                        </p:cTn>
                                        <p:tgtEl>
                                          <p:spTgt spid="163843">
                                            <p:txEl>
                                              <p:charRg st="55" end="64"/>
                                            </p:txEl>
                                          </p:spTgt>
                                        </p:tgtEl>
                                        <p:attrNameLst>
                                          <p:attrName>style.visibility</p:attrName>
                                        </p:attrNameLst>
                                      </p:cBhvr>
                                      <p:to>
                                        <p:strVal val="visible"/>
                                      </p:to>
                                    </p:set>
                                    <p:anim calcmode="lin" valueType="num">
                                      <p:cBhvr additive="base">
                                        <p:cTn id="32" dur="500" fill="hold"/>
                                        <p:tgtEl>
                                          <p:spTgt spid="163843">
                                            <p:txEl>
                                              <p:charRg st="55" end="64"/>
                                            </p:tx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163843">
                                            <p:txEl>
                                              <p:charRg st="55" end="64"/>
                                            </p:txEl>
                                          </p:spTgt>
                                        </p:tgtEl>
                                        <p:attrNameLst>
                                          <p:attrName>ppt_y</p:attrName>
                                        </p:attrNameLst>
                                      </p:cBhvr>
                                      <p:tavLst>
                                        <p:tav tm="0">
                                          <p:val>
                                            <p:strVal val="#ppt_y"/>
                                          </p:val>
                                        </p:tav>
                                        <p:tav tm="100000">
                                          <p:val>
                                            <p:strVal val="#ppt_y"/>
                                          </p:val>
                                        </p:tav>
                                      </p:tavLst>
                                    </p:anim>
                                  </p:childTnLst>
                                </p:cTn>
                              </p:par>
                            </p:childTnLst>
                          </p:cTn>
                        </p:par>
                        <p:par>
                          <p:cTn id="34" fill="hold">
                            <p:stCondLst>
                              <p:cond delay="3000"/>
                            </p:stCondLst>
                            <p:childTnLst>
                              <p:par>
                                <p:cTn id="35" presetID="2" presetClass="entr" presetSubtype="8" fill="hold" grpId="0" nodeType="afterEffect">
                                  <p:stCondLst>
                                    <p:cond delay="0"/>
                                  </p:stCondLst>
                                  <p:childTnLst>
                                    <p:set>
                                      <p:cBhvr>
                                        <p:cTn id="36" dur="1" fill="hold">
                                          <p:stCondLst>
                                            <p:cond delay="0"/>
                                          </p:stCondLst>
                                        </p:cTn>
                                        <p:tgtEl>
                                          <p:spTgt spid="163843">
                                            <p:txEl>
                                              <p:charRg st="64" end="73"/>
                                            </p:txEl>
                                          </p:spTgt>
                                        </p:tgtEl>
                                        <p:attrNameLst>
                                          <p:attrName>style.visibility</p:attrName>
                                        </p:attrNameLst>
                                      </p:cBhvr>
                                      <p:to>
                                        <p:strVal val="visible"/>
                                      </p:to>
                                    </p:set>
                                    <p:anim calcmode="lin" valueType="num">
                                      <p:cBhvr additive="base">
                                        <p:cTn id="37" dur="500" fill="hold"/>
                                        <p:tgtEl>
                                          <p:spTgt spid="163843">
                                            <p:txEl>
                                              <p:charRg st="64" end="73"/>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63843">
                                            <p:txEl>
                                              <p:charRg st="64" end="73"/>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163844"/>
                                        </p:tgtEl>
                                        <p:attrNameLst>
                                          <p:attrName>style.visibility</p:attrName>
                                        </p:attrNameLst>
                                      </p:cBhvr>
                                      <p:to>
                                        <p:strVal val="visible"/>
                                      </p:to>
                                    </p:set>
                                    <p:anim calcmode="lin" valueType="num">
                                      <p:cBhvr additive="base">
                                        <p:cTn id="43" dur="500" fill="hold"/>
                                        <p:tgtEl>
                                          <p:spTgt spid="163844"/>
                                        </p:tgtEl>
                                        <p:attrNameLst>
                                          <p:attrName>ppt_x</p:attrName>
                                        </p:attrNameLst>
                                      </p:cBhvr>
                                      <p:tavLst>
                                        <p:tav tm="0">
                                          <p:val>
                                            <p:strVal val="1+#ppt_w/2"/>
                                          </p:val>
                                        </p:tav>
                                        <p:tav tm="100000">
                                          <p:val>
                                            <p:strVal val="#ppt_x"/>
                                          </p:val>
                                        </p:tav>
                                      </p:tavLst>
                                    </p:anim>
                                    <p:anim calcmode="lin" valueType="num">
                                      <p:cBhvr additive="base">
                                        <p:cTn id="44" dur="500" fill="hold"/>
                                        <p:tgtEl>
                                          <p:spTgt spid="16384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42" grpId="0"/>
      <p:bldP spid="163843" grpId="0" animBg="1" advAuto="1000" build="p"/>
      <p:bldP spid="163844"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4" name="日期占位符 3"/>
          <p:cNvSpPr txBox="1">
            <a:spLocks noGrp="1"/>
          </p:cNvSpPr>
          <p:nvPr>
            <p:ph type="dt" sz="half" idx="10"/>
          </p:nvPr>
        </p:nvSpPr>
        <p:spPr/>
        <p:txBody>
          <a:bodyPr/>
          <a:p>
            <a:pPr eaLnBrk="1" hangingPunct="1"/>
            <a:fld id="{BB962C8B-B14F-4D97-AF65-F5344CB8AC3E}" type="datetime1">
              <a:rPr lang="zh-CN" altLang="en-US" dirty="0"/>
            </a:fld>
            <a:endParaRPr lang="zh-CN" altLang="en-US" dirty="0"/>
          </a:p>
        </p:txBody>
      </p:sp>
      <p:sp>
        <p:nvSpPr>
          <p:cNvPr id="74755" name="灯片编号占位符 5"/>
          <p:cNvSpPr txBox="1">
            <a:spLocks noGrp="1"/>
          </p:cNvSpPr>
          <p:nvPr>
            <p:ph type="sldNum" sz="quarter" idx="12"/>
          </p:nvPr>
        </p:nvSpPr>
        <p:spPr/>
        <p:txBody>
          <a:bodyPr/>
          <a:p>
            <a:pPr algn="r" eaLnBrk="1" hangingPunct="1">
              <a:spcBef>
                <a:spcPct val="50000"/>
              </a:spcBef>
            </a:pPr>
            <a:fld id="{9A0DB2DC-4C9A-4742-B13C-FB6460FD3503}" type="slidenum">
              <a:rPr lang="en-US" altLang="zh-CN" sz="1400"/>
            </a:fld>
            <a:endParaRPr lang="en-US" altLang="zh-CN" sz="1400"/>
          </a:p>
        </p:txBody>
      </p:sp>
      <p:sp>
        <p:nvSpPr>
          <p:cNvPr id="74756" name="Rectangle 2"/>
          <p:cNvSpPr>
            <a:spLocks noGrp="1"/>
          </p:cNvSpPr>
          <p:nvPr>
            <p:ph type="title"/>
          </p:nvPr>
        </p:nvSpPr>
        <p:spPr>
          <a:xfrm>
            <a:off x="2643188" y="785813"/>
            <a:ext cx="3943350" cy="546100"/>
          </a:xfrm>
        </p:spPr>
        <p:txBody>
          <a:bodyPr vert="horz" wrap="square" lIns="92075" tIns="46038" rIns="92075" bIns="46038" anchor="ctr"/>
          <a:p>
            <a:r>
              <a:rPr lang="zh-CN" altLang="en-US" sz="3600" dirty="0">
                <a:latin typeface="黑体" panose="02010609060101010101" pitchFamily="2" charset="-122"/>
                <a:ea typeface="黑体" panose="02010609060101010101" pitchFamily="2" charset="-122"/>
              </a:rPr>
              <a:t>图书馆系统</a:t>
            </a:r>
            <a:r>
              <a:rPr lang="en-US" altLang="zh-CN" sz="3600">
                <a:latin typeface="黑体" panose="02010609060101010101" pitchFamily="2" charset="-122"/>
                <a:ea typeface="黑体" panose="02010609060101010101" pitchFamily="2" charset="-122"/>
              </a:rPr>
              <a:t>1</a:t>
            </a:r>
            <a:endParaRPr lang="en-US" altLang="zh-CN" sz="3600">
              <a:latin typeface="黑体" panose="02010609060101010101" pitchFamily="2" charset="-122"/>
              <a:ea typeface="黑体" panose="02010609060101010101" pitchFamily="2" charset="-122"/>
            </a:endParaRPr>
          </a:p>
        </p:txBody>
      </p:sp>
      <p:sp>
        <p:nvSpPr>
          <p:cNvPr id="74757" name="Text Box 3"/>
          <p:cNvSpPr txBox="1"/>
          <p:nvPr/>
        </p:nvSpPr>
        <p:spPr>
          <a:xfrm>
            <a:off x="746125" y="4537075"/>
            <a:ext cx="184150" cy="457200"/>
          </a:xfrm>
          <a:prstGeom prst="rect">
            <a:avLst/>
          </a:prstGeom>
          <a:noFill/>
          <a:ln w="12700">
            <a:noFill/>
          </a:ln>
        </p:spPr>
        <p:txBody>
          <a:bodyPr wrap="none">
            <a:spAutoFit/>
          </a:bodyPr>
          <a:p>
            <a:pPr lvl="0" eaLnBrk="1" hangingPunct="1"/>
            <a:endParaRPr lang="zh-CN" altLang="zh-CN" dirty="0">
              <a:latin typeface="Times New Roman" panose="02020603050405020304" pitchFamily="18" charset="0"/>
              <a:ea typeface="宋体" panose="02010600030101010101" pitchFamily="2" charset="-122"/>
            </a:endParaRPr>
          </a:p>
        </p:txBody>
      </p:sp>
      <p:sp>
        <p:nvSpPr>
          <p:cNvPr id="74758" name="Text Box 4"/>
          <p:cNvSpPr txBox="1"/>
          <p:nvPr/>
        </p:nvSpPr>
        <p:spPr>
          <a:xfrm>
            <a:off x="974725" y="4765675"/>
            <a:ext cx="184150" cy="457200"/>
          </a:xfrm>
          <a:prstGeom prst="rect">
            <a:avLst/>
          </a:prstGeom>
          <a:noFill/>
          <a:ln w="12700">
            <a:noFill/>
          </a:ln>
        </p:spPr>
        <p:txBody>
          <a:bodyPr wrap="none">
            <a:spAutoFit/>
          </a:bodyPr>
          <a:p>
            <a:pPr lvl="0" eaLnBrk="1" hangingPunct="1"/>
            <a:endParaRPr lang="zh-CN" altLang="zh-CN" dirty="0">
              <a:latin typeface="Times New Roman" panose="02020603050405020304" pitchFamily="18" charset="0"/>
              <a:ea typeface="宋体" panose="02010600030101010101" pitchFamily="2" charset="-122"/>
            </a:endParaRPr>
          </a:p>
        </p:txBody>
      </p:sp>
      <p:sp>
        <p:nvSpPr>
          <p:cNvPr id="74759" name="Text Box 5"/>
          <p:cNvSpPr txBox="1"/>
          <p:nvPr/>
        </p:nvSpPr>
        <p:spPr>
          <a:xfrm>
            <a:off x="179388" y="1628775"/>
            <a:ext cx="8767762" cy="4748213"/>
          </a:xfrm>
          <a:prstGeom prst="rect">
            <a:avLst/>
          </a:prstGeom>
          <a:noFill/>
          <a:ln w="12700">
            <a:noFill/>
          </a:ln>
        </p:spPr>
        <p:txBody>
          <a:bodyPr>
            <a:spAutoFit/>
          </a:bodyPr>
          <a:p>
            <a:pPr lvl="0" eaLnBrk="1" hangingPunct="1">
              <a:lnSpc>
                <a:spcPct val="90000"/>
              </a:lnSpc>
              <a:spcBef>
                <a:spcPct val="20000"/>
              </a:spcBef>
              <a:buClr>
                <a:schemeClr val="accent2"/>
              </a:buClr>
              <a:buSzPct val="80000"/>
              <a:buFont typeface="Wingdings" panose="05000000000000000000" pitchFamily="2" charset="2"/>
              <a:buNone/>
            </a:pPr>
            <a:r>
              <a:rPr lang="zh-CN" altLang="en-US" sz="2000" b="1" dirty="0">
                <a:latin typeface="宋体" panose="02010600030101010101" pitchFamily="2" charset="-122"/>
                <a:ea typeface="宋体" panose="02010600030101010101" pitchFamily="2" charset="-122"/>
              </a:rPr>
              <a:t>一</a:t>
            </a:r>
            <a:r>
              <a:rPr lang="en-US" altLang="zh-CN" sz="2000" b="1">
                <a:latin typeface="宋体" panose="02010600030101010101" pitchFamily="2" charset="-122"/>
                <a:ea typeface="宋体" panose="02010600030101010101" pitchFamily="2" charset="-122"/>
              </a:rPr>
              <a:t>.</a:t>
            </a:r>
            <a:r>
              <a:rPr lang="zh-CN" altLang="en-US" sz="2000" b="1" dirty="0">
                <a:latin typeface="宋体" panose="02010600030101010101" pitchFamily="2" charset="-122"/>
                <a:ea typeface="宋体" panose="02010600030101010101" pitchFamily="2" charset="-122"/>
              </a:rPr>
              <a:t>项目说明</a:t>
            </a:r>
            <a:endParaRPr lang="zh-CN" altLang="en-US" sz="2000" b="1" dirty="0">
              <a:latin typeface="宋体" panose="02010600030101010101" pitchFamily="2" charset="-122"/>
              <a:ea typeface="宋体" panose="02010600030101010101" pitchFamily="2" charset="-122"/>
            </a:endParaRPr>
          </a:p>
          <a:p>
            <a:pPr lvl="0" algn="l" eaLnBrk="1" hangingPunct="1">
              <a:spcBef>
                <a:spcPct val="20000"/>
              </a:spcBef>
              <a:buClr>
                <a:schemeClr val="accent2"/>
              </a:buClr>
              <a:buSzPct val="80000"/>
              <a:buFont typeface="Wingdings" panose="05000000000000000000" pitchFamily="2" charset="2"/>
              <a:buNone/>
            </a:pPr>
            <a:r>
              <a:rPr lang="zh-CN" altLang="en-US" sz="2000" b="1" dirty="0">
                <a:latin typeface="宋体" panose="02010600030101010101" pitchFamily="2" charset="-122"/>
                <a:ea typeface="宋体" panose="02010600030101010101" pitchFamily="2" charset="-122"/>
              </a:rPr>
              <a:t>      开发计算机图书管理系统。主要进行四个方面的管理：图书的购入、</a:t>
            </a:r>
            <a:endParaRPr lang="zh-CN" altLang="en-US" sz="2000" b="1" dirty="0">
              <a:latin typeface="宋体" panose="02010600030101010101" pitchFamily="2" charset="-122"/>
              <a:ea typeface="宋体" panose="02010600030101010101" pitchFamily="2" charset="-122"/>
            </a:endParaRPr>
          </a:p>
          <a:p>
            <a:pPr lvl="0" algn="l" eaLnBrk="1" hangingPunct="1">
              <a:spcBef>
                <a:spcPct val="20000"/>
              </a:spcBef>
              <a:buClr>
                <a:schemeClr val="accent2"/>
              </a:buClr>
              <a:buSzPct val="80000"/>
              <a:buFont typeface="Wingdings" panose="05000000000000000000" pitchFamily="2" charset="2"/>
              <a:buNone/>
            </a:pPr>
            <a:r>
              <a:rPr lang="zh-CN" altLang="en-US" sz="2000" b="1" dirty="0">
                <a:latin typeface="宋体" panose="02010600030101010101" pitchFamily="2" charset="-122"/>
                <a:ea typeface="宋体" panose="02010600030101010101" pitchFamily="2" charset="-122"/>
              </a:rPr>
              <a:t>   借阅、归还及注销。</a:t>
            </a:r>
            <a:endParaRPr lang="zh-CN" altLang="en-US" sz="2000" b="1" dirty="0">
              <a:latin typeface="宋体" panose="02010600030101010101" pitchFamily="2" charset="-122"/>
              <a:ea typeface="宋体" panose="02010600030101010101" pitchFamily="2" charset="-122"/>
            </a:endParaRPr>
          </a:p>
          <a:p>
            <a:pPr lvl="0" algn="l" eaLnBrk="1" hangingPunct="1">
              <a:spcBef>
                <a:spcPct val="20000"/>
              </a:spcBef>
              <a:buClr>
                <a:schemeClr val="accent2"/>
              </a:buClr>
              <a:buSzPct val="80000"/>
              <a:buFont typeface="Wingdings" panose="05000000000000000000" pitchFamily="2" charset="2"/>
              <a:buNone/>
            </a:pPr>
            <a:r>
              <a:rPr lang="zh-CN" altLang="en-US" sz="2000" b="1" dirty="0">
                <a:latin typeface="宋体" panose="02010600030101010101" pitchFamily="2" charset="-122"/>
                <a:ea typeface="宋体" panose="02010600030101010101" pitchFamily="2" charset="-122"/>
              </a:rPr>
              <a:t>   </a:t>
            </a:r>
            <a:r>
              <a:rPr lang="en-US" altLang="zh-CN" sz="2000" b="1">
                <a:latin typeface="宋体" panose="02010600030101010101" pitchFamily="2" charset="-122"/>
                <a:ea typeface="宋体" panose="02010600030101010101" pitchFamily="2" charset="-122"/>
              </a:rPr>
              <a:t>1.</a:t>
            </a:r>
            <a:r>
              <a:rPr lang="zh-CN" altLang="en-US" sz="2000" b="1" dirty="0">
                <a:latin typeface="宋体" panose="02010600030101010101" pitchFamily="2" charset="-122"/>
                <a:ea typeface="宋体" panose="02010600030101010101" pitchFamily="2" charset="-122"/>
              </a:rPr>
              <a:t>购入新书时需要为该书编制图书卡片</a:t>
            </a:r>
            <a:r>
              <a:rPr lang="en-US" altLang="zh-CN" sz="2000" b="1">
                <a:latin typeface="宋体" panose="02010600030101010101" pitchFamily="2" charset="-122"/>
                <a:ea typeface="宋体" panose="02010600030101010101" pitchFamily="2" charset="-122"/>
              </a:rPr>
              <a:t>,</a:t>
            </a:r>
            <a:r>
              <a:rPr lang="zh-CN" altLang="en-US" sz="2000" b="1" dirty="0">
                <a:latin typeface="宋体" panose="02010600030101010101" pitchFamily="2" charset="-122"/>
                <a:ea typeface="宋体" panose="02010600030101010101" pitchFamily="2" charset="-122"/>
              </a:rPr>
              <a:t>包括分类目录号、流水号、书名、</a:t>
            </a:r>
            <a:endParaRPr lang="zh-CN" altLang="en-US" sz="2000" b="1" dirty="0">
              <a:latin typeface="宋体" panose="02010600030101010101" pitchFamily="2" charset="-122"/>
              <a:ea typeface="宋体" panose="02010600030101010101" pitchFamily="2" charset="-122"/>
            </a:endParaRPr>
          </a:p>
          <a:p>
            <a:pPr lvl="0" algn="l" eaLnBrk="1" hangingPunct="1">
              <a:spcBef>
                <a:spcPct val="20000"/>
              </a:spcBef>
              <a:buClr>
                <a:schemeClr val="accent2"/>
              </a:buClr>
              <a:buSzPct val="80000"/>
              <a:buFont typeface="Wingdings" panose="05000000000000000000" pitchFamily="2" charset="2"/>
              <a:buNone/>
            </a:pPr>
            <a:r>
              <a:rPr lang="zh-CN" altLang="en-US" sz="2000" b="1" dirty="0">
                <a:latin typeface="宋体" panose="02010600030101010101" pitchFamily="2" charset="-122"/>
                <a:ea typeface="宋体" panose="02010600030101010101" pitchFamily="2" charset="-122"/>
              </a:rPr>
              <a:t>     作者、内容摘要、价格和购书日期等信息，写入图书目录文件中。</a:t>
            </a:r>
            <a:endParaRPr lang="zh-CN" altLang="en-US" sz="2000" b="1" dirty="0">
              <a:latin typeface="宋体" panose="02010600030101010101" pitchFamily="2" charset="-122"/>
              <a:ea typeface="宋体" panose="02010600030101010101" pitchFamily="2" charset="-122"/>
            </a:endParaRPr>
          </a:p>
          <a:p>
            <a:pPr lvl="0" algn="l" eaLnBrk="1" hangingPunct="1">
              <a:spcBef>
                <a:spcPct val="20000"/>
              </a:spcBef>
              <a:buClr>
                <a:schemeClr val="accent2"/>
              </a:buClr>
              <a:buSzPct val="80000"/>
              <a:buFont typeface="Wingdings" panose="05000000000000000000" pitchFamily="2" charset="2"/>
              <a:buNone/>
            </a:pPr>
            <a:r>
              <a:rPr lang="zh-CN" altLang="en-US" sz="2000" b="1" dirty="0">
                <a:latin typeface="宋体" panose="02010600030101010101" pitchFamily="2" charset="-122"/>
                <a:ea typeface="宋体" panose="02010600030101010101" pitchFamily="2" charset="-122"/>
              </a:rPr>
              <a:t>   </a:t>
            </a:r>
            <a:r>
              <a:rPr lang="en-US" altLang="zh-CN" sz="2000" b="1">
                <a:latin typeface="宋体" panose="02010600030101010101" pitchFamily="2" charset="-122"/>
                <a:ea typeface="宋体" panose="02010600030101010101" pitchFamily="2" charset="-122"/>
              </a:rPr>
              <a:t>2.</a:t>
            </a:r>
            <a:r>
              <a:rPr lang="zh-CN" altLang="en-US" sz="2000" b="1" dirty="0">
                <a:latin typeface="宋体" panose="02010600030101010101" pitchFamily="2" charset="-122"/>
                <a:ea typeface="宋体" panose="02010600030101010101" pitchFamily="2" charset="-122"/>
              </a:rPr>
              <a:t>读者借书时填写借书单</a:t>
            </a:r>
            <a:r>
              <a:rPr lang="en-US" altLang="zh-CN" sz="2000" b="1">
                <a:latin typeface="宋体" panose="02010600030101010101" pitchFamily="2" charset="-122"/>
                <a:ea typeface="宋体" panose="02010600030101010101" pitchFamily="2" charset="-122"/>
              </a:rPr>
              <a:t>,</a:t>
            </a:r>
            <a:r>
              <a:rPr lang="zh-CN" altLang="en-US" sz="2000" b="1" dirty="0">
                <a:latin typeface="宋体" panose="02010600030101010101" pitchFamily="2" charset="-122"/>
                <a:ea typeface="宋体" panose="02010600030101010101" pitchFamily="2" charset="-122"/>
              </a:rPr>
              <a:t>包括读者号、欲借图书分类目录号。系统首先</a:t>
            </a:r>
            <a:endParaRPr lang="zh-CN" altLang="en-US" sz="2000" b="1" dirty="0">
              <a:latin typeface="宋体" panose="02010600030101010101" pitchFamily="2" charset="-122"/>
              <a:ea typeface="宋体" panose="02010600030101010101" pitchFamily="2" charset="-122"/>
            </a:endParaRPr>
          </a:p>
          <a:p>
            <a:pPr lvl="0" algn="l" eaLnBrk="1" hangingPunct="1">
              <a:spcBef>
                <a:spcPct val="20000"/>
              </a:spcBef>
              <a:buClr>
                <a:schemeClr val="accent2"/>
              </a:buClr>
              <a:buSzPct val="80000"/>
              <a:buFont typeface="Wingdings" panose="05000000000000000000" pitchFamily="2" charset="2"/>
              <a:buNone/>
            </a:pPr>
            <a:r>
              <a:rPr lang="zh-CN" altLang="en-US" sz="2000" b="1" dirty="0">
                <a:latin typeface="宋体" panose="02010600030101010101" pitchFamily="2" charset="-122"/>
                <a:ea typeface="宋体" panose="02010600030101010101" pitchFamily="2" charset="-122"/>
              </a:rPr>
              <a:t>     检查该读者号是否有效，若无效，则拒绝借书；否则进一步检查所借 </a:t>
            </a:r>
            <a:endParaRPr lang="zh-CN" altLang="en-US" sz="2000" b="1" dirty="0">
              <a:latin typeface="宋体" panose="02010600030101010101" pitchFamily="2" charset="-122"/>
              <a:ea typeface="宋体" panose="02010600030101010101" pitchFamily="2" charset="-122"/>
            </a:endParaRPr>
          </a:p>
          <a:p>
            <a:pPr lvl="0" algn="l" eaLnBrk="1" hangingPunct="1">
              <a:spcBef>
                <a:spcPct val="20000"/>
              </a:spcBef>
              <a:buClr>
                <a:schemeClr val="accent2"/>
              </a:buClr>
              <a:buSzPct val="80000"/>
              <a:buFont typeface="Wingdings" panose="05000000000000000000" pitchFamily="2" charset="2"/>
              <a:buNone/>
            </a:pPr>
            <a:r>
              <a:rPr lang="zh-CN" altLang="en-US" sz="2000" b="1" dirty="0">
                <a:latin typeface="宋体" panose="02010600030101010101" pitchFamily="2" charset="-122"/>
                <a:ea typeface="宋体" panose="02010600030101010101" pitchFamily="2" charset="-122"/>
              </a:rPr>
              <a:t>     图书是否超过最大限制数</a:t>
            </a:r>
            <a:r>
              <a:rPr lang="en-US" altLang="zh-CN" sz="2000" b="1">
                <a:latin typeface="宋体" panose="02010600030101010101" pitchFamily="2" charset="-122"/>
                <a:ea typeface="宋体" panose="02010600030101010101" pitchFamily="2" charset="-122"/>
              </a:rPr>
              <a:t>(5</a:t>
            </a:r>
            <a:r>
              <a:rPr lang="zh-CN" altLang="en-US" sz="2000" b="1" dirty="0">
                <a:latin typeface="宋体" panose="02010600030101010101" pitchFamily="2" charset="-122"/>
                <a:ea typeface="宋体" panose="02010600030101010101" pitchFamily="2" charset="-122"/>
              </a:rPr>
              <a:t>本</a:t>
            </a:r>
            <a:r>
              <a:rPr lang="en-US" altLang="zh-CN" sz="2000" b="1">
                <a:latin typeface="宋体" panose="02010600030101010101" pitchFamily="2" charset="-122"/>
                <a:ea typeface="宋体" panose="02010600030101010101" pitchFamily="2" charset="-122"/>
              </a:rPr>
              <a:t>)</a:t>
            </a:r>
            <a:r>
              <a:rPr lang="zh-CN" altLang="en-US" sz="2000" b="1" dirty="0">
                <a:latin typeface="宋体" panose="02010600030101010101" pitchFamily="2" charset="-122"/>
                <a:ea typeface="宋体" panose="02010600030101010101" pitchFamily="2" charset="-122"/>
              </a:rPr>
              <a:t>，若已达到最大限制数</a:t>
            </a:r>
            <a:r>
              <a:rPr lang="en-US" altLang="zh-CN" sz="2000" b="1">
                <a:latin typeface="宋体" panose="02010600030101010101" pitchFamily="2" charset="-122"/>
                <a:ea typeface="宋体" panose="02010600030101010101" pitchFamily="2" charset="-122"/>
              </a:rPr>
              <a:t>(5</a:t>
            </a:r>
            <a:r>
              <a:rPr lang="zh-CN" altLang="en-US" sz="2000" b="1" dirty="0">
                <a:latin typeface="宋体" panose="02010600030101010101" pitchFamily="2" charset="-122"/>
                <a:ea typeface="宋体" panose="02010600030101010101" pitchFamily="2" charset="-122"/>
              </a:rPr>
              <a:t>本</a:t>
            </a:r>
            <a:r>
              <a:rPr lang="en-US" altLang="zh-CN" sz="2000" b="1">
                <a:latin typeface="宋体" panose="02010600030101010101" pitchFamily="2" charset="-122"/>
                <a:ea typeface="宋体" panose="02010600030101010101" pitchFamily="2" charset="-122"/>
              </a:rPr>
              <a:t>)</a:t>
            </a:r>
            <a:r>
              <a:rPr lang="zh-CN" altLang="en-US" sz="2000" b="1" dirty="0">
                <a:latin typeface="宋体" panose="02010600030101010101" pitchFamily="2" charset="-122"/>
                <a:ea typeface="宋体" panose="02010600030101010101" pitchFamily="2" charset="-122"/>
              </a:rPr>
              <a:t>，则拒绝</a:t>
            </a:r>
            <a:endParaRPr lang="zh-CN" altLang="en-US" sz="2000" b="1" dirty="0">
              <a:latin typeface="宋体" panose="02010600030101010101" pitchFamily="2" charset="-122"/>
              <a:ea typeface="宋体" panose="02010600030101010101" pitchFamily="2" charset="-122"/>
            </a:endParaRPr>
          </a:p>
          <a:p>
            <a:pPr lvl="0" algn="l" eaLnBrk="1" hangingPunct="1">
              <a:spcBef>
                <a:spcPct val="20000"/>
              </a:spcBef>
              <a:buClr>
                <a:schemeClr val="accent2"/>
              </a:buClr>
              <a:buSzPct val="80000"/>
              <a:buFont typeface="Wingdings" panose="05000000000000000000" pitchFamily="2" charset="2"/>
              <a:buNone/>
            </a:pPr>
            <a:r>
              <a:rPr lang="zh-CN" altLang="en-US" sz="2000" b="1" dirty="0">
                <a:latin typeface="宋体" panose="02010600030101010101" pitchFamily="2" charset="-122"/>
                <a:ea typeface="宋体" panose="02010600030101010101" pitchFamily="2" charset="-122"/>
              </a:rPr>
              <a:t>     借书；否则，读者可以借出该书，登记图书分类目录号、读者号、借</a:t>
            </a:r>
            <a:endParaRPr lang="zh-CN" altLang="en-US" sz="2000" b="1" dirty="0">
              <a:latin typeface="宋体" panose="02010600030101010101" pitchFamily="2" charset="-122"/>
              <a:ea typeface="宋体" panose="02010600030101010101" pitchFamily="2" charset="-122"/>
            </a:endParaRPr>
          </a:p>
          <a:p>
            <a:pPr lvl="0" algn="l" eaLnBrk="1" hangingPunct="1">
              <a:spcBef>
                <a:spcPct val="20000"/>
              </a:spcBef>
              <a:buClr>
                <a:schemeClr val="accent2"/>
              </a:buClr>
              <a:buSzPct val="80000"/>
              <a:buFont typeface="Wingdings" panose="05000000000000000000" pitchFamily="2" charset="2"/>
              <a:buNone/>
            </a:pPr>
            <a:r>
              <a:rPr lang="zh-CN" altLang="en-US" sz="2000" b="1" dirty="0">
                <a:latin typeface="宋体" panose="02010600030101010101" pitchFamily="2" charset="-122"/>
                <a:ea typeface="宋体" panose="02010600030101010101" pitchFamily="2" charset="-122"/>
              </a:rPr>
              <a:t>     阅日期等，写回到借书文件中去。</a:t>
            </a:r>
            <a:endParaRPr lang="zh-CN" altLang="en-US" sz="2000" b="1" dirty="0">
              <a:latin typeface="宋体" panose="02010600030101010101" pitchFamily="2" charset="-122"/>
              <a:ea typeface="宋体" panose="02010600030101010101" pitchFamily="2" charset="-122"/>
            </a:endParaRPr>
          </a:p>
          <a:p>
            <a:pPr lvl="0" algn="l" eaLnBrk="1" hangingPunct="1">
              <a:spcBef>
                <a:spcPct val="20000"/>
              </a:spcBef>
              <a:buClr>
                <a:schemeClr val="accent2"/>
              </a:buClr>
              <a:buSzPct val="80000"/>
              <a:buFont typeface="Wingdings" panose="05000000000000000000" pitchFamily="2" charset="2"/>
              <a:buNone/>
            </a:pPr>
            <a:r>
              <a:rPr lang="zh-CN" altLang="en-US" sz="2000" b="1" dirty="0">
                <a:latin typeface="宋体" panose="02010600030101010101" pitchFamily="2" charset="-122"/>
                <a:ea typeface="宋体" panose="02010600030101010101" pitchFamily="2" charset="-122"/>
              </a:rPr>
              <a:t>   </a:t>
            </a:r>
            <a:r>
              <a:rPr lang="en-US" altLang="zh-CN" sz="2000" b="1">
                <a:latin typeface="宋体" panose="02010600030101010101" pitchFamily="2" charset="-122"/>
                <a:ea typeface="宋体" panose="02010600030101010101" pitchFamily="2" charset="-122"/>
              </a:rPr>
              <a:t>3.</a:t>
            </a:r>
            <a:r>
              <a:rPr lang="zh-CN" altLang="en-US" sz="2000" b="1" dirty="0">
                <a:latin typeface="宋体" panose="02010600030101010101" pitchFamily="2" charset="-122"/>
                <a:ea typeface="宋体" panose="02010600030101010101" pitchFamily="2" charset="-122"/>
              </a:rPr>
              <a:t>读者还书时</a:t>
            </a:r>
            <a:r>
              <a:rPr lang="en-US" altLang="zh-CN" sz="2000" b="1">
                <a:latin typeface="宋体" panose="02010600030101010101" pitchFamily="2" charset="-122"/>
                <a:ea typeface="宋体" panose="02010600030101010101" pitchFamily="2" charset="-122"/>
              </a:rPr>
              <a:t>,</a:t>
            </a:r>
            <a:r>
              <a:rPr lang="zh-CN" altLang="en-US" sz="2000" b="1" dirty="0">
                <a:latin typeface="宋体" panose="02010600030101010101" pitchFamily="2" charset="-122"/>
                <a:ea typeface="宋体" panose="02010600030101010101" pitchFamily="2" charset="-122"/>
              </a:rPr>
              <a:t>根据图书流水号</a:t>
            </a:r>
            <a:r>
              <a:rPr lang="en-US" altLang="zh-CN" sz="2000" b="1">
                <a:latin typeface="宋体" panose="02010600030101010101" pitchFamily="2" charset="-122"/>
                <a:ea typeface="宋体" panose="02010600030101010101" pitchFamily="2" charset="-122"/>
              </a:rPr>
              <a:t>,</a:t>
            </a:r>
            <a:r>
              <a:rPr lang="zh-CN" altLang="en-US" sz="2000" b="1" dirty="0">
                <a:latin typeface="宋体" panose="02010600030101010101" pitchFamily="2" charset="-122"/>
                <a:ea typeface="宋体" panose="02010600030101010101" pitchFamily="2" charset="-122"/>
              </a:rPr>
              <a:t>从借书文件中读出和该图书相关的借阅</a:t>
            </a:r>
            <a:endParaRPr lang="zh-CN" altLang="en-US" sz="2000" b="1" dirty="0">
              <a:latin typeface="宋体" panose="02010600030101010101" pitchFamily="2" charset="-122"/>
              <a:ea typeface="宋体" panose="02010600030101010101" pitchFamily="2" charset="-122"/>
            </a:endParaRPr>
          </a:p>
          <a:p>
            <a:pPr lvl="0" algn="l" eaLnBrk="1" hangingPunct="1">
              <a:spcBef>
                <a:spcPct val="20000"/>
              </a:spcBef>
              <a:buClr>
                <a:schemeClr val="accent2"/>
              </a:buClr>
              <a:buSzPct val="80000"/>
              <a:buFont typeface="Wingdings" panose="05000000000000000000" pitchFamily="2" charset="2"/>
              <a:buNone/>
            </a:pPr>
            <a:r>
              <a:rPr lang="zh-CN" altLang="en-US" sz="2000" b="1" dirty="0">
                <a:latin typeface="宋体" panose="02010600030101010101" pitchFamily="2" charset="-122"/>
                <a:ea typeface="宋体" panose="02010600030101010101" pitchFamily="2" charset="-122"/>
              </a:rPr>
              <a:t>     记录</a:t>
            </a:r>
            <a:r>
              <a:rPr lang="en-US" altLang="zh-CN" sz="2000" b="1">
                <a:latin typeface="宋体" panose="02010600030101010101" pitchFamily="2" charset="-122"/>
                <a:ea typeface="宋体" panose="02010600030101010101" pitchFamily="2" charset="-122"/>
              </a:rPr>
              <a:t>,</a:t>
            </a:r>
            <a:r>
              <a:rPr lang="zh-CN" altLang="en-US" sz="2000" b="1" dirty="0">
                <a:latin typeface="宋体" panose="02010600030101010101" pitchFamily="2" charset="-122"/>
                <a:ea typeface="宋体" panose="02010600030101010101" pitchFamily="2" charset="-122"/>
              </a:rPr>
              <a:t>表明还书日期</a:t>
            </a:r>
            <a:r>
              <a:rPr lang="en-US" altLang="zh-CN" sz="2000" b="1">
                <a:latin typeface="宋体" panose="02010600030101010101" pitchFamily="2" charset="-122"/>
                <a:ea typeface="宋体" panose="02010600030101010101" pitchFamily="2" charset="-122"/>
              </a:rPr>
              <a:t>,</a:t>
            </a:r>
            <a:r>
              <a:rPr lang="zh-CN" altLang="en-US" sz="2000" b="1" dirty="0">
                <a:latin typeface="宋体" panose="02010600030101010101" pitchFamily="2" charset="-122"/>
                <a:ea typeface="宋体" panose="02010600030101010101" pitchFamily="2" charset="-122"/>
              </a:rPr>
              <a:t>再写回借书文件中；如果图书逾期未还，则处以</a:t>
            </a:r>
            <a:endParaRPr lang="zh-CN" altLang="en-US" sz="2000" b="1" dirty="0">
              <a:latin typeface="宋体" panose="02010600030101010101" pitchFamily="2" charset="-122"/>
              <a:ea typeface="宋体" panose="02010600030101010101" pitchFamily="2" charset="-122"/>
            </a:endParaRPr>
          </a:p>
          <a:p>
            <a:pPr lvl="0" algn="l" eaLnBrk="1" hangingPunct="1">
              <a:spcBef>
                <a:spcPct val="20000"/>
              </a:spcBef>
              <a:buClr>
                <a:schemeClr val="accent2"/>
              </a:buClr>
              <a:buSzPct val="80000"/>
              <a:buFont typeface="Wingdings" panose="05000000000000000000" pitchFamily="2" charset="2"/>
              <a:buNone/>
            </a:pPr>
            <a:r>
              <a:rPr lang="zh-CN" altLang="en-US" sz="2000" b="1" dirty="0">
                <a:latin typeface="宋体" panose="02010600030101010101" pitchFamily="2" charset="-122"/>
                <a:ea typeface="宋体" panose="02010600030101010101" pitchFamily="2" charset="-122"/>
              </a:rPr>
              <a:t>     相应罚款。   </a:t>
            </a:r>
            <a:endParaRPr lang="zh-CN" altLang="en-US" sz="2000" b="1" dirty="0">
              <a:latin typeface="宋体" panose="02010600030101010101" pitchFamily="2" charset="-122"/>
              <a:ea typeface="宋体" panose="02010600030101010101" pitchFamily="2" charset="-122"/>
            </a:endParaRPr>
          </a:p>
        </p:txBody>
      </p:sp>
    </p:spTree>
  </p:cSld>
  <p:clrMapOvr>
    <a:masterClrMapping/>
  </p:clrMapOvr>
  <p:transition spd="slow">
    <p:cover dir="u"/>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8" name="日期占位符 3"/>
          <p:cNvSpPr txBox="1">
            <a:spLocks noGrp="1"/>
          </p:cNvSpPr>
          <p:nvPr>
            <p:ph type="dt" sz="half" idx="10"/>
          </p:nvPr>
        </p:nvSpPr>
        <p:spPr/>
        <p:txBody>
          <a:bodyPr/>
          <a:p>
            <a:pPr eaLnBrk="1" hangingPunct="1"/>
            <a:fld id="{BB962C8B-B14F-4D97-AF65-F5344CB8AC3E}" type="datetime1">
              <a:rPr lang="zh-CN" altLang="en-US" dirty="0"/>
            </a:fld>
            <a:endParaRPr lang="zh-CN" altLang="en-US" dirty="0"/>
          </a:p>
        </p:txBody>
      </p:sp>
      <p:sp>
        <p:nvSpPr>
          <p:cNvPr id="75779" name="灯片编号占位符 5"/>
          <p:cNvSpPr txBox="1">
            <a:spLocks noGrp="1"/>
          </p:cNvSpPr>
          <p:nvPr>
            <p:ph type="sldNum" sz="quarter" idx="12"/>
          </p:nvPr>
        </p:nvSpPr>
        <p:spPr/>
        <p:txBody>
          <a:bodyPr/>
          <a:p>
            <a:pPr algn="r" eaLnBrk="1" hangingPunct="1">
              <a:spcBef>
                <a:spcPct val="50000"/>
              </a:spcBef>
            </a:pPr>
            <a:fld id="{9A0DB2DC-4C9A-4742-B13C-FB6460FD3503}" type="slidenum">
              <a:rPr lang="en-US" altLang="zh-CN" sz="1400"/>
            </a:fld>
            <a:endParaRPr lang="en-US" altLang="zh-CN" sz="1400"/>
          </a:p>
        </p:txBody>
      </p:sp>
      <p:sp>
        <p:nvSpPr>
          <p:cNvPr id="75780" name="Rectangle 2"/>
          <p:cNvSpPr>
            <a:spLocks noGrp="1"/>
          </p:cNvSpPr>
          <p:nvPr>
            <p:ph type="title"/>
          </p:nvPr>
        </p:nvSpPr>
        <p:spPr>
          <a:xfrm>
            <a:off x="2857500" y="785813"/>
            <a:ext cx="3400425" cy="546100"/>
          </a:xfrm>
        </p:spPr>
        <p:txBody>
          <a:bodyPr vert="horz" wrap="square" lIns="92075" tIns="46038" rIns="92075" bIns="46038" anchor="ctr"/>
          <a:p>
            <a:r>
              <a:rPr lang="zh-CN" altLang="en-US" sz="3600" dirty="0">
                <a:latin typeface="黑体" panose="02010609060101010101" pitchFamily="2" charset="-122"/>
                <a:ea typeface="黑体" panose="02010609060101010101" pitchFamily="2" charset="-122"/>
              </a:rPr>
              <a:t>图书馆系统</a:t>
            </a:r>
            <a:r>
              <a:rPr lang="en-US" altLang="zh-CN" sz="3600">
                <a:latin typeface="黑体" panose="02010609060101010101" pitchFamily="2" charset="-122"/>
                <a:ea typeface="黑体" panose="02010609060101010101" pitchFamily="2" charset="-122"/>
              </a:rPr>
              <a:t>2</a:t>
            </a:r>
            <a:endParaRPr lang="en-US" altLang="zh-CN" sz="3600">
              <a:latin typeface="黑体" panose="02010609060101010101" pitchFamily="2" charset="-122"/>
              <a:ea typeface="黑体" panose="02010609060101010101" pitchFamily="2" charset="-122"/>
            </a:endParaRPr>
          </a:p>
        </p:txBody>
      </p:sp>
      <p:sp>
        <p:nvSpPr>
          <p:cNvPr id="75781" name="Text Box 3"/>
          <p:cNvSpPr txBox="1"/>
          <p:nvPr/>
        </p:nvSpPr>
        <p:spPr>
          <a:xfrm>
            <a:off x="746125" y="4537075"/>
            <a:ext cx="184150" cy="457200"/>
          </a:xfrm>
          <a:prstGeom prst="rect">
            <a:avLst/>
          </a:prstGeom>
          <a:noFill/>
          <a:ln w="12700">
            <a:noFill/>
          </a:ln>
        </p:spPr>
        <p:txBody>
          <a:bodyPr wrap="none">
            <a:spAutoFit/>
          </a:bodyPr>
          <a:p>
            <a:pPr lvl="0" eaLnBrk="1" hangingPunct="1"/>
            <a:endParaRPr lang="zh-CN" altLang="zh-CN" dirty="0">
              <a:latin typeface="Times New Roman" panose="02020603050405020304" pitchFamily="18" charset="0"/>
              <a:ea typeface="宋体" panose="02010600030101010101" pitchFamily="2" charset="-122"/>
            </a:endParaRPr>
          </a:p>
        </p:txBody>
      </p:sp>
      <p:sp>
        <p:nvSpPr>
          <p:cNvPr id="75782" name="Text Box 4"/>
          <p:cNvSpPr txBox="1"/>
          <p:nvPr/>
        </p:nvSpPr>
        <p:spPr>
          <a:xfrm>
            <a:off x="974725" y="4765675"/>
            <a:ext cx="184150" cy="457200"/>
          </a:xfrm>
          <a:prstGeom prst="rect">
            <a:avLst/>
          </a:prstGeom>
          <a:noFill/>
          <a:ln w="12700">
            <a:noFill/>
          </a:ln>
        </p:spPr>
        <p:txBody>
          <a:bodyPr wrap="none">
            <a:spAutoFit/>
          </a:bodyPr>
          <a:p>
            <a:pPr lvl="0" eaLnBrk="1" hangingPunct="1"/>
            <a:endParaRPr lang="zh-CN" altLang="zh-CN" dirty="0">
              <a:latin typeface="Times New Roman" panose="02020603050405020304" pitchFamily="18" charset="0"/>
              <a:ea typeface="宋体" panose="02010600030101010101" pitchFamily="2" charset="-122"/>
            </a:endParaRPr>
          </a:p>
        </p:txBody>
      </p:sp>
      <p:sp>
        <p:nvSpPr>
          <p:cNvPr id="75783" name="Oval 5"/>
          <p:cNvSpPr/>
          <p:nvPr/>
        </p:nvSpPr>
        <p:spPr>
          <a:xfrm>
            <a:off x="3657600" y="4419600"/>
            <a:ext cx="1447800" cy="1371600"/>
          </a:xfrm>
          <a:prstGeom prst="ellipse">
            <a:avLst/>
          </a:prstGeom>
          <a:noFill/>
          <a:ln w="28575" cap="sq" cmpd="sng">
            <a:solidFill>
              <a:schemeClr val="tx1"/>
            </a:solidFill>
            <a:prstDash val="solid"/>
            <a:headEnd type="none" w="sm" len="sm"/>
            <a:tailEnd type="none" w="sm" len="sm"/>
          </a:ln>
        </p:spPr>
        <p:txBody>
          <a:bodyPr wrap="none" anchor="ctr"/>
          <a:p>
            <a:pPr lvl="0" eaLnBrk="1" hangingPunct="1"/>
            <a:r>
              <a:rPr lang="zh-CN" altLang="en-US" b="1" dirty="0">
                <a:latin typeface="Times New Roman" panose="02020603050405020304" pitchFamily="18" charset="0"/>
                <a:ea typeface="宋体" panose="02010600030101010101" pitchFamily="2" charset="-122"/>
              </a:rPr>
              <a:t>图书管理</a:t>
            </a:r>
            <a:endParaRPr lang="zh-CN" altLang="en-US" b="1" dirty="0">
              <a:latin typeface="Times New Roman" panose="02020603050405020304" pitchFamily="18" charset="0"/>
              <a:ea typeface="宋体" panose="02010600030101010101" pitchFamily="2" charset="-122"/>
            </a:endParaRPr>
          </a:p>
          <a:p>
            <a:pPr lvl="0" eaLnBrk="1" hangingPunct="1"/>
            <a:r>
              <a:rPr lang="zh-CN" altLang="en-US" b="1" dirty="0">
                <a:latin typeface="Times New Roman" panose="02020603050405020304" pitchFamily="18" charset="0"/>
                <a:ea typeface="宋体" panose="02010600030101010101" pitchFamily="2" charset="-122"/>
              </a:rPr>
              <a:t>系统</a:t>
            </a:r>
            <a:endParaRPr lang="zh-CN" altLang="en-US" b="1" dirty="0">
              <a:latin typeface="Times New Roman" panose="02020603050405020304" pitchFamily="18" charset="0"/>
              <a:ea typeface="宋体" panose="02010600030101010101" pitchFamily="2" charset="-122"/>
            </a:endParaRPr>
          </a:p>
        </p:txBody>
      </p:sp>
      <p:sp>
        <p:nvSpPr>
          <p:cNvPr id="75784" name="Rectangle 6"/>
          <p:cNvSpPr/>
          <p:nvPr/>
        </p:nvSpPr>
        <p:spPr>
          <a:xfrm>
            <a:off x="1295400" y="4495800"/>
            <a:ext cx="533400" cy="1295400"/>
          </a:xfrm>
          <a:prstGeom prst="rect">
            <a:avLst/>
          </a:prstGeom>
          <a:noFill/>
          <a:ln w="28575" cap="sq" cmpd="sng">
            <a:solidFill>
              <a:srgbClr val="FF0066"/>
            </a:solidFill>
            <a:prstDash val="solid"/>
            <a:miter/>
            <a:headEnd type="none" w="sm" len="sm"/>
            <a:tailEnd type="none" w="sm" len="sm"/>
          </a:ln>
        </p:spPr>
        <p:txBody>
          <a:bodyPr wrap="none" anchor="ctr"/>
          <a:p>
            <a:pPr lvl="0" eaLnBrk="1" hangingPunct="1"/>
            <a:r>
              <a:rPr lang="zh-CN" altLang="en-US" sz="1800" b="1" dirty="0">
                <a:solidFill>
                  <a:srgbClr val="FF0066"/>
                </a:solidFill>
                <a:latin typeface="Times New Roman" panose="02020603050405020304" pitchFamily="18" charset="0"/>
                <a:ea typeface="宋体" panose="02010600030101010101" pitchFamily="2" charset="-122"/>
              </a:rPr>
              <a:t>图书</a:t>
            </a:r>
            <a:endParaRPr lang="zh-CN" altLang="en-US" sz="1800" b="1" dirty="0">
              <a:solidFill>
                <a:srgbClr val="FF0066"/>
              </a:solidFill>
              <a:latin typeface="Times New Roman" panose="02020603050405020304" pitchFamily="18" charset="0"/>
              <a:ea typeface="宋体" panose="02010600030101010101" pitchFamily="2" charset="-122"/>
            </a:endParaRPr>
          </a:p>
          <a:p>
            <a:pPr lvl="0" eaLnBrk="1" hangingPunct="1"/>
            <a:r>
              <a:rPr lang="zh-CN" altLang="en-US" sz="1800" b="1" dirty="0">
                <a:solidFill>
                  <a:srgbClr val="FF0066"/>
                </a:solidFill>
                <a:latin typeface="Times New Roman" panose="02020603050405020304" pitchFamily="18" charset="0"/>
                <a:ea typeface="宋体" panose="02010600030101010101" pitchFamily="2" charset="-122"/>
              </a:rPr>
              <a:t>管理</a:t>
            </a:r>
            <a:endParaRPr lang="zh-CN" altLang="en-US" sz="1800" b="1" dirty="0">
              <a:solidFill>
                <a:srgbClr val="FF0066"/>
              </a:solidFill>
              <a:latin typeface="Times New Roman" panose="02020603050405020304" pitchFamily="18" charset="0"/>
              <a:ea typeface="宋体" panose="02010600030101010101" pitchFamily="2" charset="-122"/>
            </a:endParaRPr>
          </a:p>
          <a:p>
            <a:pPr lvl="0" eaLnBrk="1" hangingPunct="1"/>
            <a:r>
              <a:rPr lang="zh-CN" altLang="en-US" sz="1800" b="1" dirty="0">
                <a:solidFill>
                  <a:srgbClr val="FF0066"/>
                </a:solidFill>
                <a:latin typeface="Times New Roman" panose="02020603050405020304" pitchFamily="18" charset="0"/>
                <a:ea typeface="宋体" panose="02010600030101010101" pitchFamily="2" charset="-122"/>
              </a:rPr>
              <a:t>人员</a:t>
            </a:r>
            <a:endParaRPr lang="zh-CN" altLang="en-US" sz="1800" b="1" dirty="0">
              <a:solidFill>
                <a:srgbClr val="FF0066"/>
              </a:solidFill>
              <a:latin typeface="Times New Roman" panose="02020603050405020304" pitchFamily="18" charset="0"/>
              <a:ea typeface="宋体" panose="02010600030101010101" pitchFamily="2" charset="-122"/>
            </a:endParaRPr>
          </a:p>
        </p:txBody>
      </p:sp>
      <p:sp>
        <p:nvSpPr>
          <p:cNvPr id="75785" name="Rectangle 7"/>
          <p:cNvSpPr/>
          <p:nvPr/>
        </p:nvSpPr>
        <p:spPr>
          <a:xfrm>
            <a:off x="6553200" y="3962400"/>
            <a:ext cx="1143000" cy="381000"/>
          </a:xfrm>
          <a:prstGeom prst="rect">
            <a:avLst/>
          </a:prstGeom>
          <a:noFill/>
          <a:ln w="28575" cap="sq" cmpd="sng">
            <a:solidFill>
              <a:srgbClr val="FF0066"/>
            </a:solidFill>
            <a:prstDash val="solid"/>
            <a:miter/>
            <a:headEnd type="none" w="sm" len="sm"/>
            <a:tailEnd type="none" w="sm" len="sm"/>
          </a:ln>
        </p:spPr>
        <p:txBody>
          <a:bodyPr wrap="none" anchor="ctr"/>
          <a:p>
            <a:pPr lvl="0" eaLnBrk="1" hangingPunct="1"/>
            <a:r>
              <a:rPr lang="zh-CN" altLang="en-US" sz="1800" b="1" dirty="0">
                <a:solidFill>
                  <a:srgbClr val="FF0066"/>
                </a:solidFill>
                <a:latin typeface="Times New Roman" panose="02020603050405020304" pitchFamily="18" charset="0"/>
                <a:ea typeface="宋体" panose="02010600030101010101" pitchFamily="2" charset="-122"/>
              </a:rPr>
              <a:t>系统时钟</a:t>
            </a:r>
            <a:endParaRPr lang="zh-CN" altLang="en-US" sz="1800" b="1" dirty="0">
              <a:solidFill>
                <a:srgbClr val="FF0066"/>
              </a:solidFill>
              <a:latin typeface="Times New Roman" panose="02020603050405020304" pitchFamily="18" charset="0"/>
              <a:ea typeface="宋体" panose="02010600030101010101" pitchFamily="2" charset="-122"/>
            </a:endParaRPr>
          </a:p>
        </p:txBody>
      </p:sp>
      <p:sp>
        <p:nvSpPr>
          <p:cNvPr id="75786" name="Rectangle 8"/>
          <p:cNvSpPr/>
          <p:nvPr/>
        </p:nvSpPr>
        <p:spPr>
          <a:xfrm>
            <a:off x="6553200" y="5867400"/>
            <a:ext cx="1143000" cy="381000"/>
          </a:xfrm>
          <a:prstGeom prst="rect">
            <a:avLst/>
          </a:prstGeom>
          <a:noFill/>
          <a:ln w="28575" cap="sq" cmpd="sng">
            <a:solidFill>
              <a:srgbClr val="FF0066"/>
            </a:solidFill>
            <a:prstDash val="solid"/>
            <a:miter/>
            <a:headEnd type="none" w="sm" len="sm"/>
            <a:tailEnd type="none" w="sm" len="sm"/>
          </a:ln>
        </p:spPr>
        <p:txBody>
          <a:bodyPr wrap="none" anchor="ctr"/>
          <a:p>
            <a:pPr lvl="0" eaLnBrk="1" hangingPunct="1"/>
            <a:r>
              <a:rPr lang="zh-CN" altLang="en-US" sz="1800" b="1" dirty="0">
                <a:solidFill>
                  <a:srgbClr val="FF0066"/>
                </a:solidFill>
                <a:latin typeface="Times New Roman" panose="02020603050405020304" pitchFamily="18" charset="0"/>
                <a:ea typeface="宋体" panose="02010600030101010101" pitchFamily="2" charset="-122"/>
              </a:rPr>
              <a:t>读者</a:t>
            </a:r>
            <a:endParaRPr lang="zh-CN" altLang="en-US" sz="1800" b="1" dirty="0">
              <a:solidFill>
                <a:srgbClr val="FF0066"/>
              </a:solidFill>
              <a:latin typeface="Times New Roman" panose="02020603050405020304" pitchFamily="18" charset="0"/>
              <a:ea typeface="宋体" panose="02010600030101010101" pitchFamily="2" charset="-122"/>
            </a:endParaRPr>
          </a:p>
        </p:txBody>
      </p:sp>
      <p:grpSp>
        <p:nvGrpSpPr>
          <p:cNvPr id="75787" name="Group 9"/>
          <p:cNvGrpSpPr/>
          <p:nvPr/>
        </p:nvGrpSpPr>
        <p:grpSpPr>
          <a:xfrm>
            <a:off x="1828800" y="4773613"/>
            <a:ext cx="1828800" cy="331787"/>
            <a:chOff x="1152" y="2479"/>
            <a:chExt cx="1152" cy="209"/>
          </a:xfrm>
        </p:grpSpPr>
        <p:sp>
          <p:nvSpPr>
            <p:cNvPr id="75818" name="Line 10"/>
            <p:cNvSpPr/>
            <p:nvPr/>
          </p:nvSpPr>
          <p:spPr>
            <a:xfrm>
              <a:off x="1152" y="2688"/>
              <a:ext cx="1152" cy="0"/>
            </a:xfrm>
            <a:prstGeom prst="line">
              <a:avLst/>
            </a:prstGeom>
            <a:ln w="28575" cap="sq" cmpd="sng">
              <a:solidFill>
                <a:schemeClr val="tx1"/>
              </a:solidFill>
              <a:prstDash val="solid"/>
              <a:headEnd type="none" w="sm" len="sm"/>
              <a:tailEnd type="triangle" w="sm" len="sm"/>
            </a:ln>
          </p:spPr>
        </p:sp>
        <p:sp>
          <p:nvSpPr>
            <p:cNvPr id="75819" name="Text Box 11"/>
            <p:cNvSpPr txBox="1"/>
            <p:nvPr/>
          </p:nvSpPr>
          <p:spPr>
            <a:xfrm>
              <a:off x="1488" y="2479"/>
              <a:ext cx="566" cy="192"/>
            </a:xfrm>
            <a:prstGeom prst="rect">
              <a:avLst/>
            </a:prstGeom>
            <a:noFill/>
            <a:ln w="12700">
              <a:noFill/>
            </a:ln>
          </p:spPr>
          <p:txBody>
            <a:bodyPr wrap="none">
              <a:spAutoFit/>
            </a:bodyPr>
            <a:p>
              <a:pPr lvl="0" eaLnBrk="1" hangingPunct="1"/>
              <a:r>
                <a:rPr lang="zh-CN" altLang="en-US" sz="1400" b="1" dirty="0">
                  <a:latin typeface="Times New Roman" panose="02020603050405020304" pitchFamily="18" charset="0"/>
                  <a:ea typeface="宋体" panose="02010600030101010101" pitchFamily="2" charset="-122"/>
                </a:rPr>
                <a:t>查询要求</a:t>
              </a:r>
              <a:endParaRPr lang="zh-CN" altLang="en-US" sz="1400" b="1" dirty="0">
                <a:latin typeface="Times New Roman" panose="02020603050405020304" pitchFamily="18" charset="0"/>
                <a:ea typeface="宋体" panose="02010600030101010101" pitchFamily="2" charset="-122"/>
              </a:endParaRPr>
            </a:p>
          </p:txBody>
        </p:sp>
      </p:grpSp>
      <p:grpSp>
        <p:nvGrpSpPr>
          <p:cNvPr id="75788" name="Group 12"/>
          <p:cNvGrpSpPr/>
          <p:nvPr/>
        </p:nvGrpSpPr>
        <p:grpSpPr>
          <a:xfrm>
            <a:off x="1828800" y="5459413"/>
            <a:ext cx="1905000" cy="304800"/>
            <a:chOff x="1152" y="3439"/>
            <a:chExt cx="1200" cy="192"/>
          </a:xfrm>
        </p:grpSpPr>
        <p:sp>
          <p:nvSpPr>
            <p:cNvPr id="75816" name="Line 13"/>
            <p:cNvSpPr/>
            <p:nvPr/>
          </p:nvSpPr>
          <p:spPr>
            <a:xfrm>
              <a:off x="1152" y="3456"/>
              <a:ext cx="1200" cy="0"/>
            </a:xfrm>
            <a:prstGeom prst="line">
              <a:avLst/>
            </a:prstGeom>
            <a:ln w="28575" cap="sq" cmpd="sng">
              <a:solidFill>
                <a:schemeClr val="tx1"/>
              </a:solidFill>
              <a:prstDash val="solid"/>
              <a:headEnd type="none" w="sm" len="sm"/>
              <a:tailEnd type="triangle" w="sm" len="sm"/>
            </a:ln>
          </p:spPr>
        </p:sp>
        <p:sp>
          <p:nvSpPr>
            <p:cNvPr id="75817" name="Text Box 14"/>
            <p:cNvSpPr txBox="1"/>
            <p:nvPr/>
          </p:nvSpPr>
          <p:spPr>
            <a:xfrm>
              <a:off x="1440" y="3439"/>
              <a:ext cx="792" cy="192"/>
            </a:xfrm>
            <a:prstGeom prst="rect">
              <a:avLst/>
            </a:prstGeom>
            <a:noFill/>
            <a:ln w="12700">
              <a:noFill/>
            </a:ln>
          </p:spPr>
          <p:txBody>
            <a:bodyPr wrap="none">
              <a:spAutoFit/>
            </a:bodyPr>
            <a:p>
              <a:pPr lvl="0" eaLnBrk="1" hangingPunct="1"/>
              <a:r>
                <a:rPr lang="zh-CN" altLang="en-US" sz="1400" b="1" dirty="0">
                  <a:latin typeface="Times New Roman" panose="02020603050405020304" pitchFamily="18" charset="0"/>
                  <a:ea typeface="宋体" panose="02010600030101010101" pitchFamily="2" charset="-122"/>
                </a:rPr>
                <a:t>图书管理要求</a:t>
              </a:r>
              <a:endParaRPr lang="zh-CN" altLang="en-US" sz="1400" b="1" dirty="0">
                <a:latin typeface="Times New Roman" panose="02020603050405020304" pitchFamily="18" charset="0"/>
                <a:ea typeface="宋体" panose="02010600030101010101" pitchFamily="2" charset="-122"/>
              </a:endParaRPr>
            </a:p>
          </p:txBody>
        </p:sp>
      </p:grpSp>
      <p:grpSp>
        <p:nvGrpSpPr>
          <p:cNvPr id="75789" name="Group 15"/>
          <p:cNvGrpSpPr/>
          <p:nvPr/>
        </p:nvGrpSpPr>
        <p:grpSpPr>
          <a:xfrm>
            <a:off x="1828800" y="4392613"/>
            <a:ext cx="1905000" cy="331787"/>
            <a:chOff x="1152" y="2767"/>
            <a:chExt cx="1200" cy="209"/>
          </a:xfrm>
        </p:grpSpPr>
        <p:sp>
          <p:nvSpPr>
            <p:cNvPr id="75814" name="Line 16"/>
            <p:cNvSpPr/>
            <p:nvPr/>
          </p:nvSpPr>
          <p:spPr>
            <a:xfrm>
              <a:off x="1152" y="2976"/>
              <a:ext cx="1200" cy="0"/>
            </a:xfrm>
            <a:prstGeom prst="line">
              <a:avLst/>
            </a:prstGeom>
            <a:ln w="28575" cap="sq" cmpd="sng">
              <a:solidFill>
                <a:schemeClr val="tx1"/>
              </a:solidFill>
              <a:prstDash val="solid"/>
              <a:headEnd type="triangle" w="med" len="med"/>
              <a:tailEnd type="none" w="sm" len="sm"/>
            </a:ln>
          </p:spPr>
        </p:sp>
        <p:sp>
          <p:nvSpPr>
            <p:cNvPr id="75815" name="Text Box 17"/>
            <p:cNvSpPr txBox="1"/>
            <p:nvPr/>
          </p:nvSpPr>
          <p:spPr>
            <a:xfrm>
              <a:off x="1488" y="2767"/>
              <a:ext cx="455" cy="192"/>
            </a:xfrm>
            <a:prstGeom prst="rect">
              <a:avLst/>
            </a:prstGeom>
            <a:noFill/>
            <a:ln w="12700">
              <a:noFill/>
            </a:ln>
          </p:spPr>
          <p:txBody>
            <a:bodyPr wrap="none">
              <a:spAutoFit/>
            </a:bodyPr>
            <a:p>
              <a:pPr lvl="0" eaLnBrk="1" hangingPunct="1"/>
              <a:r>
                <a:rPr lang="zh-CN" altLang="en-US" sz="1400" b="1" dirty="0">
                  <a:latin typeface="Times New Roman" panose="02020603050405020304" pitchFamily="18" charset="0"/>
                  <a:ea typeface="宋体" panose="02010600030101010101" pitchFamily="2" charset="-122"/>
                </a:rPr>
                <a:t>统计表</a:t>
              </a:r>
              <a:endParaRPr lang="zh-CN" altLang="en-US" sz="1400" b="1" dirty="0">
                <a:latin typeface="Times New Roman" panose="02020603050405020304" pitchFamily="18" charset="0"/>
                <a:ea typeface="宋体" panose="02010600030101010101" pitchFamily="2" charset="-122"/>
              </a:endParaRPr>
            </a:p>
          </p:txBody>
        </p:sp>
      </p:grpSp>
      <p:grpSp>
        <p:nvGrpSpPr>
          <p:cNvPr id="75790" name="Group 18"/>
          <p:cNvGrpSpPr/>
          <p:nvPr/>
        </p:nvGrpSpPr>
        <p:grpSpPr>
          <a:xfrm>
            <a:off x="1600200" y="5791200"/>
            <a:ext cx="2743200" cy="735013"/>
            <a:chOff x="1008" y="3648"/>
            <a:chExt cx="1728" cy="463"/>
          </a:xfrm>
        </p:grpSpPr>
        <p:grpSp>
          <p:nvGrpSpPr>
            <p:cNvPr id="75809" name="Group 19"/>
            <p:cNvGrpSpPr/>
            <p:nvPr/>
          </p:nvGrpSpPr>
          <p:grpSpPr>
            <a:xfrm>
              <a:off x="1008" y="3648"/>
              <a:ext cx="1728" cy="288"/>
              <a:chOff x="1008" y="3120"/>
              <a:chExt cx="1728" cy="288"/>
            </a:xfrm>
          </p:grpSpPr>
          <p:sp>
            <p:nvSpPr>
              <p:cNvPr id="75811" name="Line 20"/>
              <p:cNvSpPr/>
              <p:nvPr/>
            </p:nvSpPr>
            <p:spPr>
              <a:xfrm>
                <a:off x="2736" y="3120"/>
                <a:ext cx="0" cy="288"/>
              </a:xfrm>
              <a:prstGeom prst="line">
                <a:avLst/>
              </a:prstGeom>
              <a:ln w="28575" cap="sq" cmpd="sng">
                <a:solidFill>
                  <a:schemeClr val="tx1"/>
                </a:solidFill>
                <a:prstDash val="solid"/>
                <a:headEnd type="none" w="sm" len="sm"/>
                <a:tailEnd type="none" w="sm" len="sm"/>
              </a:ln>
            </p:spPr>
          </p:sp>
          <p:sp>
            <p:nvSpPr>
              <p:cNvPr id="75812" name="Line 21"/>
              <p:cNvSpPr/>
              <p:nvPr/>
            </p:nvSpPr>
            <p:spPr>
              <a:xfrm flipH="1">
                <a:off x="1008" y="3408"/>
                <a:ext cx="1728" cy="0"/>
              </a:xfrm>
              <a:prstGeom prst="line">
                <a:avLst/>
              </a:prstGeom>
              <a:ln w="28575" cap="sq" cmpd="sng">
                <a:solidFill>
                  <a:schemeClr val="tx1"/>
                </a:solidFill>
                <a:prstDash val="solid"/>
                <a:headEnd type="none" w="sm" len="sm"/>
                <a:tailEnd type="none" w="sm" len="sm"/>
              </a:ln>
            </p:spPr>
          </p:sp>
          <p:sp>
            <p:nvSpPr>
              <p:cNvPr id="75813" name="Line 22"/>
              <p:cNvSpPr/>
              <p:nvPr/>
            </p:nvSpPr>
            <p:spPr>
              <a:xfrm flipV="1">
                <a:off x="1008" y="3120"/>
                <a:ext cx="0" cy="288"/>
              </a:xfrm>
              <a:prstGeom prst="line">
                <a:avLst/>
              </a:prstGeom>
              <a:ln w="28575" cap="sq" cmpd="sng">
                <a:solidFill>
                  <a:schemeClr val="tx1"/>
                </a:solidFill>
                <a:prstDash val="solid"/>
                <a:headEnd type="none" w="sm" len="sm"/>
                <a:tailEnd type="triangle" w="sm" len="sm"/>
              </a:ln>
            </p:spPr>
          </p:sp>
        </p:grpSp>
        <p:sp>
          <p:nvSpPr>
            <p:cNvPr id="75810" name="Text Box 23"/>
            <p:cNvSpPr txBox="1"/>
            <p:nvPr/>
          </p:nvSpPr>
          <p:spPr>
            <a:xfrm>
              <a:off x="1536" y="3919"/>
              <a:ext cx="560" cy="192"/>
            </a:xfrm>
            <a:prstGeom prst="rect">
              <a:avLst/>
            </a:prstGeom>
            <a:noFill/>
            <a:ln w="12700">
              <a:noFill/>
            </a:ln>
          </p:spPr>
          <p:txBody>
            <a:bodyPr wrap="none">
              <a:spAutoFit/>
            </a:bodyPr>
            <a:p>
              <a:pPr lvl="0" eaLnBrk="1" hangingPunct="1"/>
              <a:r>
                <a:rPr lang="zh-CN" altLang="en-US" sz="1400" b="1" dirty="0">
                  <a:latin typeface="Times New Roman" panose="02020603050405020304" pitchFamily="18" charset="0"/>
                  <a:ea typeface="宋体" panose="02010600030101010101" pitchFamily="2" charset="-122"/>
                </a:rPr>
                <a:t>读者情况</a:t>
              </a:r>
              <a:endParaRPr lang="zh-CN" altLang="en-US" sz="1400" b="1" dirty="0">
                <a:latin typeface="Times New Roman" panose="02020603050405020304" pitchFamily="18" charset="0"/>
                <a:ea typeface="宋体" panose="02010600030101010101" pitchFamily="2" charset="-122"/>
              </a:endParaRPr>
            </a:p>
          </p:txBody>
        </p:sp>
      </p:grpSp>
      <p:grpSp>
        <p:nvGrpSpPr>
          <p:cNvPr id="75791" name="Group 24"/>
          <p:cNvGrpSpPr/>
          <p:nvPr/>
        </p:nvGrpSpPr>
        <p:grpSpPr>
          <a:xfrm>
            <a:off x="1600200" y="3657600"/>
            <a:ext cx="2743200" cy="838200"/>
            <a:chOff x="1008" y="2304"/>
            <a:chExt cx="1728" cy="528"/>
          </a:xfrm>
        </p:grpSpPr>
        <p:sp>
          <p:nvSpPr>
            <p:cNvPr id="75804" name="Text Box 25"/>
            <p:cNvSpPr txBox="1"/>
            <p:nvPr/>
          </p:nvSpPr>
          <p:spPr>
            <a:xfrm>
              <a:off x="1488" y="2304"/>
              <a:ext cx="576" cy="192"/>
            </a:xfrm>
            <a:prstGeom prst="rect">
              <a:avLst/>
            </a:prstGeom>
            <a:noFill/>
            <a:ln w="12700">
              <a:noFill/>
            </a:ln>
          </p:spPr>
          <p:txBody>
            <a:bodyPr>
              <a:spAutoFit/>
            </a:bodyPr>
            <a:p>
              <a:pPr lvl="0" eaLnBrk="1" hangingPunct="1"/>
              <a:r>
                <a:rPr lang="zh-CN" altLang="en-US" sz="1400" b="1" dirty="0">
                  <a:latin typeface="Times New Roman" panose="02020603050405020304" pitchFamily="18" charset="0"/>
                  <a:ea typeface="宋体" panose="02010600030101010101" pitchFamily="2" charset="-122"/>
                </a:rPr>
                <a:t>图书情况</a:t>
              </a:r>
              <a:endParaRPr lang="zh-CN" altLang="en-US" sz="1400" b="1" dirty="0">
                <a:latin typeface="Times New Roman" panose="02020603050405020304" pitchFamily="18" charset="0"/>
                <a:ea typeface="宋体" panose="02010600030101010101" pitchFamily="2" charset="-122"/>
              </a:endParaRPr>
            </a:p>
          </p:txBody>
        </p:sp>
        <p:grpSp>
          <p:nvGrpSpPr>
            <p:cNvPr id="75805" name="Group 26"/>
            <p:cNvGrpSpPr/>
            <p:nvPr/>
          </p:nvGrpSpPr>
          <p:grpSpPr>
            <a:xfrm>
              <a:off x="1008" y="2496"/>
              <a:ext cx="1728" cy="336"/>
              <a:chOff x="1008" y="1968"/>
              <a:chExt cx="1728" cy="336"/>
            </a:xfrm>
          </p:grpSpPr>
          <p:sp>
            <p:nvSpPr>
              <p:cNvPr id="75806" name="Line 27"/>
              <p:cNvSpPr/>
              <p:nvPr/>
            </p:nvSpPr>
            <p:spPr>
              <a:xfrm flipV="1">
                <a:off x="2736" y="1968"/>
                <a:ext cx="0" cy="288"/>
              </a:xfrm>
              <a:prstGeom prst="line">
                <a:avLst/>
              </a:prstGeom>
              <a:ln w="28575" cap="sq" cmpd="sng">
                <a:solidFill>
                  <a:schemeClr val="tx1"/>
                </a:solidFill>
                <a:prstDash val="solid"/>
                <a:headEnd type="none" w="sm" len="sm"/>
                <a:tailEnd type="none" w="sm" len="sm"/>
              </a:ln>
            </p:spPr>
          </p:sp>
          <p:sp>
            <p:nvSpPr>
              <p:cNvPr id="75807" name="Line 28"/>
              <p:cNvSpPr/>
              <p:nvPr/>
            </p:nvSpPr>
            <p:spPr>
              <a:xfrm flipH="1" flipV="1">
                <a:off x="1008" y="1968"/>
                <a:ext cx="1728" cy="0"/>
              </a:xfrm>
              <a:prstGeom prst="line">
                <a:avLst/>
              </a:prstGeom>
              <a:ln w="28575" cap="sq" cmpd="sng">
                <a:solidFill>
                  <a:schemeClr val="tx1"/>
                </a:solidFill>
                <a:prstDash val="solid"/>
                <a:headEnd type="none" w="sm" len="sm"/>
                <a:tailEnd type="none" w="sm" len="sm"/>
              </a:ln>
            </p:spPr>
          </p:sp>
          <p:sp>
            <p:nvSpPr>
              <p:cNvPr id="75808" name="Line 29"/>
              <p:cNvSpPr/>
              <p:nvPr/>
            </p:nvSpPr>
            <p:spPr>
              <a:xfrm>
                <a:off x="1008" y="1968"/>
                <a:ext cx="0" cy="336"/>
              </a:xfrm>
              <a:prstGeom prst="line">
                <a:avLst/>
              </a:prstGeom>
              <a:ln w="28575" cap="sq" cmpd="sng">
                <a:solidFill>
                  <a:schemeClr val="tx1"/>
                </a:solidFill>
                <a:prstDash val="solid"/>
                <a:headEnd type="none" w="sm" len="sm"/>
                <a:tailEnd type="triangle" w="sm" len="sm"/>
              </a:ln>
            </p:spPr>
          </p:sp>
        </p:grpSp>
      </p:grpSp>
      <p:grpSp>
        <p:nvGrpSpPr>
          <p:cNvPr id="75792" name="Group 30"/>
          <p:cNvGrpSpPr/>
          <p:nvPr/>
        </p:nvGrpSpPr>
        <p:grpSpPr>
          <a:xfrm>
            <a:off x="4953000" y="5459413"/>
            <a:ext cx="2133600" cy="407987"/>
            <a:chOff x="3120" y="3439"/>
            <a:chExt cx="1344" cy="257"/>
          </a:xfrm>
        </p:grpSpPr>
        <p:grpSp>
          <p:nvGrpSpPr>
            <p:cNvPr id="75800" name="Group 31"/>
            <p:cNvGrpSpPr/>
            <p:nvPr/>
          </p:nvGrpSpPr>
          <p:grpSpPr>
            <a:xfrm>
              <a:off x="3120" y="3456"/>
              <a:ext cx="1344" cy="240"/>
              <a:chOff x="3120" y="2928"/>
              <a:chExt cx="1344" cy="240"/>
            </a:xfrm>
          </p:grpSpPr>
          <p:sp>
            <p:nvSpPr>
              <p:cNvPr id="75802" name="Line 32"/>
              <p:cNvSpPr/>
              <p:nvPr/>
            </p:nvSpPr>
            <p:spPr>
              <a:xfrm>
                <a:off x="3120" y="2928"/>
                <a:ext cx="1344" cy="0"/>
              </a:xfrm>
              <a:prstGeom prst="line">
                <a:avLst/>
              </a:prstGeom>
              <a:ln w="28575" cap="sq" cmpd="sng">
                <a:solidFill>
                  <a:schemeClr val="tx1"/>
                </a:solidFill>
                <a:prstDash val="solid"/>
                <a:headEnd type="none" w="sm" len="sm"/>
                <a:tailEnd type="none" w="sm" len="sm"/>
              </a:ln>
            </p:spPr>
          </p:sp>
          <p:sp>
            <p:nvSpPr>
              <p:cNvPr id="75803" name="Line 33"/>
              <p:cNvSpPr/>
              <p:nvPr/>
            </p:nvSpPr>
            <p:spPr>
              <a:xfrm>
                <a:off x="4464" y="2928"/>
                <a:ext cx="0" cy="240"/>
              </a:xfrm>
              <a:prstGeom prst="line">
                <a:avLst/>
              </a:prstGeom>
              <a:ln w="28575" cap="sq" cmpd="sng">
                <a:solidFill>
                  <a:schemeClr val="tx1"/>
                </a:solidFill>
                <a:prstDash val="solid"/>
                <a:headEnd type="none" w="sm" len="sm"/>
                <a:tailEnd type="triangle" w="sm" len="sm"/>
              </a:ln>
            </p:spPr>
          </p:sp>
        </p:grpSp>
        <p:sp>
          <p:nvSpPr>
            <p:cNvPr id="75801" name="Text Box 34"/>
            <p:cNvSpPr txBox="1"/>
            <p:nvPr/>
          </p:nvSpPr>
          <p:spPr>
            <a:xfrm>
              <a:off x="3552" y="3439"/>
              <a:ext cx="455" cy="192"/>
            </a:xfrm>
            <a:prstGeom prst="rect">
              <a:avLst/>
            </a:prstGeom>
            <a:noFill/>
            <a:ln w="12700">
              <a:noFill/>
            </a:ln>
          </p:spPr>
          <p:txBody>
            <a:bodyPr wrap="none">
              <a:spAutoFit/>
            </a:bodyPr>
            <a:p>
              <a:pPr lvl="0" eaLnBrk="1" hangingPunct="1"/>
              <a:r>
                <a:rPr lang="zh-CN" altLang="en-US" sz="1400" b="1" dirty="0">
                  <a:latin typeface="Times New Roman" panose="02020603050405020304" pitchFamily="18" charset="0"/>
                  <a:ea typeface="宋体" panose="02010600030101010101" pitchFamily="2" charset="-122"/>
                </a:rPr>
                <a:t>付款单</a:t>
              </a:r>
              <a:endParaRPr lang="zh-CN" altLang="en-US" sz="1400" b="1" dirty="0">
                <a:latin typeface="Times New Roman" panose="02020603050405020304" pitchFamily="18" charset="0"/>
                <a:ea typeface="宋体" panose="02010600030101010101" pitchFamily="2" charset="-122"/>
              </a:endParaRPr>
            </a:p>
          </p:txBody>
        </p:sp>
      </p:grpSp>
      <p:grpSp>
        <p:nvGrpSpPr>
          <p:cNvPr id="75793" name="Group 35"/>
          <p:cNvGrpSpPr/>
          <p:nvPr/>
        </p:nvGrpSpPr>
        <p:grpSpPr>
          <a:xfrm>
            <a:off x="5029200" y="4343400"/>
            <a:ext cx="2057400" cy="457200"/>
            <a:chOff x="3168" y="2736"/>
            <a:chExt cx="1296" cy="288"/>
          </a:xfrm>
        </p:grpSpPr>
        <p:grpSp>
          <p:nvGrpSpPr>
            <p:cNvPr id="75796" name="Group 36"/>
            <p:cNvGrpSpPr/>
            <p:nvPr/>
          </p:nvGrpSpPr>
          <p:grpSpPr>
            <a:xfrm>
              <a:off x="3168" y="2736"/>
              <a:ext cx="1296" cy="288"/>
              <a:chOff x="3168" y="2208"/>
              <a:chExt cx="1296" cy="288"/>
            </a:xfrm>
          </p:grpSpPr>
          <p:sp>
            <p:nvSpPr>
              <p:cNvPr id="75798" name="Line 37"/>
              <p:cNvSpPr/>
              <p:nvPr/>
            </p:nvSpPr>
            <p:spPr>
              <a:xfrm>
                <a:off x="4464" y="2208"/>
                <a:ext cx="0" cy="288"/>
              </a:xfrm>
              <a:prstGeom prst="line">
                <a:avLst/>
              </a:prstGeom>
              <a:ln w="28575" cap="sq" cmpd="sng">
                <a:solidFill>
                  <a:schemeClr val="tx1"/>
                </a:solidFill>
                <a:prstDash val="solid"/>
                <a:headEnd type="none" w="sm" len="sm"/>
                <a:tailEnd type="none" w="sm" len="sm"/>
              </a:ln>
            </p:spPr>
          </p:sp>
          <p:sp>
            <p:nvSpPr>
              <p:cNvPr id="75799" name="Line 38"/>
              <p:cNvSpPr/>
              <p:nvPr/>
            </p:nvSpPr>
            <p:spPr>
              <a:xfrm flipH="1">
                <a:off x="3168" y="2496"/>
                <a:ext cx="1296" cy="0"/>
              </a:xfrm>
              <a:prstGeom prst="line">
                <a:avLst/>
              </a:prstGeom>
              <a:ln w="28575" cap="sq" cmpd="sng">
                <a:solidFill>
                  <a:schemeClr val="tx1"/>
                </a:solidFill>
                <a:prstDash val="solid"/>
                <a:headEnd type="none" w="sm" len="sm"/>
                <a:tailEnd type="triangle" w="sm" len="sm"/>
              </a:ln>
            </p:spPr>
          </p:sp>
        </p:grpSp>
        <p:sp>
          <p:nvSpPr>
            <p:cNvPr id="75797" name="Text Box 39"/>
            <p:cNvSpPr txBox="1"/>
            <p:nvPr/>
          </p:nvSpPr>
          <p:spPr>
            <a:xfrm>
              <a:off x="3552" y="2815"/>
              <a:ext cx="568" cy="192"/>
            </a:xfrm>
            <a:prstGeom prst="rect">
              <a:avLst/>
            </a:prstGeom>
            <a:noFill/>
            <a:ln w="12700">
              <a:noFill/>
            </a:ln>
          </p:spPr>
          <p:txBody>
            <a:bodyPr wrap="none">
              <a:spAutoFit/>
            </a:bodyPr>
            <a:p>
              <a:pPr lvl="0" eaLnBrk="1" hangingPunct="1"/>
              <a:r>
                <a:rPr lang="zh-CN" altLang="en-US" sz="1400" b="1" dirty="0">
                  <a:latin typeface="Times New Roman" panose="02020603050405020304" pitchFamily="18" charset="0"/>
                  <a:ea typeface="宋体" panose="02010600030101010101" pitchFamily="2" charset="-122"/>
                </a:rPr>
                <a:t>当前日期</a:t>
              </a:r>
              <a:endParaRPr lang="zh-CN" altLang="en-US" sz="1400" b="1" dirty="0">
                <a:latin typeface="Times New Roman" panose="02020603050405020304" pitchFamily="18" charset="0"/>
                <a:ea typeface="宋体" panose="02010600030101010101" pitchFamily="2" charset="-122"/>
              </a:endParaRPr>
            </a:p>
          </p:txBody>
        </p:sp>
      </p:grpSp>
      <p:sp>
        <p:nvSpPr>
          <p:cNvPr id="75794" name="Text Box 40"/>
          <p:cNvSpPr txBox="1"/>
          <p:nvPr/>
        </p:nvSpPr>
        <p:spPr>
          <a:xfrm>
            <a:off x="914400" y="3276600"/>
            <a:ext cx="1143000" cy="366713"/>
          </a:xfrm>
          <a:prstGeom prst="rect">
            <a:avLst/>
          </a:prstGeom>
          <a:noFill/>
          <a:ln w="12700">
            <a:noFill/>
          </a:ln>
        </p:spPr>
        <p:txBody>
          <a:bodyPr>
            <a:spAutoFit/>
          </a:bodyPr>
          <a:p>
            <a:pPr lvl="0" eaLnBrk="1" hangingPunct="1"/>
            <a:r>
              <a:rPr lang="zh-CN" altLang="en-US" sz="1800" b="1" dirty="0">
                <a:latin typeface="宋体" panose="02010600030101010101" pitchFamily="2" charset="-122"/>
                <a:ea typeface="宋体" panose="02010600030101010101" pitchFamily="2" charset="-122"/>
              </a:rPr>
              <a:t>顶层</a:t>
            </a:r>
            <a:r>
              <a:rPr lang="en-US" altLang="zh-CN" sz="1800" b="1">
                <a:latin typeface="宋体" panose="02010600030101010101" pitchFamily="2" charset="-122"/>
                <a:ea typeface="宋体" panose="02010600030101010101" pitchFamily="2" charset="-122"/>
              </a:rPr>
              <a:t>DFD</a:t>
            </a:r>
            <a:endParaRPr lang="en-US" altLang="zh-CN" sz="1800" b="1">
              <a:latin typeface="宋体" panose="02010600030101010101" pitchFamily="2" charset="-122"/>
              <a:ea typeface="宋体" panose="02010600030101010101" pitchFamily="2" charset="-122"/>
            </a:endParaRPr>
          </a:p>
        </p:txBody>
      </p:sp>
      <p:sp>
        <p:nvSpPr>
          <p:cNvPr id="75795" name="Text Box 41"/>
          <p:cNvSpPr txBox="1"/>
          <p:nvPr/>
        </p:nvSpPr>
        <p:spPr>
          <a:xfrm>
            <a:off x="442913" y="1773238"/>
            <a:ext cx="7983537" cy="1524000"/>
          </a:xfrm>
          <a:prstGeom prst="rect">
            <a:avLst/>
          </a:prstGeom>
          <a:noFill/>
          <a:ln w="12700">
            <a:noFill/>
          </a:ln>
        </p:spPr>
        <p:txBody>
          <a:bodyPr wrap="none">
            <a:spAutoFit/>
          </a:bodyPr>
          <a:p>
            <a:pPr lvl="0" eaLnBrk="1" hangingPunct="1">
              <a:lnSpc>
                <a:spcPct val="90000"/>
              </a:lnSpc>
              <a:spcBef>
                <a:spcPct val="20000"/>
              </a:spcBef>
              <a:buClr>
                <a:schemeClr val="accent2"/>
              </a:buClr>
              <a:buSzPct val="80000"/>
              <a:buFont typeface="Wingdings" panose="05000000000000000000" pitchFamily="2" charset="2"/>
              <a:buNone/>
            </a:pPr>
            <a:r>
              <a:rPr lang="en-US" altLang="zh-CN" sz="2000" b="1">
                <a:latin typeface="宋体" panose="02010600030101010101" pitchFamily="2" charset="-122"/>
                <a:ea typeface="宋体" panose="02010600030101010101" pitchFamily="2" charset="-122"/>
              </a:rPr>
              <a:t>   4.</a:t>
            </a:r>
            <a:r>
              <a:rPr lang="zh-CN" altLang="en-US" sz="2000" b="1" dirty="0">
                <a:latin typeface="宋体" panose="02010600030101010101" pitchFamily="2" charset="-122"/>
                <a:ea typeface="宋体" panose="02010600030101010101" pitchFamily="2" charset="-122"/>
              </a:rPr>
              <a:t>在某些情况下需要对图书馆的图书进行清理工作，对一些过时或</a:t>
            </a:r>
            <a:endParaRPr lang="zh-CN" altLang="en-US" sz="2000" b="1" dirty="0">
              <a:latin typeface="宋体" panose="02010600030101010101" pitchFamily="2" charset="-122"/>
              <a:ea typeface="宋体" panose="02010600030101010101" pitchFamily="2" charset="-122"/>
            </a:endParaRPr>
          </a:p>
          <a:p>
            <a:pPr lvl="0" eaLnBrk="1" hangingPunct="1">
              <a:lnSpc>
                <a:spcPct val="90000"/>
              </a:lnSpc>
              <a:spcBef>
                <a:spcPct val="20000"/>
              </a:spcBef>
              <a:buClr>
                <a:schemeClr val="accent2"/>
              </a:buClr>
              <a:buSzPct val="80000"/>
              <a:buFont typeface="Wingdings" panose="05000000000000000000" pitchFamily="2" charset="2"/>
              <a:buNone/>
            </a:pPr>
            <a:r>
              <a:rPr lang="zh-CN" altLang="en-US" sz="2000" b="1" dirty="0">
                <a:latin typeface="宋体" panose="02010600030101010101" pitchFamily="2" charset="-122"/>
                <a:ea typeface="宋体" panose="02010600030101010101" pitchFamily="2" charset="-122"/>
              </a:rPr>
              <a:t>     无继续保留价值的图书要注销</a:t>
            </a:r>
            <a:r>
              <a:rPr lang="en-US" altLang="zh-CN" sz="2000" b="1">
                <a:latin typeface="宋体" panose="02010600030101010101" pitchFamily="2" charset="-122"/>
                <a:ea typeface="宋体" panose="02010600030101010101" pitchFamily="2" charset="-122"/>
              </a:rPr>
              <a:t>(</a:t>
            </a:r>
            <a:r>
              <a:rPr lang="zh-CN" altLang="en-US" sz="2000" b="1" dirty="0">
                <a:latin typeface="宋体" panose="02010600030101010101" pitchFamily="2" charset="-122"/>
                <a:ea typeface="宋体" panose="02010600030101010101" pitchFamily="2" charset="-122"/>
              </a:rPr>
              <a:t>从图书文件中删除相关记录</a:t>
            </a:r>
            <a:r>
              <a:rPr lang="en-US" altLang="zh-CN" sz="2000" b="1">
                <a:latin typeface="宋体" panose="02010600030101010101" pitchFamily="2" charset="-122"/>
                <a:ea typeface="宋体" panose="02010600030101010101" pitchFamily="2" charset="-122"/>
              </a:rPr>
              <a:t>)</a:t>
            </a:r>
            <a:r>
              <a:rPr lang="zh-CN" altLang="en-US" sz="2000" b="1" dirty="0">
                <a:latin typeface="宋体" panose="02010600030101010101" pitchFamily="2" charset="-122"/>
                <a:ea typeface="宋体" panose="02010600030101010101" pitchFamily="2" charset="-122"/>
              </a:rPr>
              <a:t>。</a:t>
            </a:r>
            <a:endParaRPr lang="zh-CN" altLang="en-US" sz="2000" b="1" dirty="0">
              <a:latin typeface="宋体" panose="02010600030101010101" pitchFamily="2" charset="-122"/>
              <a:ea typeface="宋体" panose="02010600030101010101" pitchFamily="2" charset="-122"/>
            </a:endParaRPr>
          </a:p>
          <a:p>
            <a:pPr lvl="0" eaLnBrk="1" hangingPunct="1">
              <a:lnSpc>
                <a:spcPct val="90000"/>
              </a:lnSpc>
              <a:spcBef>
                <a:spcPct val="20000"/>
              </a:spcBef>
              <a:buClr>
                <a:schemeClr val="accent2"/>
              </a:buClr>
              <a:buSzPct val="80000"/>
              <a:buFont typeface="Wingdings" panose="05000000000000000000" pitchFamily="2" charset="2"/>
              <a:buNone/>
            </a:pPr>
            <a:r>
              <a:rPr lang="zh-CN" altLang="en-US" sz="2000" b="1" dirty="0">
                <a:latin typeface="宋体" panose="02010600030101010101" pitchFamily="2" charset="-122"/>
                <a:ea typeface="宋体" panose="02010600030101010101" pitchFamily="2" charset="-122"/>
              </a:rPr>
              <a:t>   </a:t>
            </a:r>
            <a:r>
              <a:rPr lang="en-US" altLang="zh-CN" sz="2000" b="1">
                <a:latin typeface="宋体" panose="02010600030101010101" pitchFamily="2" charset="-122"/>
                <a:ea typeface="宋体" panose="02010600030101010101" pitchFamily="2" charset="-122"/>
              </a:rPr>
              <a:t>5.</a:t>
            </a:r>
            <a:r>
              <a:rPr lang="zh-CN" altLang="en-US" sz="2000" b="1" dirty="0">
                <a:latin typeface="宋体" panose="02010600030101010101" pitchFamily="2" charset="-122"/>
                <a:ea typeface="宋体" panose="02010600030101010101" pitchFamily="2" charset="-122"/>
              </a:rPr>
              <a:t>咨询要求：查询某位读者、某种图书和全局图书三种情况。</a:t>
            </a:r>
            <a:endParaRPr lang="zh-CN" altLang="en-US" sz="2000" b="1" dirty="0">
              <a:latin typeface="宋体" panose="02010600030101010101" pitchFamily="2" charset="-122"/>
              <a:ea typeface="宋体" panose="02010600030101010101" pitchFamily="2" charset="-122"/>
            </a:endParaRPr>
          </a:p>
          <a:p>
            <a:pPr lvl="0" eaLnBrk="1" hangingPunct="1">
              <a:spcBef>
                <a:spcPct val="60000"/>
              </a:spcBef>
            </a:pPr>
            <a:r>
              <a:rPr lang="zh-CN" altLang="en-US" sz="2000" b="1" dirty="0">
                <a:latin typeface="宋体" panose="02010600030101010101" pitchFamily="2" charset="-122"/>
                <a:ea typeface="宋体" panose="02010600030101010101" pitchFamily="2" charset="-122"/>
              </a:rPr>
              <a:t>二</a:t>
            </a:r>
            <a:r>
              <a:rPr lang="en-US" altLang="zh-CN" sz="2000" b="1">
                <a:latin typeface="宋体" panose="02010600030101010101" pitchFamily="2" charset="-122"/>
                <a:ea typeface="宋体" panose="02010600030101010101" pitchFamily="2" charset="-122"/>
              </a:rPr>
              <a:t>.</a:t>
            </a:r>
            <a:r>
              <a:rPr lang="zh-CN" altLang="en-US" sz="2000" b="1" dirty="0">
                <a:latin typeface="宋体" panose="02010600030101010101" pitchFamily="2" charset="-122"/>
                <a:ea typeface="宋体" panose="02010600030101010101" pitchFamily="2" charset="-122"/>
              </a:rPr>
              <a:t>画出数据流图</a:t>
            </a:r>
            <a:endParaRPr lang="zh-CN" altLang="en-US" sz="2000" b="1" dirty="0">
              <a:latin typeface="宋体" panose="02010600030101010101" pitchFamily="2" charset="-122"/>
              <a:ea typeface="宋体" panose="02010600030101010101" pitchFamily="2" charset="-122"/>
            </a:endParaRPr>
          </a:p>
        </p:txBody>
      </p:sp>
    </p:spTree>
  </p:cSld>
  <p:clrMapOvr>
    <a:masterClrMapping/>
  </p:clrMapOvr>
  <p:transition spd="slow">
    <p:cover dir="u"/>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2" name="日期占位符 3"/>
          <p:cNvSpPr txBox="1">
            <a:spLocks noGrp="1"/>
          </p:cNvSpPr>
          <p:nvPr>
            <p:ph type="dt" sz="half" idx="10"/>
          </p:nvPr>
        </p:nvSpPr>
        <p:spPr/>
        <p:txBody>
          <a:bodyPr/>
          <a:p>
            <a:pPr eaLnBrk="1" hangingPunct="1"/>
            <a:fld id="{BB962C8B-B14F-4D97-AF65-F5344CB8AC3E}" type="datetime1">
              <a:rPr lang="zh-CN" altLang="en-US" dirty="0"/>
            </a:fld>
            <a:endParaRPr lang="zh-CN" altLang="en-US" dirty="0"/>
          </a:p>
        </p:txBody>
      </p:sp>
      <p:sp>
        <p:nvSpPr>
          <p:cNvPr id="76803" name="灯片编号占位符 5"/>
          <p:cNvSpPr txBox="1">
            <a:spLocks noGrp="1"/>
          </p:cNvSpPr>
          <p:nvPr>
            <p:ph type="sldNum" sz="quarter" idx="12"/>
          </p:nvPr>
        </p:nvSpPr>
        <p:spPr/>
        <p:txBody>
          <a:bodyPr/>
          <a:p>
            <a:pPr algn="r" eaLnBrk="1" hangingPunct="1">
              <a:spcBef>
                <a:spcPct val="50000"/>
              </a:spcBef>
            </a:pPr>
            <a:fld id="{9A0DB2DC-4C9A-4742-B13C-FB6460FD3503}" type="slidenum">
              <a:rPr lang="en-US" altLang="zh-CN" sz="1400"/>
            </a:fld>
            <a:endParaRPr lang="en-US" altLang="zh-CN" sz="1400"/>
          </a:p>
        </p:txBody>
      </p:sp>
      <p:sp>
        <p:nvSpPr>
          <p:cNvPr id="76804" name="Rectangle 2"/>
          <p:cNvSpPr>
            <a:spLocks noGrp="1"/>
          </p:cNvSpPr>
          <p:nvPr>
            <p:ph type="title"/>
          </p:nvPr>
        </p:nvSpPr>
        <p:spPr>
          <a:xfrm>
            <a:off x="2928938" y="785813"/>
            <a:ext cx="3467100" cy="546100"/>
          </a:xfrm>
        </p:spPr>
        <p:txBody>
          <a:bodyPr vert="horz" wrap="square" lIns="92075" tIns="46038" rIns="92075" bIns="46038" anchor="ctr"/>
          <a:p>
            <a:r>
              <a:rPr lang="zh-CN" altLang="en-US" sz="3600" dirty="0">
                <a:latin typeface="黑体" panose="02010609060101010101" pitchFamily="2" charset="-122"/>
                <a:ea typeface="黑体" panose="02010609060101010101" pitchFamily="2" charset="-122"/>
              </a:rPr>
              <a:t>图书馆系统</a:t>
            </a:r>
            <a:r>
              <a:rPr lang="en-US" altLang="zh-CN" sz="3600">
                <a:latin typeface="黑体" panose="02010609060101010101" pitchFamily="2" charset="-122"/>
                <a:ea typeface="黑体" panose="02010609060101010101" pitchFamily="2" charset="-122"/>
              </a:rPr>
              <a:t>3</a:t>
            </a:r>
            <a:endParaRPr lang="en-US" altLang="zh-CN" sz="3600">
              <a:latin typeface="黑体" panose="02010609060101010101" pitchFamily="2" charset="-122"/>
              <a:ea typeface="黑体" panose="02010609060101010101" pitchFamily="2" charset="-122"/>
            </a:endParaRPr>
          </a:p>
        </p:txBody>
      </p:sp>
      <p:sp>
        <p:nvSpPr>
          <p:cNvPr id="76805" name="Text Box 3"/>
          <p:cNvSpPr txBox="1"/>
          <p:nvPr/>
        </p:nvSpPr>
        <p:spPr>
          <a:xfrm>
            <a:off x="746125" y="4537075"/>
            <a:ext cx="184150" cy="457200"/>
          </a:xfrm>
          <a:prstGeom prst="rect">
            <a:avLst/>
          </a:prstGeom>
          <a:noFill/>
          <a:ln w="12700">
            <a:noFill/>
          </a:ln>
        </p:spPr>
        <p:txBody>
          <a:bodyPr wrap="none">
            <a:spAutoFit/>
          </a:bodyPr>
          <a:p>
            <a:pPr lvl="0" eaLnBrk="1" hangingPunct="1"/>
            <a:endParaRPr lang="zh-CN" altLang="zh-CN" dirty="0">
              <a:latin typeface="Times New Roman" panose="02020603050405020304" pitchFamily="18" charset="0"/>
              <a:ea typeface="宋体" panose="02010600030101010101" pitchFamily="2" charset="-122"/>
            </a:endParaRPr>
          </a:p>
        </p:txBody>
      </p:sp>
      <p:sp>
        <p:nvSpPr>
          <p:cNvPr id="76806" name="Text Box 4"/>
          <p:cNvSpPr txBox="1"/>
          <p:nvPr/>
        </p:nvSpPr>
        <p:spPr>
          <a:xfrm>
            <a:off x="7010400" y="5867400"/>
            <a:ext cx="184150" cy="457200"/>
          </a:xfrm>
          <a:prstGeom prst="rect">
            <a:avLst/>
          </a:prstGeom>
          <a:noFill/>
          <a:ln w="12700">
            <a:noFill/>
          </a:ln>
        </p:spPr>
        <p:txBody>
          <a:bodyPr wrap="none">
            <a:spAutoFit/>
          </a:bodyPr>
          <a:p>
            <a:pPr lvl="0" eaLnBrk="1" hangingPunct="1"/>
            <a:endParaRPr lang="zh-CN" altLang="zh-CN" dirty="0">
              <a:latin typeface="Times New Roman" panose="02020603050405020304" pitchFamily="18" charset="0"/>
              <a:ea typeface="宋体" panose="02010600030101010101" pitchFamily="2" charset="-122"/>
            </a:endParaRPr>
          </a:p>
        </p:txBody>
      </p:sp>
      <p:grpSp>
        <p:nvGrpSpPr>
          <p:cNvPr id="76807" name="Group 5"/>
          <p:cNvGrpSpPr/>
          <p:nvPr/>
        </p:nvGrpSpPr>
        <p:grpSpPr>
          <a:xfrm>
            <a:off x="1828800" y="3706813"/>
            <a:ext cx="1250950" cy="331787"/>
            <a:chOff x="1152" y="2335"/>
            <a:chExt cx="788" cy="209"/>
          </a:xfrm>
        </p:grpSpPr>
        <p:sp>
          <p:nvSpPr>
            <p:cNvPr id="76854" name="Line 6"/>
            <p:cNvSpPr/>
            <p:nvPr/>
          </p:nvSpPr>
          <p:spPr>
            <a:xfrm>
              <a:off x="1152" y="2544"/>
              <a:ext cx="720" cy="0"/>
            </a:xfrm>
            <a:prstGeom prst="line">
              <a:avLst/>
            </a:prstGeom>
            <a:ln w="28575" cap="sq" cmpd="sng">
              <a:solidFill>
                <a:schemeClr val="tx1"/>
              </a:solidFill>
              <a:prstDash val="solid"/>
              <a:headEnd type="none" w="sm" len="sm"/>
              <a:tailEnd type="triangle" w="sm" len="sm"/>
            </a:ln>
          </p:spPr>
        </p:sp>
        <p:sp>
          <p:nvSpPr>
            <p:cNvPr id="76855" name="Text Box 7"/>
            <p:cNvSpPr txBox="1"/>
            <p:nvPr/>
          </p:nvSpPr>
          <p:spPr>
            <a:xfrm>
              <a:off x="1152" y="2335"/>
              <a:ext cx="788" cy="192"/>
            </a:xfrm>
            <a:prstGeom prst="rect">
              <a:avLst/>
            </a:prstGeom>
            <a:noFill/>
            <a:ln w="12700">
              <a:noFill/>
            </a:ln>
          </p:spPr>
          <p:txBody>
            <a:bodyPr wrap="none">
              <a:spAutoFit/>
            </a:bodyPr>
            <a:p>
              <a:pPr lvl="0" eaLnBrk="1" hangingPunct="1"/>
              <a:r>
                <a:rPr lang="zh-CN" altLang="en-US" sz="1400" b="1" dirty="0">
                  <a:latin typeface="Times New Roman" panose="02020603050405020304" pitchFamily="18" charset="0"/>
                  <a:ea typeface="宋体" panose="02010600030101010101" pitchFamily="2" charset="-122"/>
                </a:rPr>
                <a:t>图书管理要求</a:t>
              </a:r>
              <a:endParaRPr lang="zh-CN" altLang="en-US" sz="1400" b="1" dirty="0">
                <a:latin typeface="Times New Roman" panose="02020603050405020304" pitchFamily="18" charset="0"/>
                <a:ea typeface="宋体" panose="02010600030101010101" pitchFamily="2" charset="-122"/>
              </a:endParaRPr>
            </a:p>
          </p:txBody>
        </p:sp>
      </p:grpSp>
      <p:grpSp>
        <p:nvGrpSpPr>
          <p:cNvPr id="76808" name="Group 8"/>
          <p:cNvGrpSpPr/>
          <p:nvPr/>
        </p:nvGrpSpPr>
        <p:grpSpPr>
          <a:xfrm>
            <a:off x="5410200" y="4087813"/>
            <a:ext cx="1752600" cy="788987"/>
            <a:chOff x="3408" y="2575"/>
            <a:chExt cx="1104" cy="497"/>
          </a:xfrm>
        </p:grpSpPr>
        <p:sp>
          <p:nvSpPr>
            <p:cNvPr id="76849" name="Text Box 9"/>
            <p:cNvSpPr txBox="1"/>
            <p:nvPr/>
          </p:nvSpPr>
          <p:spPr>
            <a:xfrm>
              <a:off x="3600" y="2575"/>
              <a:ext cx="566" cy="192"/>
            </a:xfrm>
            <a:prstGeom prst="rect">
              <a:avLst/>
            </a:prstGeom>
            <a:noFill/>
            <a:ln w="12700">
              <a:noFill/>
            </a:ln>
          </p:spPr>
          <p:txBody>
            <a:bodyPr wrap="none">
              <a:spAutoFit/>
            </a:bodyPr>
            <a:p>
              <a:pPr lvl="0" eaLnBrk="1" hangingPunct="1"/>
              <a:r>
                <a:rPr lang="zh-CN" altLang="en-US" sz="1400" b="1" dirty="0">
                  <a:latin typeface="Times New Roman" panose="02020603050405020304" pitchFamily="18" charset="0"/>
                  <a:ea typeface="宋体" panose="02010600030101010101" pitchFamily="2" charset="-122"/>
                </a:rPr>
                <a:t>读者情况</a:t>
              </a:r>
              <a:endParaRPr lang="zh-CN" altLang="en-US" sz="1400" b="1" dirty="0">
                <a:latin typeface="Times New Roman" panose="02020603050405020304" pitchFamily="18" charset="0"/>
                <a:ea typeface="宋体" panose="02010600030101010101" pitchFamily="2" charset="-122"/>
              </a:endParaRPr>
            </a:p>
          </p:txBody>
        </p:sp>
        <p:grpSp>
          <p:nvGrpSpPr>
            <p:cNvPr id="76850" name="Group 10"/>
            <p:cNvGrpSpPr/>
            <p:nvPr/>
          </p:nvGrpSpPr>
          <p:grpSpPr>
            <a:xfrm>
              <a:off x="3408" y="2784"/>
              <a:ext cx="1104" cy="288"/>
              <a:chOff x="3408" y="2784"/>
              <a:chExt cx="1104" cy="288"/>
            </a:xfrm>
          </p:grpSpPr>
          <p:sp>
            <p:nvSpPr>
              <p:cNvPr id="76851" name="Line 11"/>
              <p:cNvSpPr/>
              <p:nvPr/>
            </p:nvSpPr>
            <p:spPr>
              <a:xfrm flipV="1">
                <a:off x="3408" y="2784"/>
                <a:ext cx="0" cy="192"/>
              </a:xfrm>
              <a:prstGeom prst="line">
                <a:avLst/>
              </a:prstGeom>
              <a:ln w="28575" cap="sq" cmpd="sng">
                <a:solidFill>
                  <a:schemeClr val="tx1"/>
                </a:solidFill>
                <a:prstDash val="solid"/>
                <a:headEnd type="none" w="sm" len="sm"/>
                <a:tailEnd type="none" w="sm" len="sm"/>
              </a:ln>
            </p:spPr>
          </p:sp>
          <p:sp>
            <p:nvSpPr>
              <p:cNvPr id="76852" name="Line 12"/>
              <p:cNvSpPr/>
              <p:nvPr/>
            </p:nvSpPr>
            <p:spPr>
              <a:xfrm flipH="1" flipV="1">
                <a:off x="3408" y="2784"/>
                <a:ext cx="1104" cy="0"/>
              </a:xfrm>
              <a:prstGeom prst="line">
                <a:avLst/>
              </a:prstGeom>
              <a:ln w="28575" cap="sq" cmpd="sng">
                <a:solidFill>
                  <a:schemeClr val="tx1"/>
                </a:solidFill>
                <a:prstDash val="solid"/>
                <a:headEnd type="none" w="sm" len="sm"/>
                <a:tailEnd type="none" w="sm" len="sm"/>
              </a:ln>
            </p:spPr>
          </p:sp>
          <p:sp>
            <p:nvSpPr>
              <p:cNvPr id="76853" name="Line 13"/>
              <p:cNvSpPr/>
              <p:nvPr/>
            </p:nvSpPr>
            <p:spPr>
              <a:xfrm>
                <a:off x="4512" y="2784"/>
                <a:ext cx="0" cy="288"/>
              </a:xfrm>
              <a:prstGeom prst="line">
                <a:avLst/>
              </a:prstGeom>
              <a:ln w="28575" cap="sq" cmpd="sng">
                <a:solidFill>
                  <a:schemeClr val="tx1"/>
                </a:solidFill>
                <a:prstDash val="solid"/>
                <a:headEnd type="none" w="sm" len="sm"/>
                <a:tailEnd type="triangle" w="sm" len="sm"/>
              </a:ln>
            </p:spPr>
          </p:sp>
        </p:grpSp>
      </p:grpSp>
      <p:grpSp>
        <p:nvGrpSpPr>
          <p:cNvPr id="76809" name="Group 14"/>
          <p:cNvGrpSpPr/>
          <p:nvPr/>
        </p:nvGrpSpPr>
        <p:grpSpPr>
          <a:xfrm>
            <a:off x="5715000" y="4849813"/>
            <a:ext cx="914400" cy="331787"/>
            <a:chOff x="3600" y="3055"/>
            <a:chExt cx="576" cy="209"/>
          </a:xfrm>
        </p:grpSpPr>
        <p:sp>
          <p:nvSpPr>
            <p:cNvPr id="76847" name="Text Box 15"/>
            <p:cNvSpPr txBox="1"/>
            <p:nvPr/>
          </p:nvSpPr>
          <p:spPr>
            <a:xfrm>
              <a:off x="3648" y="3055"/>
              <a:ext cx="451" cy="192"/>
            </a:xfrm>
            <a:prstGeom prst="rect">
              <a:avLst/>
            </a:prstGeom>
            <a:noFill/>
            <a:ln w="12700">
              <a:noFill/>
            </a:ln>
          </p:spPr>
          <p:txBody>
            <a:bodyPr wrap="none">
              <a:spAutoFit/>
            </a:bodyPr>
            <a:p>
              <a:pPr lvl="0" eaLnBrk="1" hangingPunct="1"/>
              <a:r>
                <a:rPr lang="zh-CN" altLang="en-US" sz="1400" b="1" dirty="0">
                  <a:latin typeface="Times New Roman" panose="02020603050405020304" pitchFamily="18" charset="0"/>
                  <a:ea typeface="宋体" panose="02010600030101010101" pitchFamily="2" charset="-122"/>
                </a:rPr>
                <a:t>统计表</a:t>
              </a:r>
              <a:endParaRPr lang="zh-CN" altLang="en-US" sz="1400" b="1" dirty="0">
                <a:latin typeface="Times New Roman" panose="02020603050405020304" pitchFamily="18" charset="0"/>
                <a:ea typeface="宋体" panose="02010600030101010101" pitchFamily="2" charset="-122"/>
              </a:endParaRPr>
            </a:p>
          </p:txBody>
        </p:sp>
        <p:sp>
          <p:nvSpPr>
            <p:cNvPr id="76848" name="Line 16"/>
            <p:cNvSpPr/>
            <p:nvPr/>
          </p:nvSpPr>
          <p:spPr>
            <a:xfrm>
              <a:off x="3600" y="3264"/>
              <a:ext cx="576" cy="0"/>
            </a:xfrm>
            <a:prstGeom prst="line">
              <a:avLst/>
            </a:prstGeom>
            <a:ln w="28575" cap="sq" cmpd="sng">
              <a:solidFill>
                <a:schemeClr val="tx1"/>
              </a:solidFill>
              <a:prstDash val="solid"/>
              <a:headEnd type="none" w="sm" len="sm"/>
              <a:tailEnd type="triangle" w="sm" len="sm"/>
            </a:ln>
          </p:spPr>
        </p:sp>
      </p:grpSp>
      <p:grpSp>
        <p:nvGrpSpPr>
          <p:cNvPr id="76810" name="Group 17"/>
          <p:cNvGrpSpPr/>
          <p:nvPr/>
        </p:nvGrpSpPr>
        <p:grpSpPr>
          <a:xfrm>
            <a:off x="5410200" y="5486400"/>
            <a:ext cx="1752600" cy="457200"/>
            <a:chOff x="3408" y="3456"/>
            <a:chExt cx="1104" cy="288"/>
          </a:xfrm>
        </p:grpSpPr>
        <p:sp>
          <p:nvSpPr>
            <p:cNvPr id="76842" name="Text Box 18"/>
            <p:cNvSpPr txBox="1"/>
            <p:nvPr/>
          </p:nvSpPr>
          <p:spPr>
            <a:xfrm>
              <a:off x="3648" y="3552"/>
              <a:ext cx="624" cy="192"/>
            </a:xfrm>
            <a:prstGeom prst="rect">
              <a:avLst/>
            </a:prstGeom>
            <a:noFill/>
            <a:ln w="12700">
              <a:noFill/>
            </a:ln>
          </p:spPr>
          <p:txBody>
            <a:bodyPr>
              <a:spAutoFit/>
            </a:bodyPr>
            <a:p>
              <a:pPr lvl="0" eaLnBrk="1" hangingPunct="1"/>
              <a:r>
                <a:rPr lang="zh-CN" altLang="en-US" sz="1400" b="1" dirty="0">
                  <a:latin typeface="Times New Roman" panose="02020603050405020304" pitchFamily="18" charset="0"/>
                  <a:ea typeface="宋体" panose="02010600030101010101" pitchFamily="2" charset="-122"/>
                </a:rPr>
                <a:t>图书情况</a:t>
              </a:r>
              <a:endParaRPr lang="zh-CN" altLang="en-US" sz="1400" b="1" dirty="0">
                <a:latin typeface="Times New Roman" panose="02020603050405020304" pitchFamily="18" charset="0"/>
                <a:ea typeface="宋体" panose="02010600030101010101" pitchFamily="2" charset="-122"/>
              </a:endParaRPr>
            </a:p>
          </p:txBody>
        </p:sp>
        <p:grpSp>
          <p:nvGrpSpPr>
            <p:cNvPr id="76843" name="Group 19"/>
            <p:cNvGrpSpPr/>
            <p:nvPr/>
          </p:nvGrpSpPr>
          <p:grpSpPr>
            <a:xfrm>
              <a:off x="3408" y="3456"/>
              <a:ext cx="1104" cy="288"/>
              <a:chOff x="3408" y="3456"/>
              <a:chExt cx="1104" cy="288"/>
            </a:xfrm>
          </p:grpSpPr>
          <p:sp>
            <p:nvSpPr>
              <p:cNvPr id="76844" name="Line 20"/>
              <p:cNvSpPr/>
              <p:nvPr/>
            </p:nvSpPr>
            <p:spPr>
              <a:xfrm>
                <a:off x="3408" y="3552"/>
                <a:ext cx="0" cy="192"/>
              </a:xfrm>
              <a:prstGeom prst="line">
                <a:avLst/>
              </a:prstGeom>
              <a:ln w="28575" cap="sq" cmpd="sng">
                <a:solidFill>
                  <a:schemeClr val="tx1"/>
                </a:solidFill>
                <a:prstDash val="solid"/>
                <a:headEnd type="none" w="sm" len="sm"/>
                <a:tailEnd type="none" w="sm" len="sm"/>
              </a:ln>
            </p:spPr>
          </p:sp>
          <p:sp>
            <p:nvSpPr>
              <p:cNvPr id="76845" name="Line 21"/>
              <p:cNvSpPr/>
              <p:nvPr/>
            </p:nvSpPr>
            <p:spPr>
              <a:xfrm flipV="1">
                <a:off x="4512" y="3456"/>
                <a:ext cx="0" cy="288"/>
              </a:xfrm>
              <a:prstGeom prst="line">
                <a:avLst/>
              </a:prstGeom>
              <a:ln w="28575" cap="sq" cmpd="sng">
                <a:solidFill>
                  <a:schemeClr val="tx1"/>
                </a:solidFill>
                <a:prstDash val="solid"/>
                <a:headEnd type="none" w="sm" len="sm"/>
                <a:tailEnd type="triangle" w="sm" len="sm"/>
              </a:ln>
            </p:spPr>
          </p:sp>
          <p:sp>
            <p:nvSpPr>
              <p:cNvPr id="76846" name="Line 22"/>
              <p:cNvSpPr/>
              <p:nvPr/>
            </p:nvSpPr>
            <p:spPr>
              <a:xfrm flipH="1" flipV="1">
                <a:off x="3408" y="3744"/>
                <a:ext cx="1104" cy="0"/>
              </a:xfrm>
              <a:prstGeom prst="line">
                <a:avLst/>
              </a:prstGeom>
              <a:ln w="28575" cap="sq" cmpd="sng">
                <a:solidFill>
                  <a:schemeClr val="tx1"/>
                </a:solidFill>
                <a:prstDash val="solid"/>
                <a:headEnd type="none" w="sm" len="sm"/>
                <a:tailEnd type="none" w="sm" len="sm"/>
              </a:ln>
            </p:spPr>
          </p:sp>
        </p:grpSp>
      </p:grpSp>
      <p:grpSp>
        <p:nvGrpSpPr>
          <p:cNvPr id="76811" name="Group 23"/>
          <p:cNvGrpSpPr/>
          <p:nvPr/>
        </p:nvGrpSpPr>
        <p:grpSpPr>
          <a:xfrm>
            <a:off x="5562600" y="3554413"/>
            <a:ext cx="990600" cy="304800"/>
            <a:chOff x="3504" y="2239"/>
            <a:chExt cx="624" cy="192"/>
          </a:xfrm>
        </p:grpSpPr>
        <p:sp>
          <p:nvSpPr>
            <p:cNvPr id="76840" name="Text Box 24"/>
            <p:cNvSpPr txBox="1"/>
            <p:nvPr/>
          </p:nvSpPr>
          <p:spPr>
            <a:xfrm>
              <a:off x="3600" y="2239"/>
              <a:ext cx="455" cy="192"/>
            </a:xfrm>
            <a:prstGeom prst="rect">
              <a:avLst/>
            </a:prstGeom>
            <a:noFill/>
            <a:ln w="12700">
              <a:noFill/>
            </a:ln>
          </p:spPr>
          <p:txBody>
            <a:bodyPr wrap="none">
              <a:spAutoFit/>
            </a:bodyPr>
            <a:p>
              <a:pPr lvl="0" eaLnBrk="1" hangingPunct="1"/>
              <a:r>
                <a:rPr lang="zh-CN" altLang="en-US" sz="1400" b="1" dirty="0">
                  <a:latin typeface="Times New Roman" panose="02020603050405020304" pitchFamily="18" charset="0"/>
                  <a:ea typeface="宋体" panose="02010600030101010101" pitchFamily="2" charset="-122"/>
                </a:rPr>
                <a:t>付款单</a:t>
              </a:r>
              <a:endParaRPr lang="zh-CN" altLang="en-US" sz="1400" b="1" dirty="0">
                <a:latin typeface="Times New Roman" panose="02020603050405020304" pitchFamily="18" charset="0"/>
                <a:ea typeface="宋体" panose="02010600030101010101" pitchFamily="2" charset="-122"/>
              </a:endParaRPr>
            </a:p>
          </p:txBody>
        </p:sp>
        <p:sp>
          <p:nvSpPr>
            <p:cNvPr id="76841" name="Line 25"/>
            <p:cNvSpPr/>
            <p:nvPr/>
          </p:nvSpPr>
          <p:spPr>
            <a:xfrm>
              <a:off x="3504" y="2256"/>
              <a:ext cx="624" cy="0"/>
            </a:xfrm>
            <a:prstGeom prst="line">
              <a:avLst/>
            </a:prstGeom>
            <a:ln w="28575" cap="sq" cmpd="sng">
              <a:solidFill>
                <a:schemeClr val="tx1"/>
              </a:solidFill>
              <a:prstDash val="solid"/>
              <a:headEnd type="none" w="sm" len="sm"/>
              <a:tailEnd type="triangle" w="sm" len="sm"/>
            </a:ln>
          </p:spPr>
        </p:sp>
      </p:grpSp>
      <p:grpSp>
        <p:nvGrpSpPr>
          <p:cNvPr id="76812" name="Group 26"/>
          <p:cNvGrpSpPr/>
          <p:nvPr/>
        </p:nvGrpSpPr>
        <p:grpSpPr>
          <a:xfrm>
            <a:off x="1828800" y="4468813"/>
            <a:ext cx="1066800" cy="304800"/>
            <a:chOff x="1152" y="2815"/>
            <a:chExt cx="672" cy="192"/>
          </a:xfrm>
        </p:grpSpPr>
        <p:sp>
          <p:nvSpPr>
            <p:cNvPr id="76838" name="Text Box 27"/>
            <p:cNvSpPr txBox="1"/>
            <p:nvPr/>
          </p:nvSpPr>
          <p:spPr>
            <a:xfrm>
              <a:off x="1248" y="2815"/>
              <a:ext cx="566" cy="192"/>
            </a:xfrm>
            <a:prstGeom prst="rect">
              <a:avLst/>
            </a:prstGeom>
            <a:noFill/>
            <a:ln w="12700">
              <a:noFill/>
            </a:ln>
          </p:spPr>
          <p:txBody>
            <a:bodyPr wrap="none">
              <a:spAutoFit/>
            </a:bodyPr>
            <a:p>
              <a:pPr lvl="0" eaLnBrk="1" hangingPunct="1"/>
              <a:r>
                <a:rPr lang="zh-CN" altLang="en-US" sz="1400" b="1" dirty="0">
                  <a:latin typeface="Times New Roman" panose="02020603050405020304" pitchFamily="18" charset="0"/>
                  <a:ea typeface="宋体" panose="02010600030101010101" pitchFamily="2" charset="-122"/>
                </a:rPr>
                <a:t>查询要求</a:t>
              </a:r>
              <a:endParaRPr lang="zh-CN" altLang="en-US" sz="1400" b="1" dirty="0">
                <a:latin typeface="Times New Roman" panose="02020603050405020304" pitchFamily="18" charset="0"/>
                <a:ea typeface="宋体" panose="02010600030101010101" pitchFamily="2" charset="-122"/>
              </a:endParaRPr>
            </a:p>
          </p:txBody>
        </p:sp>
        <p:sp>
          <p:nvSpPr>
            <p:cNvPr id="76839" name="Line 28"/>
            <p:cNvSpPr/>
            <p:nvPr/>
          </p:nvSpPr>
          <p:spPr>
            <a:xfrm>
              <a:off x="1152" y="2832"/>
              <a:ext cx="672" cy="0"/>
            </a:xfrm>
            <a:prstGeom prst="line">
              <a:avLst/>
            </a:prstGeom>
            <a:ln w="28575" cap="sq" cmpd="sng">
              <a:solidFill>
                <a:schemeClr val="tx1"/>
              </a:solidFill>
              <a:prstDash val="solid"/>
              <a:headEnd type="none" w="sm" len="sm"/>
              <a:tailEnd type="triangle" w="sm" len="sm"/>
            </a:ln>
          </p:spPr>
        </p:sp>
      </p:grpSp>
      <p:sp>
        <p:nvSpPr>
          <p:cNvPr id="76813" name="Rectangle 29"/>
          <p:cNvSpPr/>
          <p:nvPr/>
        </p:nvSpPr>
        <p:spPr>
          <a:xfrm>
            <a:off x="685800" y="3962400"/>
            <a:ext cx="1143000" cy="609600"/>
          </a:xfrm>
          <a:prstGeom prst="rect">
            <a:avLst/>
          </a:prstGeom>
          <a:noFill/>
          <a:ln w="28575" cap="sq" cmpd="sng">
            <a:solidFill>
              <a:srgbClr val="FF0066"/>
            </a:solidFill>
            <a:prstDash val="solid"/>
            <a:miter/>
            <a:headEnd type="none" w="sm" len="sm"/>
            <a:tailEnd type="none" w="sm" len="sm"/>
          </a:ln>
        </p:spPr>
        <p:txBody>
          <a:bodyPr wrap="none" anchor="ctr"/>
          <a:p>
            <a:pPr lvl="0" eaLnBrk="1" hangingPunct="1"/>
            <a:r>
              <a:rPr lang="zh-CN" altLang="en-US" sz="1800" b="1" dirty="0">
                <a:solidFill>
                  <a:srgbClr val="FF0066"/>
                </a:solidFill>
                <a:latin typeface="Times New Roman" panose="02020603050405020304" pitchFamily="18" charset="0"/>
                <a:ea typeface="宋体" panose="02010600030101010101" pitchFamily="2" charset="-122"/>
              </a:rPr>
              <a:t>图书管理</a:t>
            </a:r>
            <a:endParaRPr lang="zh-CN" altLang="en-US" sz="1800" b="1" dirty="0">
              <a:solidFill>
                <a:srgbClr val="FF0066"/>
              </a:solidFill>
              <a:latin typeface="Times New Roman" panose="02020603050405020304" pitchFamily="18" charset="0"/>
              <a:ea typeface="宋体" panose="02010600030101010101" pitchFamily="2" charset="-122"/>
            </a:endParaRPr>
          </a:p>
          <a:p>
            <a:pPr lvl="0" eaLnBrk="1" hangingPunct="1"/>
            <a:r>
              <a:rPr lang="zh-CN" altLang="en-US" sz="1800" b="1" dirty="0">
                <a:solidFill>
                  <a:srgbClr val="FF0066"/>
                </a:solidFill>
                <a:latin typeface="Times New Roman" panose="02020603050405020304" pitchFamily="18" charset="0"/>
                <a:ea typeface="宋体" panose="02010600030101010101" pitchFamily="2" charset="-122"/>
              </a:rPr>
              <a:t>人员</a:t>
            </a:r>
            <a:endParaRPr lang="zh-CN" altLang="en-US" sz="1800" b="1" dirty="0">
              <a:solidFill>
                <a:srgbClr val="FF0066"/>
              </a:solidFill>
              <a:latin typeface="Times New Roman" panose="02020603050405020304" pitchFamily="18" charset="0"/>
              <a:ea typeface="宋体" panose="02010600030101010101" pitchFamily="2" charset="-122"/>
            </a:endParaRPr>
          </a:p>
        </p:txBody>
      </p:sp>
      <p:grpSp>
        <p:nvGrpSpPr>
          <p:cNvPr id="76814" name="Group 30"/>
          <p:cNvGrpSpPr/>
          <p:nvPr/>
        </p:nvGrpSpPr>
        <p:grpSpPr>
          <a:xfrm>
            <a:off x="5486400" y="2743200"/>
            <a:ext cx="1066800" cy="304800"/>
            <a:chOff x="3456" y="1728"/>
            <a:chExt cx="672" cy="192"/>
          </a:xfrm>
        </p:grpSpPr>
        <p:sp>
          <p:nvSpPr>
            <p:cNvPr id="76836" name="Text Box 31"/>
            <p:cNvSpPr txBox="1"/>
            <p:nvPr/>
          </p:nvSpPr>
          <p:spPr>
            <a:xfrm>
              <a:off x="3504" y="1728"/>
              <a:ext cx="566" cy="192"/>
            </a:xfrm>
            <a:prstGeom prst="rect">
              <a:avLst/>
            </a:prstGeom>
            <a:noFill/>
            <a:ln w="12700">
              <a:noFill/>
            </a:ln>
          </p:spPr>
          <p:txBody>
            <a:bodyPr wrap="none">
              <a:spAutoFit/>
            </a:bodyPr>
            <a:p>
              <a:pPr lvl="0" eaLnBrk="1" hangingPunct="1"/>
              <a:r>
                <a:rPr lang="zh-CN" altLang="en-US" sz="1400" b="1" dirty="0">
                  <a:latin typeface="Times New Roman" panose="02020603050405020304" pitchFamily="18" charset="0"/>
                  <a:ea typeface="宋体" panose="02010600030101010101" pitchFamily="2" charset="-122"/>
                </a:rPr>
                <a:t>当前日期</a:t>
              </a:r>
              <a:endParaRPr lang="zh-CN" altLang="en-US" sz="1400" b="1" dirty="0">
                <a:latin typeface="Times New Roman" panose="02020603050405020304" pitchFamily="18" charset="0"/>
                <a:ea typeface="宋体" panose="02010600030101010101" pitchFamily="2" charset="-122"/>
              </a:endParaRPr>
            </a:p>
          </p:txBody>
        </p:sp>
        <p:sp>
          <p:nvSpPr>
            <p:cNvPr id="76837" name="Line 32"/>
            <p:cNvSpPr/>
            <p:nvPr/>
          </p:nvSpPr>
          <p:spPr>
            <a:xfrm>
              <a:off x="3456" y="1920"/>
              <a:ext cx="672" cy="0"/>
            </a:xfrm>
            <a:prstGeom prst="line">
              <a:avLst/>
            </a:prstGeom>
            <a:ln w="28575" cap="sq" cmpd="sng">
              <a:solidFill>
                <a:schemeClr val="tx1"/>
              </a:solidFill>
              <a:prstDash val="solid"/>
              <a:headEnd type="triangle" w="med" len="med"/>
              <a:tailEnd type="none" w="sm" len="sm"/>
            </a:ln>
          </p:spPr>
        </p:sp>
      </p:grpSp>
      <p:grpSp>
        <p:nvGrpSpPr>
          <p:cNvPr id="76815" name="Group 33"/>
          <p:cNvGrpSpPr/>
          <p:nvPr/>
        </p:nvGrpSpPr>
        <p:grpSpPr>
          <a:xfrm>
            <a:off x="1219200" y="4572000"/>
            <a:ext cx="1905000" cy="914400"/>
            <a:chOff x="768" y="2880"/>
            <a:chExt cx="1200" cy="576"/>
          </a:xfrm>
        </p:grpSpPr>
        <p:grpSp>
          <p:nvGrpSpPr>
            <p:cNvPr id="76831" name="Group 34"/>
            <p:cNvGrpSpPr/>
            <p:nvPr/>
          </p:nvGrpSpPr>
          <p:grpSpPr>
            <a:xfrm>
              <a:off x="768" y="2880"/>
              <a:ext cx="1200" cy="384"/>
              <a:chOff x="768" y="2880"/>
              <a:chExt cx="1200" cy="384"/>
            </a:xfrm>
          </p:grpSpPr>
          <p:sp>
            <p:nvSpPr>
              <p:cNvPr id="76833" name="Line 35"/>
              <p:cNvSpPr/>
              <p:nvPr/>
            </p:nvSpPr>
            <p:spPr>
              <a:xfrm>
                <a:off x="768" y="2880"/>
                <a:ext cx="0" cy="384"/>
              </a:xfrm>
              <a:prstGeom prst="line">
                <a:avLst/>
              </a:prstGeom>
              <a:ln w="28575" cap="sq" cmpd="sng">
                <a:solidFill>
                  <a:schemeClr val="tx1"/>
                </a:solidFill>
                <a:prstDash val="solid"/>
                <a:headEnd type="triangle" w="med" len="med"/>
                <a:tailEnd type="none" w="sm" len="sm"/>
              </a:ln>
            </p:spPr>
          </p:sp>
          <p:sp>
            <p:nvSpPr>
              <p:cNvPr id="76834" name="Line 36"/>
              <p:cNvSpPr/>
              <p:nvPr/>
            </p:nvSpPr>
            <p:spPr>
              <a:xfrm>
                <a:off x="1968" y="2976"/>
                <a:ext cx="0" cy="288"/>
              </a:xfrm>
              <a:prstGeom prst="line">
                <a:avLst/>
              </a:prstGeom>
              <a:ln w="28575" cap="sq" cmpd="sng">
                <a:solidFill>
                  <a:schemeClr val="tx1"/>
                </a:solidFill>
                <a:prstDash val="solid"/>
                <a:headEnd type="none" w="sm" len="sm"/>
                <a:tailEnd type="none" w="sm" len="sm"/>
              </a:ln>
            </p:spPr>
          </p:sp>
          <p:sp>
            <p:nvSpPr>
              <p:cNvPr id="76835" name="Line 37"/>
              <p:cNvSpPr/>
              <p:nvPr/>
            </p:nvSpPr>
            <p:spPr>
              <a:xfrm flipH="1" flipV="1">
                <a:off x="768" y="3264"/>
                <a:ext cx="1200" cy="0"/>
              </a:xfrm>
              <a:prstGeom prst="line">
                <a:avLst/>
              </a:prstGeom>
              <a:ln w="28575" cap="sq" cmpd="sng">
                <a:solidFill>
                  <a:schemeClr val="tx1"/>
                </a:solidFill>
                <a:prstDash val="solid"/>
                <a:headEnd type="none" w="sm" len="sm"/>
                <a:tailEnd type="none" w="sm" len="sm"/>
              </a:ln>
            </p:spPr>
          </p:sp>
        </p:grpSp>
        <p:sp>
          <p:nvSpPr>
            <p:cNvPr id="76832" name="Text Box 38"/>
            <p:cNvSpPr txBox="1"/>
            <p:nvPr/>
          </p:nvSpPr>
          <p:spPr>
            <a:xfrm>
              <a:off x="1152" y="3264"/>
              <a:ext cx="624" cy="192"/>
            </a:xfrm>
            <a:prstGeom prst="rect">
              <a:avLst/>
            </a:prstGeom>
            <a:noFill/>
            <a:ln w="12700">
              <a:noFill/>
            </a:ln>
          </p:spPr>
          <p:txBody>
            <a:bodyPr>
              <a:spAutoFit/>
            </a:bodyPr>
            <a:p>
              <a:pPr lvl="0" eaLnBrk="1" hangingPunct="1"/>
              <a:r>
                <a:rPr lang="zh-CN" altLang="en-US" sz="1400" b="1" dirty="0">
                  <a:latin typeface="Times New Roman" panose="02020603050405020304" pitchFamily="18" charset="0"/>
                  <a:ea typeface="宋体" panose="02010600030101010101" pitchFamily="2" charset="-122"/>
                </a:rPr>
                <a:t>无效输入</a:t>
              </a:r>
              <a:endParaRPr lang="zh-CN" altLang="en-US" sz="1400" b="1" dirty="0">
                <a:latin typeface="Times New Roman" panose="02020603050405020304" pitchFamily="18" charset="0"/>
                <a:ea typeface="宋体" panose="02010600030101010101" pitchFamily="2" charset="-122"/>
              </a:endParaRPr>
            </a:p>
          </p:txBody>
        </p:sp>
      </p:grpSp>
      <p:grpSp>
        <p:nvGrpSpPr>
          <p:cNvPr id="76816" name="Group 39"/>
          <p:cNvGrpSpPr/>
          <p:nvPr/>
        </p:nvGrpSpPr>
        <p:grpSpPr>
          <a:xfrm>
            <a:off x="3517900" y="2792413"/>
            <a:ext cx="1130300" cy="1169987"/>
            <a:chOff x="2216" y="1759"/>
            <a:chExt cx="712" cy="737"/>
          </a:xfrm>
        </p:grpSpPr>
        <p:sp>
          <p:nvSpPr>
            <p:cNvPr id="76828" name="Line 40"/>
            <p:cNvSpPr/>
            <p:nvPr/>
          </p:nvSpPr>
          <p:spPr>
            <a:xfrm>
              <a:off x="2304" y="2112"/>
              <a:ext cx="624" cy="0"/>
            </a:xfrm>
            <a:prstGeom prst="line">
              <a:avLst/>
            </a:prstGeom>
            <a:ln w="28575" cap="sq" cmpd="sng">
              <a:solidFill>
                <a:schemeClr val="tx1"/>
              </a:solidFill>
              <a:prstDash val="solid"/>
              <a:headEnd type="none" w="sm" len="sm"/>
              <a:tailEnd type="triangle" w="med" len="med"/>
            </a:ln>
          </p:spPr>
        </p:sp>
        <p:sp>
          <p:nvSpPr>
            <p:cNvPr id="76829" name="Line 41"/>
            <p:cNvSpPr/>
            <p:nvPr/>
          </p:nvSpPr>
          <p:spPr>
            <a:xfrm>
              <a:off x="2304" y="2112"/>
              <a:ext cx="0" cy="384"/>
            </a:xfrm>
            <a:prstGeom prst="line">
              <a:avLst/>
            </a:prstGeom>
            <a:ln w="28575" cap="sq" cmpd="sng">
              <a:solidFill>
                <a:schemeClr val="tx1"/>
              </a:solidFill>
              <a:prstDash val="solid"/>
              <a:headEnd type="none" w="sm" len="sm"/>
              <a:tailEnd type="none" w="sm" len="sm"/>
            </a:ln>
          </p:spPr>
        </p:sp>
        <p:sp>
          <p:nvSpPr>
            <p:cNvPr id="76830" name="Text Box 42"/>
            <p:cNvSpPr txBox="1"/>
            <p:nvPr/>
          </p:nvSpPr>
          <p:spPr>
            <a:xfrm>
              <a:off x="2216" y="1759"/>
              <a:ext cx="677" cy="326"/>
            </a:xfrm>
            <a:prstGeom prst="rect">
              <a:avLst/>
            </a:prstGeom>
            <a:noFill/>
            <a:ln w="12700">
              <a:noFill/>
            </a:ln>
          </p:spPr>
          <p:txBody>
            <a:bodyPr wrap="none">
              <a:spAutoFit/>
            </a:bodyPr>
            <a:p>
              <a:pPr lvl="0" eaLnBrk="1" hangingPunct="1"/>
              <a:r>
                <a:rPr lang="zh-CN" altLang="en-US" sz="1400" b="1" dirty="0">
                  <a:latin typeface="Times New Roman" panose="02020603050405020304" pitchFamily="18" charset="0"/>
                  <a:ea typeface="宋体" panose="02010600030101010101" pitchFamily="2" charset="-122"/>
                </a:rPr>
                <a:t>有效的图书</a:t>
              </a:r>
              <a:endParaRPr lang="zh-CN" altLang="en-US" sz="1400" b="1" dirty="0">
                <a:latin typeface="Times New Roman" panose="02020603050405020304" pitchFamily="18" charset="0"/>
                <a:ea typeface="宋体" panose="02010600030101010101" pitchFamily="2" charset="-122"/>
              </a:endParaRPr>
            </a:p>
            <a:p>
              <a:pPr lvl="0" eaLnBrk="1" hangingPunct="1"/>
              <a:r>
                <a:rPr lang="zh-CN" altLang="en-US" sz="1400" b="1" dirty="0">
                  <a:latin typeface="Times New Roman" panose="02020603050405020304" pitchFamily="18" charset="0"/>
                  <a:ea typeface="宋体" panose="02010600030101010101" pitchFamily="2" charset="-122"/>
                </a:rPr>
                <a:t>管理要求</a:t>
              </a:r>
              <a:endParaRPr lang="zh-CN" altLang="en-US" sz="1400" b="1" dirty="0">
                <a:latin typeface="Times New Roman" panose="02020603050405020304" pitchFamily="18" charset="0"/>
                <a:ea typeface="宋体" panose="02010600030101010101" pitchFamily="2" charset="-122"/>
              </a:endParaRPr>
            </a:p>
          </p:txBody>
        </p:sp>
      </p:grpSp>
      <p:grpSp>
        <p:nvGrpSpPr>
          <p:cNvPr id="76817" name="Group 43"/>
          <p:cNvGrpSpPr/>
          <p:nvPr/>
        </p:nvGrpSpPr>
        <p:grpSpPr>
          <a:xfrm>
            <a:off x="3657600" y="4724400"/>
            <a:ext cx="1066800" cy="947738"/>
            <a:chOff x="2304" y="2976"/>
            <a:chExt cx="672" cy="597"/>
          </a:xfrm>
        </p:grpSpPr>
        <p:sp>
          <p:nvSpPr>
            <p:cNvPr id="76825" name="Line 44"/>
            <p:cNvSpPr/>
            <p:nvPr/>
          </p:nvSpPr>
          <p:spPr>
            <a:xfrm flipH="1">
              <a:off x="2304" y="3264"/>
              <a:ext cx="672" cy="0"/>
            </a:xfrm>
            <a:prstGeom prst="line">
              <a:avLst/>
            </a:prstGeom>
            <a:ln w="28575" cap="sq" cmpd="sng">
              <a:solidFill>
                <a:schemeClr val="tx1"/>
              </a:solidFill>
              <a:prstDash val="solid"/>
              <a:headEnd type="triangle" w="med" len="med"/>
              <a:tailEnd type="none" w="med" len="med"/>
            </a:ln>
          </p:spPr>
        </p:sp>
        <p:sp>
          <p:nvSpPr>
            <p:cNvPr id="76826" name="Line 45"/>
            <p:cNvSpPr/>
            <p:nvPr/>
          </p:nvSpPr>
          <p:spPr>
            <a:xfrm>
              <a:off x="2304" y="2976"/>
              <a:ext cx="0" cy="288"/>
            </a:xfrm>
            <a:prstGeom prst="line">
              <a:avLst/>
            </a:prstGeom>
            <a:ln w="28575" cap="sq" cmpd="sng">
              <a:solidFill>
                <a:schemeClr val="tx1"/>
              </a:solidFill>
              <a:prstDash val="solid"/>
              <a:headEnd type="none" w="sm" len="sm"/>
              <a:tailEnd type="none" w="sm" len="sm"/>
            </a:ln>
          </p:spPr>
        </p:sp>
        <p:sp>
          <p:nvSpPr>
            <p:cNvPr id="76827" name="Text Box 46"/>
            <p:cNvSpPr txBox="1"/>
            <p:nvPr/>
          </p:nvSpPr>
          <p:spPr>
            <a:xfrm>
              <a:off x="2319" y="3247"/>
              <a:ext cx="566" cy="326"/>
            </a:xfrm>
            <a:prstGeom prst="rect">
              <a:avLst/>
            </a:prstGeom>
            <a:noFill/>
            <a:ln w="12700">
              <a:noFill/>
            </a:ln>
          </p:spPr>
          <p:txBody>
            <a:bodyPr wrap="none">
              <a:spAutoFit/>
            </a:bodyPr>
            <a:p>
              <a:pPr lvl="0" eaLnBrk="1" hangingPunct="1"/>
              <a:r>
                <a:rPr lang="zh-CN" altLang="en-US" sz="1400" b="1" dirty="0">
                  <a:latin typeface="Times New Roman" panose="02020603050405020304" pitchFamily="18" charset="0"/>
                  <a:ea typeface="宋体" panose="02010600030101010101" pitchFamily="2" charset="-122"/>
                </a:rPr>
                <a:t>有效的</a:t>
              </a:r>
              <a:endParaRPr lang="zh-CN" altLang="en-US" sz="1400" b="1" dirty="0">
                <a:latin typeface="Times New Roman" panose="02020603050405020304" pitchFamily="18" charset="0"/>
                <a:ea typeface="宋体" panose="02010600030101010101" pitchFamily="2" charset="-122"/>
              </a:endParaRPr>
            </a:p>
            <a:p>
              <a:pPr lvl="0" eaLnBrk="1" hangingPunct="1"/>
              <a:r>
                <a:rPr lang="zh-CN" altLang="en-US" sz="1400" b="1" dirty="0">
                  <a:latin typeface="Times New Roman" panose="02020603050405020304" pitchFamily="18" charset="0"/>
                  <a:ea typeface="宋体" panose="02010600030101010101" pitchFamily="2" charset="-122"/>
                </a:rPr>
                <a:t>查询要求</a:t>
              </a:r>
              <a:endParaRPr lang="zh-CN" altLang="en-US" sz="1400" b="1" dirty="0">
                <a:latin typeface="Times New Roman" panose="02020603050405020304" pitchFamily="18" charset="0"/>
                <a:ea typeface="宋体" panose="02010600030101010101" pitchFamily="2" charset="-122"/>
              </a:endParaRPr>
            </a:p>
          </p:txBody>
        </p:sp>
      </p:grpSp>
      <p:sp>
        <p:nvSpPr>
          <p:cNvPr id="76818" name="Text Box 47"/>
          <p:cNvSpPr txBox="1"/>
          <p:nvPr/>
        </p:nvSpPr>
        <p:spPr>
          <a:xfrm>
            <a:off x="746125" y="1901825"/>
            <a:ext cx="1066800" cy="396875"/>
          </a:xfrm>
          <a:prstGeom prst="rect">
            <a:avLst/>
          </a:prstGeom>
          <a:noFill/>
          <a:ln w="12700">
            <a:noFill/>
          </a:ln>
        </p:spPr>
        <p:txBody>
          <a:bodyPr wrap="none">
            <a:spAutoFit/>
          </a:bodyPr>
          <a:p>
            <a:pPr lvl="0" eaLnBrk="1" hangingPunct="1"/>
            <a:r>
              <a:rPr lang="zh-CN" altLang="en-US" sz="2000" b="1" dirty="0">
                <a:latin typeface="宋体" panose="02010600030101010101" pitchFamily="2" charset="-122"/>
                <a:ea typeface="宋体" panose="02010600030101010101" pitchFamily="2" charset="-122"/>
              </a:rPr>
              <a:t>一层</a:t>
            </a:r>
            <a:r>
              <a:rPr lang="en-US" altLang="zh-CN" sz="2000" b="1">
                <a:latin typeface="宋体" panose="02010600030101010101" pitchFamily="2" charset="-122"/>
                <a:ea typeface="宋体" panose="02010600030101010101" pitchFamily="2" charset="-122"/>
              </a:rPr>
              <a:t>DFD</a:t>
            </a:r>
            <a:endParaRPr lang="en-US" altLang="zh-CN" sz="2000" b="1">
              <a:latin typeface="宋体" panose="02010600030101010101" pitchFamily="2" charset="-122"/>
              <a:ea typeface="宋体" panose="02010600030101010101" pitchFamily="2" charset="-122"/>
            </a:endParaRPr>
          </a:p>
        </p:txBody>
      </p:sp>
      <p:sp>
        <p:nvSpPr>
          <p:cNvPr id="76819" name="Oval 48"/>
          <p:cNvSpPr/>
          <p:nvPr/>
        </p:nvSpPr>
        <p:spPr>
          <a:xfrm>
            <a:off x="2895600" y="3886200"/>
            <a:ext cx="990600" cy="914400"/>
          </a:xfrm>
          <a:prstGeom prst="ellipse">
            <a:avLst/>
          </a:prstGeom>
          <a:noFill/>
          <a:ln w="28575" cap="sq" cmpd="sng">
            <a:solidFill>
              <a:schemeClr val="tx1"/>
            </a:solidFill>
            <a:prstDash val="solid"/>
            <a:headEnd type="none" w="sm" len="sm"/>
            <a:tailEnd type="none" w="sm" len="sm"/>
          </a:ln>
        </p:spPr>
        <p:txBody>
          <a:bodyPr wrap="none" anchor="ctr"/>
          <a:p>
            <a:pPr lvl="0" eaLnBrk="1" hangingPunct="1"/>
            <a:r>
              <a:rPr lang="en-US" altLang="zh-CN" sz="1600" b="1">
                <a:latin typeface="Times New Roman" panose="02020603050405020304" pitchFamily="18" charset="0"/>
                <a:ea typeface="宋体" panose="02010600030101010101" pitchFamily="2" charset="-122"/>
              </a:rPr>
              <a:t>1</a:t>
            </a:r>
            <a:endParaRPr lang="en-US" altLang="zh-CN" sz="1600" b="1">
              <a:latin typeface="Times New Roman" panose="02020603050405020304" pitchFamily="18" charset="0"/>
              <a:ea typeface="宋体" panose="02010600030101010101" pitchFamily="2" charset="-122"/>
            </a:endParaRPr>
          </a:p>
          <a:p>
            <a:pPr lvl="0" eaLnBrk="1" hangingPunct="1"/>
            <a:r>
              <a:rPr lang="zh-CN" altLang="en-US" sz="1600" b="1" dirty="0">
                <a:latin typeface="Times New Roman" panose="02020603050405020304" pitchFamily="18" charset="0"/>
                <a:ea typeface="宋体" panose="02010600030101010101" pitchFamily="2" charset="-122"/>
              </a:rPr>
              <a:t>审查</a:t>
            </a:r>
            <a:endParaRPr lang="zh-CN" altLang="en-US" sz="1600" b="1" dirty="0">
              <a:latin typeface="Times New Roman" panose="02020603050405020304" pitchFamily="18" charset="0"/>
              <a:ea typeface="宋体" panose="02010600030101010101" pitchFamily="2" charset="-122"/>
            </a:endParaRPr>
          </a:p>
          <a:p>
            <a:pPr lvl="0" eaLnBrk="1" hangingPunct="1"/>
            <a:r>
              <a:rPr lang="zh-CN" altLang="en-US" sz="1600" b="1" dirty="0">
                <a:latin typeface="Times New Roman" panose="02020603050405020304" pitchFamily="18" charset="0"/>
                <a:ea typeface="宋体" panose="02010600030101010101" pitchFamily="2" charset="-122"/>
              </a:rPr>
              <a:t>有效性</a:t>
            </a:r>
            <a:endParaRPr lang="zh-CN" altLang="en-US" sz="1600" b="1" dirty="0">
              <a:latin typeface="Times New Roman" panose="02020603050405020304" pitchFamily="18" charset="0"/>
              <a:ea typeface="宋体" panose="02010600030101010101" pitchFamily="2" charset="-122"/>
            </a:endParaRPr>
          </a:p>
        </p:txBody>
      </p:sp>
      <p:sp>
        <p:nvSpPr>
          <p:cNvPr id="76820" name="Oval 49"/>
          <p:cNvSpPr/>
          <p:nvPr/>
        </p:nvSpPr>
        <p:spPr>
          <a:xfrm>
            <a:off x="4724400" y="4724400"/>
            <a:ext cx="990600" cy="914400"/>
          </a:xfrm>
          <a:prstGeom prst="ellipse">
            <a:avLst/>
          </a:prstGeom>
          <a:noFill/>
          <a:ln w="28575" cap="sq" cmpd="sng">
            <a:solidFill>
              <a:schemeClr val="tx1"/>
            </a:solidFill>
            <a:prstDash val="solid"/>
            <a:headEnd type="none" w="sm" len="sm"/>
            <a:tailEnd type="none" w="sm" len="sm"/>
          </a:ln>
        </p:spPr>
        <p:txBody>
          <a:bodyPr wrap="none" anchor="ctr"/>
          <a:p>
            <a:pPr lvl="0" eaLnBrk="1" hangingPunct="1"/>
            <a:r>
              <a:rPr lang="en-US" altLang="zh-CN" sz="1600" b="1">
                <a:latin typeface="Times New Roman" panose="02020603050405020304" pitchFamily="18" charset="0"/>
                <a:ea typeface="宋体" panose="02010600030101010101" pitchFamily="2" charset="-122"/>
              </a:rPr>
              <a:t>3</a:t>
            </a:r>
            <a:endParaRPr lang="en-US" altLang="zh-CN" sz="1600" b="1">
              <a:latin typeface="Times New Roman" panose="02020603050405020304" pitchFamily="18" charset="0"/>
              <a:ea typeface="宋体" panose="02010600030101010101" pitchFamily="2" charset="-122"/>
            </a:endParaRPr>
          </a:p>
          <a:p>
            <a:pPr lvl="0" eaLnBrk="1" hangingPunct="1"/>
            <a:r>
              <a:rPr lang="zh-CN" altLang="en-US" sz="1600" b="1" dirty="0">
                <a:latin typeface="Times New Roman" panose="02020603050405020304" pitchFamily="18" charset="0"/>
                <a:ea typeface="宋体" panose="02010600030101010101" pitchFamily="2" charset="-122"/>
              </a:rPr>
              <a:t>处理</a:t>
            </a:r>
            <a:endParaRPr lang="zh-CN" altLang="en-US" sz="1600" b="1" dirty="0">
              <a:latin typeface="Times New Roman" panose="02020603050405020304" pitchFamily="18" charset="0"/>
              <a:ea typeface="宋体" panose="02010600030101010101" pitchFamily="2" charset="-122"/>
            </a:endParaRPr>
          </a:p>
          <a:p>
            <a:pPr lvl="0" eaLnBrk="1" hangingPunct="1"/>
            <a:r>
              <a:rPr lang="zh-CN" altLang="en-US" sz="1600" b="1" dirty="0">
                <a:latin typeface="Times New Roman" panose="02020603050405020304" pitchFamily="18" charset="0"/>
                <a:ea typeface="宋体" panose="02010600030101010101" pitchFamily="2" charset="-122"/>
              </a:rPr>
              <a:t>查询</a:t>
            </a:r>
            <a:endParaRPr lang="zh-CN" altLang="en-US" sz="1600" b="1" dirty="0">
              <a:latin typeface="Times New Roman" panose="02020603050405020304" pitchFamily="18" charset="0"/>
              <a:ea typeface="宋体" panose="02010600030101010101" pitchFamily="2" charset="-122"/>
            </a:endParaRPr>
          </a:p>
        </p:txBody>
      </p:sp>
      <p:sp>
        <p:nvSpPr>
          <p:cNvPr id="76821" name="Oval 50"/>
          <p:cNvSpPr/>
          <p:nvPr/>
        </p:nvSpPr>
        <p:spPr>
          <a:xfrm>
            <a:off x="4648200" y="2895600"/>
            <a:ext cx="990600" cy="914400"/>
          </a:xfrm>
          <a:prstGeom prst="ellipse">
            <a:avLst/>
          </a:prstGeom>
          <a:noFill/>
          <a:ln w="28575" cap="sq" cmpd="sng">
            <a:solidFill>
              <a:schemeClr val="tx1"/>
            </a:solidFill>
            <a:prstDash val="solid"/>
            <a:headEnd type="none" w="sm" len="sm"/>
            <a:tailEnd type="none" w="sm" len="sm"/>
          </a:ln>
        </p:spPr>
        <p:txBody>
          <a:bodyPr wrap="none" anchor="ctr"/>
          <a:p>
            <a:pPr lvl="0" eaLnBrk="1" hangingPunct="1"/>
            <a:r>
              <a:rPr lang="en-US" altLang="zh-CN" sz="1600" b="1">
                <a:latin typeface="Times New Roman" panose="02020603050405020304" pitchFamily="18" charset="0"/>
                <a:ea typeface="宋体" panose="02010600030101010101" pitchFamily="2" charset="-122"/>
              </a:rPr>
              <a:t>2</a:t>
            </a:r>
            <a:endParaRPr lang="en-US" altLang="zh-CN" sz="1600" b="1">
              <a:latin typeface="Times New Roman" panose="02020603050405020304" pitchFamily="18" charset="0"/>
              <a:ea typeface="宋体" panose="02010600030101010101" pitchFamily="2" charset="-122"/>
            </a:endParaRPr>
          </a:p>
          <a:p>
            <a:pPr lvl="0" eaLnBrk="1" hangingPunct="1"/>
            <a:r>
              <a:rPr lang="zh-CN" altLang="en-US" sz="1600" b="1" dirty="0">
                <a:latin typeface="Times New Roman" panose="02020603050405020304" pitchFamily="18" charset="0"/>
                <a:ea typeface="宋体" panose="02010600030101010101" pitchFamily="2" charset="-122"/>
              </a:rPr>
              <a:t>处理</a:t>
            </a:r>
            <a:endParaRPr lang="zh-CN" altLang="en-US" sz="1600" b="1" dirty="0">
              <a:latin typeface="Times New Roman" panose="02020603050405020304" pitchFamily="18" charset="0"/>
              <a:ea typeface="宋体" panose="02010600030101010101" pitchFamily="2" charset="-122"/>
            </a:endParaRPr>
          </a:p>
          <a:p>
            <a:pPr lvl="0" eaLnBrk="1" hangingPunct="1"/>
            <a:r>
              <a:rPr lang="zh-CN" altLang="en-US" sz="1600" b="1" dirty="0">
                <a:latin typeface="Times New Roman" panose="02020603050405020304" pitchFamily="18" charset="0"/>
                <a:ea typeface="宋体" panose="02010600030101010101" pitchFamily="2" charset="-122"/>
              </a:rPr>
              <a:t>要求</a:t>
            </a:r>
            <a:endParaRPr lang="zh-CN" altLang="en-US" sz="1600" b="1" dirty="0">
              <a:latin typeface="Times New Roman" panose="02020603050405020304" pitchFamily="18" charset="0"/>
              <a:ea typeface="宋体" panose="02010600030101010101" pitchFamily="2" charset="-122"/>
            </a:endParaRPr>
          </a:p>
        </p:txBody>
      </p:sp>
      <p:sp>
        <p:nvSpPr>
          <p:cNvPr id="76822" name="Rectangle 51"/>
          <p:cNvSpPr/>
          <p:nvPr/>
        </p:nvSpPr>
        <p:spPr>
          <a:xfrm>
            <a:off x="6629400" y="4876800"/>
            <a:ext cx="1143000" cy="609600"/>
          </a:xfrm>
          <a:prstGeom prst="rect">
            <a:avLst/>
          </a:prstGeom>
          <a:noFill/>
          <a:ln w="28575" cap="sq" cmpd="sng">
            <a:solidFill>
              <a:srgbClr val="FF0066"/>
            </a:solidFill>
            <a:prstDash val="solid"/>
            <a:miter/>
            <a:headEnd type="none" w="sm" len="sm"/>
            <a:tailEnd type="none" w="sm" len="sm"/>
          </a:ln>
        </p:spPr>
        <p:txBody>
          <a:bodyPr wrap="none" anchor="ctr"/>
          <a:p>
            <a:pPr lvl="0" eaLnBrk="1" hangingPunct="1"/>
            <a:r>
              <a:rPr lang="zh-CN" altLang="en-US" sz="1800" b="1" dirty="0">
                <a:solidFill>
                  <a:srgbClr val="FF0066"/>
                </a:solidFill>
                <a:latin typeface="Times New Roman" panose="02020603050405020304" pitchFamily="18" charset="0"/>
                <a:ea typeface="宋体" panose="02010600030101010101" pitchFamily="2" charset="-122"/>
              </a:rPr>
              <a:t>图书管理</a:t>
            </a:r>
            <a:endParaRPr lang="zh-CN" altLang="en-US" sz="1800" b="1" dirty="0">
              <a:solidFill>
                <a:srgbClr val="FF0066"/>
              </a:solidFill>
              <a:latin typeface="Times New Roman" panose="02020603050405020304" pitchFamily="18" charset="0"/>
              <a:ea typeface="宋体" panose="02010600030101010101" pitchFamily="2" charset="-122"/>
            </a:endParaRPr>
          </a:p>
          <a:p>
            <a:pPr lvl="0" eaLnBrk="1" hangingPunct="1"/>
            <a:r>
              <a:rPr lang="zh-CN" altLang="en-US" sz="1800" b="1" dirty="0">
                <a:solidFill>
                  <a:srgbClr val="FF0066"/>
                </a:solidFill>
                <a:latin typeface="Times New Roman" panose="02020603050405020304" pitchFamily="18" charset="0"/>
                <a:ea typeface="宋体" panose="02010600030101010101" pitchFamily="2" charset="-122"/>
              </a:rPr>
              <a:t>人员</a:t>
            </a:r>
            <a:endParaRPr lang="zh-CN" altLang="en-US" sz="1800" b="1" dirty="0">
              <a:solidFill>
                <a:srgbClr val="FF0066"/>
              </a:solidFill>
              <a:latin typeface="Times New Roman" panose="02020603050405020304" pitchFamily="18" charset="0"/>
              <a:ea typeface="宋体" panose="02010600030101010101" pitchFamily="2" charset="-122"/>
            </a:endParaRPr>
          </a:p>
        </p:txBody>
      </p:sp>
      <p:sp>
        <p:nvSpPr>
          <p:cNvPr id="76823" name="Rectangle 52"/>
          <p:cNvSpPr/>
          <p:nvPr/>
        </p:nvSpPr>
        <p:spPr>
          <a:xfrm>
            <a:off x="6553200" y="2819400"/>
            <a:ext cx="1143000" cy="381000"/>
          </a:xfrm>
          <a:prstGeom prst="rect">
            <a:avLst/>
          </a:prstGeom>
          <a:noFill/>
          <a:ln w="28575" cap="sq" cmpd="sng">
            <a:solidFill>
              <a:srgbClr val="FF0066"/>
            </a:solidFill>
            <a:prstDash val="solid"/>
            <a:miter/>
            <a:headEnd type="none" w="sm" len="sm"/>
            <a:tailEnd type="none" w="sm" len="sm"/>
          </a:ln>
        </p:spPr>
        <p:txBody>
          <a:bodyPr wrap="none" anchor="ctr"/>
          <a:p>
            <a:pPr lvl="0" eaLnBrk="1" hangingPunct="1"/>
            <a:r>
              <a:rPr lang="zh-CN" altLang="en-US" sz="1800" b="1" dirty="0">
                <a:solidFill>
                  <a:srgbClr val="FF0066"/>
                </a:solidFill>
                <a:latin typeface="Times New Roman" panose="02020603050405020304" pitchFamily="18" charset="0"/>
                <a:ea typeface="宋体" panose="02010600030101010101" pitchFamily="2" charset="-122"/>
              </a:rPr>
              <a:t>系统时钟</a:t>
            </a:r>
            <a:endParaRPr lang="zh-CN" altLang="en-US" sz="1800" b="1" dirty="0">
              <a:solidFill>
                <a:srgbClr val="FF0066"/>
              </a:solidFill>
              <a:latin typeface="Times New Roman" panose="02020603050405020304" pitchFamily="18" charset="0"/>
              <a:ea typeface="宋体" panose="02010600030101010101" pitchFamily="2" charset="-122"/>
            </a:endParaRPr>
          </a:p>
        </p:txBody>
      </p:sp>
      <p:sp>
        <p:nvSpPr>
          <p:cNvPr id="76824" name="Rectangle 53"/>
          <p:cNvSpPr/>
          <p:nvPr/>
        </p:nvSpPr>
        <p:spPr>
          <a:xfrm>
            <a:off x="6553200" y="3429000"/>
            <a:ext cx="1143000" cy="381000"/>
          </a:xfrm>
          <a:prstGeom prst="rect">
            <a:avLst/>
          </a:prstGeom>
          <a:noFill/>
          <a:ln w="28575" cap="sq" cmpd="sng">
            <a:solidFill>
              <a:srgbClr val="FF0066"/>
            </a:solidFill>
            <a:prstDash val="solid"/>
            <a:miter/>
            <a:headEnd type="none" w="sm" len="sm"/>
            <a:tailEnd type="none" w="sm" len="sm"/>
          </a:ln>
        </p:spPr>
        <p:txBody>
          <a:bodyPr wrap="none" anchor="ctr"/>
          <a:p>
            <a:pPr lvl="0" eaLnBrk="1" hangingPunct="1"/>
            <a:r>
              <a:rPr lang="zh-CN" altLang="en-US" sz="1800" b="1" dirty="0">
                <a:solidFill>
                  <a:srgbClr val="FF0066"/>
                </a:solidFill>
                <a:latin typeface="Times New Roman" panose="02020603050405020304" pitchFamily="18" charset="0"/>
                <a:ea typeface="宋体" panose="02010600030101010101" pitchFamily="2" charset="-122"/>
              </a:rPr>
              <a:t>读    者</a:t>
            </a:r>
            <a:endParaRPr lang="zh-CN" altLang="en-US" dirty="0">
              <a:solidFill>
                <a:srgbClr val="FF0066"/>
              </a:solidFill>
              <a:latin typeface="Times New Roman" panose="02020603050405020304" pitchFamily="18" charset="0"/>
              <a:ea typeface="宋体" panose="02010600030101010101" pitchFamily="2" charset="-122"/>
            </a:endParaRPr>
          </a:p>
        </p:txBody>
      </p:sp>
    </p:spTree>
  </p:cSld>
  <p:clrMapOvr>
    <a:masterClrMapping/>
  </p:clrMapOvr>
  <p:transition spd="slow">
    <p:cover dir="u"/>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6" name="日期占位符 3"/>
          <p:cNvSpPr txBox="1">
            <a:spLocks noGrp="1"/>
          </p:cNvSpPr>
          <p:nvPr>
            <p:ph type="dt" sz="half" idx="10"/>
          </p:nvPr>
        </p:nvSpPr>
        <p:spPr/>
        <p:txBody>
          <a:bodyPr/>
          <a:p>
            <a:pPr eaLnBrk="1" hangingPunct="1"/>
            <a:fld id="{BB962C8B-B14F-4D97-AF65-F5344CB8AC3E}" type="datetime1">
              <a:rPr lang="zh-CN" altLang="en-US" dirty="0"/>
            </a:fld>
            <a:endParaRPr lang="zh-CN" altLang="en-US" dirty="0"/>
          </a:p>
        </p:txBody>
      </p:sp>
      <p:sp>
        <p:nvSpPr>
          <p:cNvPr id="77827" name="灯片编号占位符 5"/>
          <p:cNvSpPr txBox="1">
            <a:spLocks noGrp="1"/>
          </p:cNvSpPr>
          <p:nvPr>
            <p:ph type="sldNum" sz="quarter" idx="12"/>
          </p:nvPr>
        </p:nvSpPr>
        <p:spPr/>
        <p:txBody>
          <a:bodyPr/>
          <a:p>
            <a:pPr algn="r" eaLnBrk="1" hangingPunct="1">
              <a:spcBef>
                <a:spcPct val="50000"/>
              </a:spcBef>
            </a:pPr>
            <a:fld id="{9A0DB2DC-4C9A-4742-B13C-FB6460FD3503}" type="slidenum">
              <a:rPr lang="en-US" altLang="zh-CN" sz="1400"/>
            </a:fld>
            <a:endParaRPr lang="en-US" altLang="zh-CN" sz="1400"/>
          </a:p>
        </p:txBody>
      </p:sp>
      <p:sp>
        <p:nvSpPr>
          <p:cNvPr id="77828" name="Rectangle 2"/>
          <p:cNvSpPr>
            <a:spLocks noGrp="1"/>
          </p:cNvSpPr>
          <p:nvPr>
            <p:ph type="title"/>
          </p:nvPr>
        </p:nvSpPr>
        <p:spPr>
          <a:xfrm>
            <a:off x="2857500" y="785813"/>
            <a:ext cx="3602038" cy="546100"/>
          </a:xfrm>
        </p:spPr>
        <p:txBody>
          <a:bodyPr vert="horz" wrap="square" lIns="92075" tIns="46038" rIns="92075" bIns="46038" anchor="ctr"/>
          <a:p>
            <a:r>
              <a:rPr lang="zh-CN" altLang="en-US" sz="3600" dirty="0">
                <a:latin typeface="黑体" panose="02010609060101010101" pitchFamily="2" charset="-122"/>
                <a:ea typeface="黑体" panose="02010609060101010101" pitchFamily="2" charset="-122"/>
              </a:rPr>
              <a:t>图书馆系统</a:t>
            </a:r>
            <a:r>
              <a:rPr lang="en-US" altLang="zh-CN" sz="3600">
                <a:latin typeface="黑体" panose="02010609060101010101" pitchFamily="2" charset="-122"/>
                <a:ea typeface="黑体" panose="02010609060101010101" pitchFamily="2" charset="-122"/>
              </a:rPr>
              <a:t>4</a:t>
            </a:r>
            <a:endParaRPr lang="en-US" altLang="zh-CN" sz="3600">
              <a:latin typeface="黑体" panose="02010609060101010101" pitchFamily="2" charset="-122"/>
              <a:ea typeface="黑体" panose="02010609060101010101" pitchFamily="2" charset="-122"/>
            </a:endParaRPr>
          </a:p>
        </p:txBody>
      </p:sp>
      <p:sp>
        <p:nvSpPr>
          <p:cNvPr id="77829" name="Text Box 3"/>
          <p:cNvSpPr txBox="1"/>
          <p:nvPr/>
        </p:nvSpPr>
        <p:spPr>
          <a:xfrm>
            <a:off x="746125" y="4537075"/>
            <a:ext cx="184150" cy="457200"/>
          </a:xfrm>
          <a:prstGeom prst="rect">
            <a:avLst/>
          </a:prstGeom>
          <a:noFill/>
          <a:ln w="12700">
            <a:noFill/>
          </a:ln>
        </p:spPr>
        <p:txBody>
          <a:bodyPr wrap="none">
            <a:spAutoFit/>
          </a:bodyPr>
          <a:p>
            <a:pPr lvl="0" eaLnBrk="1" hangingPunct="1"/>
            <a:endParaRPr lang="zh-CN" altLang="zh-CN" dirty="0">
              <a:latin typeface="Times New Roman" panose="02020603050405020304" pitchFamily="18" charset="0"/>
              <a:ea typeface="宋体" panose="02010600030101010101" pitchFamily="2" charset="-122"/>
            </a:endParaRPr>
          </a:p>
        </p:txBody>
      </p:sp>
      <p:sp>
        <p:nvSpPr>
          <p:cNvPr id="77830" name="Text Box 4"/>
          <p:cNvSpPr txBox="1"/>
          <p:nvPr/>
        </p:nvSpPr>
        <p:spPr>
          <a:xfrm>
            <a:off x="7010400" y="5867400"/>
            <a:ext cx="184150" cy="457200"/>
          </a:xfrm>
          <a:prstGeom prst="rect">
            <a:avLst/>
          </a:prstGeom>
          <a:noFill/>
          <a:ln w="12700">
            <a:noFill/>
          </a:ln>
        </p:spPr>
        <p:txBody>
          <a:bodyPr wrap="none">
            <a:spAutoFit/>
          </a:bodyPr>
          <a:p>
            <a:pPr lvl="0" eaLnBrk="1" hangingPunct="1"/>
            <a:endParaRPr lang="zh-CN" altLang="zh-CN" dirty="0">
              <a:latin typeface="Times New Roman" panose="02020603050405020304" pitchFamily="18" charset="0"/>
              <a:ea typeface="宋体" panose="02010600030101010101" pitchFamily="2" charset="-122"/>
            </a:endParaRPr>
          </a:p>
        </p:txBody>
      </p:sp>
      <p:grpSp>
        <p:nvGrpSpPr>
          <p:cNvPr id="77831" name="Group 5"/>
          <p:cNvGrpSpPr/>
          <p:nvPr/>
        </p:nvGrpSpPr>
        <p:grpSpPr>
          <a:xfrm>
            <a:off x="5410200" y="3581400"/>
            <a:ext cx="1143000" cy="381000"/>
            <a:chOff x="3408" y="2256"/>
            <a:chExt cx="720" cy="240"/>
          </a:xfrm>
        </p:grpSpPr>
        <p:sp>
          <p:nvSpPr>
            <p:cNvPr id="77889" name="Line 6"/>
            <p:cNvSpPr/>
            <p:nvPr/>
          </p:nvSpPr>
          <p:spPr>
            <a:xfrm flipH="1" flipV="1">
              <a:off x="3408" y="2256"/>
              <a:ext cx="720" cy="0"/>
            </a:xfrm>
            <a:prstGeom prst="line">
              <a:avLst/>
            </a:prstGeom>
            <a:ln w="28575" cap="sq" cmpd="sng">
              <a:solidFill>
                <a:schemeClr val="tx1"/>
              </a:solidFill>
              <a:prstDash val="solid"/>
              <a:headEnd type="none" w="med" len="med"/>
              <a:tailEnd type="triangle" w="med" len="med"/>
            </a:ln>
          </p:spPr>
        </p:sp>
        <p:sp>
          <p:nvSpPr>
            <p:cNvPr id="77890" name="Line 7"/>
            <p:cNvSpPr/>
            <p:nvPr/>
          </p:nvSpPr>
          <p:spPr>
            <a:xfrm>
              <a:off x="4128" y="2256"/>
              <a:ext cx="0" cy="240"/>
            </a:xfrm>
            <a:prstGeom prst="line">
              <a:avLst/>
            </a:prstGeom>
            <a:ln w="28575" cap="sq" cmpd="sng">
              <a:solidFill>
                <a:schemeClr val="tx1"/>
              </a:solidFill>
              <a:prstDash val="solid"/>
              <a:headEnd type="none" w="sm" len="sm"/>
              <a:tailEnd type="triangle" w="sm" len="sm"/>
            </a:ln>
          </p:spPr>
        </p:sp>
      </p:grpSp>
      <p:sp>
        <p:nvSpPr>
          <p:cNvPr id="77832" name="Rectangle 8"/>
          <p:cNvSpPr/>
          <p:nvPr/>
        </p:nvSpPr>
        <p:spPr>
          <a:xfrm>
            <a:off x="1143000" y="2667000"/>
            <a:ext cx="1143000" cy="609600"/>
          </a:xfrm>
          <a:prstGeom prst="rect">
            <a:avLst/>
          </a:prstGeom>
          <a:noFill/>
          <a:ln w="28575" cap="sq" cmpd="sng">
            <a:solidFill>
              <a:srgbClr val="FF0066"/>
            </a:solidFill>
            <a:prstDash val="solid"/>
            <a:miter/>
            <a:headEnd type="none" w="sm" len="sm"/>
            <a:tailEnd type="none" w="sm" len="sm"/>
          </a:ln>
        </p:spPr>
        <p:txBody>
          <a:bodyPr wrap="none" anchor="ctr"/>
          <a:p>
            <a:pPr lvl="0" eaLnBrk="1" hangingPunct="1"/>
            <a:r>
              <a:rPr lang="zh-CN" altLang="en-US" sz="1800" b="1" dirty="0">
                <a:solidFill>
                  <a:srgbClr val="FF0066"/>
                </a:solidFill>
                <a:latin typeface="Times New Roman" panose="02020603050405020304" pitchFamily="18" charset="0"/>
                <a:ea typeface="宋体" panose="02010600030101010101" pitchFamily="2" charset="-122"/>
              </a:rPr>
              <a:t>图书管理</a:t>
            </a:r>
            <a:endParaRPr lang="zh-CN" altLang="en-US" sz="1800" b="1" dirty="0">
              <a:solidFill>
                <a:srgbClr val="FF0066"/>
              </a:solidFill>
              <a:latin typeface="Times New Roman" panose="02020603050405020304" pitchFamily="18" charset="0"/>
              <a:ea typeface="宋体" panose="02010600030101010101" pitchFamily="2" charset="-122"/>
            </a:endParaRPr>
          </a:p>
          <a:p>
            <a:pPr lvl="0" eaLnBrk="1" hangingPunct="1"/>
            <a:r>
              <a:rPr lang="zh-CN" altLang="en-US" sz="1800" b="1" dirty="0">
                <a:solidFill>
                  <a:srgbClr val="FF0066"/>
                </a:solidFill>
                <a:latin typeface="Times New Roman" panose="02020603050405020304" pitchFamily="18" charset="0"/>
                <a:ea typeface="宋体" panose="02010600030101010101" pitchFamily="2" charset="-122"/>
              </a:rPr>
              <a:t>人员</a:t>
            </a:r>
            <a:endParaRPr lang="zh-CN" altLang="en-US" sz="1800" b="1" dirty="0">
              <a:solidFill>
                <a:srgbClr val="FF0066"/>
              </a:solidFill>
              <a:latin typeface="Times New Roman" panose="02020603050405020304" pitchFamily="18" charset="0"/>
              <a:ea typeface="宋体" panose="02010600030101010101" pitchFamily="2" charset="-122"/>
            </a:endParaRPr>
          </a:p>
        </p:txBody>
      </p:sp>
      <p:sp>
        <p:nvSpPr>
          <p:cNvPr id="77833" name="Rectangle 9"/>
          <p:cNvSpPr/>
          <p:nvPr/>
        </p:nvSpPr>
        <p:spPr>
          <a:xfrm>
            <a:off x="1143000" y="4876800"/>
            <a:ext cx="1143000" cy="381000"/>
          </a:xfrm>
          <a:prstGeom prst="rect">
            <a:avLst/>
          </a:prstGeom>
          <a:noFill/>
          <a:ln w="28575" cap="sq" cmpd="sng">
            <a:solidFill>
              <a:srgbClr val="FF0066"/>
            </a:solidFill>
            <a:prstDash val="solid"/>
            <a:miter/>
            <a:headEnd type="none" w="sm" len="sm"/>
            <a:tailEnd type="none" w="sm" len="sm"/>
          </a:ln>
        </p:spPr>
        <p:txBody>
          <a:bodyPr wrap="none" anchor="ctr"/>
          <a:p>
            <a:pPr lvl="0" eaLnBrk="1" hangingPunct="1"/>
            <a:r>
              <a:rPr lang="zh-CN" altLang="en-US" sz="1800" b="1" dirty="0">
                <a:solidFill>
                  <a:srgbClr val="FF0066"/>
                </a:solidFill>
                <a:latin typeface="Times New Roman" panose="02020603050405020304" pitchFamily="18" charset="0"/>
                <a:ea typeface="宋体" panose="02010600030101010101" pitchFamily="2" charset="-122"/>
              </a:rPr>
              <a:t>系统时钟</a:t>
            </a:r>
            <a:endParaRPr lang="zh-CN" altLang="en-US" sz="1800" b="1" dirty="0">
              <a:solidFill>
                <a:srgbClr val="FF0066"/>
              </a:solidFill>
              <a:latin typeface="Times New Roman" panose="02020603050405020304" pitchFamily="18" charset="0"/>
              <a:ea typeface="宋体" panose="02010600030101010101" pitchFamily="2" charset="-122"/>
            </a:endParaRPr>
          </a:p>
        </p:txBody>
      </p:sp>
      <p:grpSp>
        <p:nvGrpSpPr>
          <p:cNvPr id="77834" name="Group 10"/>
          <p:cNvGrpSpPr/>
          <p:nvPr/>
        </p:nvGrpSpPr>
        <p:grpSpPr>
          <a:xfrm>
            <a:off x="1752600" y="4267200"/>
            <a:ext cx="990600" cy="609600"/>
            <a:chOff x="912" y="3024"/>
            <a:chExt cx="624" cy="384"/>
          </a:xfrm>
        </p:grpSpPr>
        <p:sp>
          <p:nvSpPr>
            <p:cNvPr id="77885" name="Text Box 11"/>
            <p:cNvSpPr txBox="1"/>
            <p:nvPr/>
          </p:nvSpPr>
          <p:spPr>
            <a:xfrm>
              <a:off x="960" y="3024"/>
              <a:ext cx="500" cy="173"/>
            </a:xfrm>
            <a:prstGeom prst="rect">
              <a:avLst/>
            </a:prstGeom>
            <a:noFill/>
            <a:ln w="12700">
              <a:noFill/>
            </a:ln>
          </p:spPr>
          <p:txBody>
            <a:bodyPr wrap="none">
              <a:spAutoFit/>
            </a:bodyPr>
            <a:p>
              <a:pPr lvl="0" eaLnBrk="1" hangingPunct="1"/>
              <a:r>
                <a:rPr lang="zh-CN" altLang="en-US" sz="1200" b="1" dirty="0">
                  <a:latin typeface="Times New Roman" panose="02020603050405020304" pitchFamily="18" charset="0"/>
                  <a:ea typeface="宋体" panose="02010600030101010101" pitchFamily="2" charset="-122"/>
                </a:rPr>
                <a:t>当前日期</a:t>
              </a:r>
              <a:endParaRPr lang="zh-CN" altLang="en-US" sz="1200" b="1" dirty="0">
                <a:latin typeface="Times New Roman" panose="02020603050405020304" pitchFamily="18" charset="0"/>
                <a:ea typeface="宋体" panose="02010600030101010101" pitchFamily="2" charset="-122"/>
              </a:endParaRPr>
            </a:p>
          </p:txBody>
        </p:sp>
        <p:grpSp>
          <p:nvGrpSpPr>
            <p:cNvPr id="77886" name="Group 12"/>
            <p:cNvGrpSpPr/>
            <p:nvPr/>
          </p:nvGrpSpPr>
          <p:grpSpPr>
            <a:xfrm>
              <a:off x="912" y="3024"/>
              <a:ext cx="624" cy="384"/>
              <a:chOff x="912" y="3024"/>
              <a:chExt cx="624" cy="384"/>
            </a:xfrm>
          </p:grpSpPr>
          <p:sp>
            <p:nvSpPr>
              <p:cNvPr id="77887" name="Line 13"/>
              <p:cNvSpPr/>
              <p:nvPr/>
            </p:nvSpPr>
            <p:spPr>
              <a:xfrm>
                <a:off x="912" y="3024"/>
                <a:ext cx="624" cy="0"/>
              </a:xfrm>
              <a:prstGeom prst="line">
                <a:avLst/>
              </a:prstGeom>
              <a:ln w="28575" cap="sq" cmpd="sng">
                <a:solidFill>
                  <a:schemeClr val="tx1"/>
                </a:solidFill>
                <a:prstDash val="solid"/>
                <a:headEnd type="none" w="sm" len="sm"/>
                <a:tailEnd type="triangle" w="sm" len="sm"/>
              </a:ln>
            </p:spPr>
          </p:sp>
          <p:sp>
            <p:nvSpPr>
              <p:cNvPr id="77888" name="Line 14"/>
              <p:cNvSpPr/>
              <p:nvPr/>
            </p:nvSpPr>
            <p:spPr>
              <a:xfrm>
                <a:off x="912" y="3024"/>
                <a:ext cx="0" cy="384"/>
              </a:xfrm>
              <a:prstGeom prst="line">
                <a:avLst/>
              </a:prstGeom>
              <a:ln w="28575" cap="sq" cmpd="sng">
                <a:solidFill>
                  <a:schemeClr val="tx1"/>
                </a:solidFill>
                <a:prstDash val="solid"/>
                <a:headEnd type="none" w="med" len="med"/>
                <a:tailEnd type="none" w="sm" len="sm"/>
              </a:ln>
            </p:spPr>
          </p:sp>
        </p:grpSp>
      </p:grpSp>
      <p:grpSp>
        <p:nvGrpSpPr>
          <p:cNvPr id="77835" name="Group 15"/>
          <p:cNvGrpSpPr/>
          <p:nvPr/>
        </p:nvGrpSpPr>
        <p:grpSpPr>
          <a:xfrm>
            <a:off x="1752600" y="3276600"/>
            <a:ext cx="1905000" cy="1219200"/>
            <a:chOff x="1104" y="2064"/>
            <a:chExt cx="1200" cy="768"/>
          </a:xfrm>
        </p:grpSpPr>
        <p:sp>
          <p:nvSpPr>
            <p:cNvPr id="77880" name="Oval 16"/>
            <p:cNvSpPr/>
            <p:nvPr/>
          </p:nvSpPr>
          <p:spPr>
            <a:xfrm>
              <a:off x="1680" y="2256"/>
              <a:ext cx="624" cy="576"/>
            </a:xfrm>
            <a:prstGeom prst="ellipse">
              <a:avLst/>
            </a:prstGeom>
            <a:noFill/>
            <a:ln w="28575" cap="sq" cmpd="sng">
              <a:solidFill>
                <a:schemeClr val="tx1"/>
              </a:solidFill>
              <a:prstDash val="solid"/>
              <a:headEnd type="none" w="sm" len="sm"/>
              <a:tailEnd type="none" w="sm" len="sm"/>
            </a:ln>
          </p:spPr>
          <p:txBody>
            <a:bodyPr wrap="none" anchor="ctr"/>
            <a:p>
              <a:pPr lvl="0" eaLnBrk="1" hangingPunct="1"/>
              <a:r>
                <a:rPr lang="en-US" altLang="zh-CN" sz="1600" b="1">
                  <a:latin typeface="Times New Roman" panose="02020603050405020304" pitchFamily="18" charset="0"/>
                  <a:ea typeface="宋体" panose="02010600030101010101" pitchFamily="2" charset="-122"/>
                </a:rPr>
                <a:t>2.1</a:t>
              </a:r>
              <a:endParaRPr lang="en-US" altLang="zh-CN" sz="1600" b="1">
                <a:latin typeface="Times New Roman" panose="02020603050405020304" pitchFamily="18" charset="0"/>
                <a:ea typeface="宋体" panose="02010600030101010101" pitchFamily="2" charset="-122"/>
              </a:endParaRPr>
            </a:p>
            <a:p>
              <a:pPr lvl="0" eaLnBrk="1" hangingPunct="1"/>
              <a:r>
                <a:rPr lang="zh-CN" altLang="en-US" sz="1600" b="1" dirty="0">
                  <a:latin typeface="Times New Roman" panose="02020603050405020304" pitchFamily="18" charset="0"/>
                  <a:ea typeface="宋体" panose="02010600030101010101" pitchFamily="2" charset="-122"/>
                </a:rPr>
                <a:t>要求类</a:t>
              </a:r>
              <a:endParaRPr lang="zh-CN" altLang="en-US" sz="1600" b="1" dirty="0">
                <a:latin typeface="Times New Roman" panose="02020603050405020304" pitchFamily="18" charset="0"/>
                <a:ea typeface="宋体" panose="02010600030101010101" pitchFamily="2" charset="-122"/>
              </a:endParaRPr>
            </a:p>
            <a:p>
              <a:pPr lvl="0" eaLnBrk="1" hangingPunct="1"/>
              <a:r>
                <a:rPr lang="zh-CN" altLang="en-US" sz="1600" b="1" dirty="0">
                  <a:latin typeface="Times New Roman" panose="02020603050405020304" pitchFamily="18" charset="0"/>
                  <a:ea typeface="宋体" panose="02010600030101010101" pitchFamily="2" charset="-122"/>
                </a:rPr>
                <a:t>型处理</a:t>
              </a:r>
              <a:endParaRPr lang="zh-CN" altLang="en-US" sz="1600" b="1" dirty="0">
                <a:latin typeface="Times New Roman" panose="02020603050405020304" pitchFamily="18" charset="0"/>
                <a:ea typeface="宋体" panose="02010600030101010101" pitchFamily="2" charset="-122"/>
              </a:endParaRPr>
            </a:p>
          </p:txBody>
        </p:sp>
        <p:grpSp>
          <p:nvGrpSpPr>
            <p:cNvPr id="77881" name="Group 17"/>
            <p:cNvGrpSpPr/>
            <p:nvPr/>
          </p:nvGrpSpPr>
          <p:grpSpPr>
            <a:xfrm>
              <a:off x="1104" y="2064"/>
              <a:ext cx="596" cy="384"/>
              <a:chOff x="1104" y="2064"/>
              <a:chExt cx="596" cy="384"/>
            </a:xfrm>
          </p:grpSpPr>
          <p:sp>
            <p:nvSpPr>
              <p:cNvPr id="77882" name="Line 18"/>
              <p:cNvSpPr/>
              <p:nvPr/>
            </p:nvSpPr>
            <p:spPr>
              <a:xfrm>
                <a:off x="1104" y="2448"/>
                <a:ext cx="576" cy="0"/>
              </a:xfrm>
              <a:prstGeom prst="line">
                <a:avLst/>
              </a:prstGeom>
              <a:ln w="28575" cap="sq" cmpd="sng">
                <a:solidFill>
                  <a:schemeClr val="tx1"/>
                </a:solidFill>
                <a:prstDash val="solid"/>
                <a:headEnd type="none" w="sm" len="sm"/>
                <a:tailEnd type="triangle" w="med" len="med"/>
              </a:ln>
            </p:spPr>
          </p:sp>
          <p:sp>
            <p:nvSpPr>
              <p:cNvPr id="77883" name="Line 19"/>
              <p:cNvSpPr/>
              <p:nvPr/>
            </p:nvSpPr>
            <p:spPr>
              <a:xfrm flipV="1">
                <a:off x="1104" y="2064"/>
                <a:ext cx="0" cy="384"/>
              </a:xfrm>
              <a:prstGeom prst="line">
                <a:avLst/>
              </a:prstGeom>
              <a:ln w="28575" cap="sq" cmpd="sng">
                <a:solidFill>
                  <a:schemeClr val="tx1"/>
                </a:solidFill>
                <a:prstDash val="solid"/>
                <a:headEnd type="none" w="sm" len="sm"/>
                <a:tailEnd type="none" w="sm" len="sm"/>
              </a:ln>
            </p:spPr>
          </p:sp>
          <p:sp>
            <p:nvSpPr>
              <p:cNvPr id="77884" name="Text Box 20"/>
              <p:cNvSpPr txBox="1"/>
              <p:nvPr/>
            </p:nvSpPr>
            <p:spPr>
              <a:xfrm>
                <a:off x="1104" y="2160"/>
                <a:ext cx="596" cy="288"/>
              </a:xfrm>
              <a:prstGeom prst="rect">
                <a:avLst/>
              </a:prstGeom>
              <a:noFill/>
              <a:ln w="12700">
                <a:noFill/>
              </a:ln>
            </p:spPr>
            <p:txBody>
              <a:bodyPr wrap="none">
                <a:spAutoFit/>
              </a:bodyPr>
              <a:p>
                <a:pPr lvl="0" eaLnBrk="1" hangingPunct="1"/>
                <a:r>
                  <a:rPr lang="zh-CN" altLang="en-US" sz="1200" b="1" dirty="0">
                    <a:latin typeface="Times New Roman" panose="02020603050405020304" pitchFamily="18" charset="0"/>
                    <a:ea typeface="宋体" panose="02010600030101010101" pitchFamily="2" charset="-122"/>
                  </a:rPr>
                  <a:t>有效的图书</a:t>
                </a:r>
                <a:endParaRPr lang="zh-CN" altLang="en-US" sz="1200" b="1" dirty="0">
                  <a:latin typeface="Times New Roman" panose="02020603050405020304" pitchFamily="18" charset="0"/>
                  <a:ea typeface="宋体" panose="02010600030101010101" pitchFamily="2" charset="-122"/>
                </a:endParaRPr>
              </a:p>
              <a:p>
                <a:pPr lvl="0" eaLnBrk="1" hangingPunct="1"/>
                <a:r>
                  <a:rPr lang="zh-CN" altLang="en-US" sz="1200" b="1" dirty="0">
                    <a:latin typeface="Times New Roman" panose="02020603050405020304" pitchFamily="18" charset="0"/>
                    <a:ea typeface="宋体" panose="02010600030101010101" pitchFamily="2" charset="-122"/>
                  </a:rPr>
                  <a:t>管理要求</a:t>
                </a:r>
                <a:endParaRPr lang="zh-CN" altLang="en-US" sz="1200" b="1" dirty="0">
                  <a:latin typeface="Times New Roman" panose="02020603050405020304" pitchFamily="18" charset="0"/>
                  <a:ea typeface="宋体" panose="02010600030101010101" pitchFamily="2" charset="-122"/>
                </a:endParaRPr>
              </a:p>
            </p:txBody>
          </p:sp>
        </p:grpSp>
      </p:grpSp>
      <p:grpSp>
        <p:nvGrpSpPr>
          <p:cNvPr id="77836" name="Group 21"/>
          <p:cNvGrpSpPr/>
          <p:nvPr/>
        </p:nvGrpSpPr>
        <p:grpSpPr>
          <a:xfrm>
            <a:off x="3124200" y="2286000"/>
            <a:ext cx="2286000" cy="1295400"/>
            <a:chOff x="1968" y="1440"/>
            <a:chExt cx="1440" cy="816"/>
          </a:xfrm>
        </p:grpSpPr>
        <p:sp>
          <p:nvSpPr>
            <p:cNvPr id="77875" name="Oval 22"/>
            <p:cNvSpPr/>
            <p:nvPr/>
          </p:nvSpPr>
          <p:spPr>
            <a:xfrm>
              <a:off x="2880" y="1440"/>
              <a:ext cx="528" cy="480"/>
            </a:xfrm>
            <a:prstGeom prst="ellipse">
              <a:avLst/>
            </a:prstGeom>
            <a:noFill/>
            <a:ln w="28575" cap="sq" cmpd="sng">
              <a:solidFill>
                <a:schemeClr val="tx1"/>
              </a:solidFill>
              <a:prstDash val="solid"/>
              <a:headEnd type="none" w="sm" len="sm"/>
              <a:tailEnd type="none" w="sm" len="sm"/>
            </a:ln>
          </p:spPr>
          <p:txBody>
            <a:bodyPr wrap="none" anchor="ctr"/>
            <a:p>
              <a:pPr lvl="0" eaLnBrk="1" hangingPunct="1"/>
              <a:r>
                <a:rPr lang="en-US" altLang="zh-CN" sz="1400" b="1">
                  <a:latin typeface="Times New Roman" panose="02020603050405020304" pitchFamily="18" charset="0"/>
                  <a:ea typeface="宋体" panose="02010600030101010101" pitchFamily="2" charset="-122"/>
                </a:rPr>
                <a:t>2.2</a:t>
              </a:r>
              <a:endParaRPr lang="en-US" altLang="zh-CN" sz="1400" b="1">
                <a:latin typeface="Times New Roman" panose="02020603050405020304" pitchFamily="18" charset="0"/>
                <a:ea typeface="宋体" panose="02010600030101010101" pitchFamily="2" charset="-122"/>
              </a:endParaRPr>
            </a:p>
            <a:p>
              <a:pPr lvl="0" eaLnBrk="1" hangingPunct="1"/>
              <a:r>
                <a:rPr lang="zh-CN" altLang="en-US" sz="1400" b="1" dirty="0">
                  <a:latin typeface="Times New Roman" panose="02020603050405020304" pitchFamily="18" charset="0"/>
                  <a:ea typeface="宋体" panose="02010600030101010101" pitchFamily="2" charset="-122"/>
                </a:rPr>
                <a:t>新书</a:t>
              </a:r>
              <a:endParaRPr lang="zh-CN" altLang="en-US" sz="1400" b="1" dirty="0">
                <a:latin typeface="Times New Roman" panose="02020603050405020304" pitchFamily="18" charset="0"/>
                <a:ea typeface="宋体" panose="02010600030101010101" pitchFamily="2" charset="-122"/>
              </a:endParaRPr>
            </a:p>
            <a:p>
              <a:pPr lvl="0" eaLnBrk="1" hangingPunct="1"/>
              <a:r>
                <a:rPr lang="zh-CN" altLang="en-US" sz="1400" b="1" dirty="0">
                  <a:latin typeface="Times New Roman" panose="02020603050405020304" pitchFamily="18" charset="0"/>
                  <a:ea typeface="宋体" panose="02010600030101010101" pitchFamily="2" charset="-122"/>
                </a:rPr>
                <a:t>入库</a:t>
              </a:r>
              <a:endParaRPr lang="zh-CN" altLang="en-US" sz="1400" b="1" dirty="0">
                <a:latin typeface="Times New Roman" panose="02020603050405020304" pitchFamily="18" charset="0"/>
                <a:ea typeface="宋体" panose="02010600030101010101" pitchFamily="2" charset="-122"/>
              </a:endParaRPr>
            </a:p>
          </p:txBody>
        </p:sp>
        <p:grpSp>
          <p:nvGrpSpPr>
            <p:cNvPr id="77876" name="Group 23"/>
            <p:cNvGrpSpPr/>
            <p:nvPr/>
          </p:nvGrpSpPr>
          <p:grpSpPr>
            <a:xfrm>
              <a:off x="1968" y="1488"/>
              <a:ext cx="912" cy="768"/>
              <a:chOff x="1824" y="1728"/>
              <a:chExt cx="912" cy="768"/>
            </a:xfrm>
          </p:grpSpPr>
          <p:sp>
            <p:nvSpPr>
              <p:cNvPr id="77877" name="Text Box 24"/>
              <p:cNvSpPr txBox="1"/>
              <p:nvPr/>
            </p:nvSpPr>
            <p:spPr>
              <a:xfrm>
                <a:off x="2016" y="1728"/>
                <a:ext cx="402" cy="173"/>
              </a:xfrm>
              <a:prstGeom prst="rect">
                <a:avLst/>
              </a:prstGeom>
              <a:noFill/>
              <a:ln w="12700">
                <a:noFill/>
              </a:ln>
            </p:spPr>
            <p:txBody>
              <a:bodyPr wrap="none">
                <a:spAutoFit/>
              </a:bodyPr>
              <a:p>
                <a:pPr lvl="0" eaLnBrk="1" hangingPunct="1"/>
                <a:r>
                  <a:rPr lang="zh-CN" altLang="en-US" sz="1200" b="1" dirty="0">
                    <a:latin typeface="Times New Roman" panose="02020603050405020304" pitchFamily="18" charset="0"/>
                    <a:ea typeface="宋体" panose="02010600030101010101" pitchFamily="2" charset="-122"/>
                  </a:rPr>
                  <a:t>入库单</a:t>
                </a:r>
                <a:endParaRPr lang="zh-CN" altLang="en-US" sz="1200" b="1" dirty="0">
                  <a:latin typeface="Times New Roman" panose="02020603050405020304" pitchFamily="18" charset="0"/>
                  <a:ea typeface="宋体" panose="02010600030101010101" pitchFamily="2" charset="-122"/>
                </a:endParaRPr>
              </a:p>
            </p:txBody>
          </p:sp>
          <p:sp>
            <p:nvSpPr>
              <p:cNvPr id="77878" name="Line 25"/>
              <p:cNvSpPr/>
              <p:nvPr/>
            </p:nvSpPr>
            <p:spPr>
              <a:xfrm>
                <a:off x="1824" y="1920"/>
                <a:ext cx="0" cy="576"/>
              </a:xfrm>
              <a:prstGeom prst="line">
                <a:avLst/>
              </a:prstGeom>
              <a:ln w="28575" cap="sq" cmpd="sng">
                <a:solidFill>
                  <a:schemeClr val="tx1"/>
                </a:solidFill>
                <a:prstDash val="solid"/>
                <a:headEnd type="none" w="sm" len="sm"/>
                <a:tailEnd type="none" w="sm" len="sm"/>
              </a:ln>
            </p:spPr>
          </p:sp>
          <p:sp>
            <p:nvSpPr>
              <p:cNvPr id="77879" name="Line 26"/>
              <p:cNvSpPr/>
              <p:nvPr/>
            </p:nvSpPr>
            <p:spPr>
              <a:xfrm flipH="1">
                <a:off x="1824" y="1920"/>
                <a:ext cx="912" cy="0"/>
              </a:xfrm>
              <a:prstGeom prst="line">
                <a:avLst/>
              </a:prstGeom>
              <a:ln w="28575" cap="sq" cmpd="sng">
                <a:solidFill>
                  <a:schemeClr val="tx1"/>
                </a:solidFill>
                <a:prstDash val="solid"/>
                <a:headEnd type="triangle" w="med" len="med"/>
                <a:tailEnd type="none" w="med" len="med"/>
              </a:ln>
            </p:spPr>
          </p:sp>
        </p:grpSp>
      </p:grpSp>
      <p:grpSp>
        <p:nvGrpSpPr>
          <p:cNvPr id="77837" name="Group 27"/>
          <p:cNvGrpSpPr/>
          <p:nvPr/>
        </p:nvGrpSpPr>
        <p:grpSpPr>
          <a:xfrm>
            <a:off x="5410200" y="2667000"/>
            <a:ext cx="2012950" cy="1570038"/>
            <a:chOff x="3408" y="1680"/>
            <a:chExt cx="1268" cy="989"/>
          </a:xfrm>
        </p:grpSpPr>
        <p:grpSp>
          <p:nvGrpSpPr>
            <p:cNvPr id="77867" name="Group 28"/>
            <p:cNvGrpSpPr/>
            <p:nvPr/>
          </p:nvGrpSpPr>
          <p:grpSpPr>
            <a:xfrm>
              <a:off x="3408" y="1680"/>
              <a:ext cx="1104" cy="816"/>
              <a:chOff x="3408" y="1680"/>
              <a:chExt cx="1104" cy="816"/>
            </a:xfrm>
          </p:grpSpPr>
          <p:sp>
            <p:nvSpPr>
              <p:cNvPr id="77873" name="Line 29"/>
              <p:cNvSpPr/>
              <p:nvPr/>
            </p:nvSpPr>
            <p:spPr>
              <a:xfrm flipH="1" flipV="1">
                <a:off x="3408" y="1680"/>
                <a:ext cx="1104" cy="0"/>
              </a:xfrm>
              <a:prstGeom prst="line">
                <a:avLst/>
              </a:prstGeom>
              <a:ln w="28575" cap="sq" cmpd="sng">
                <a:solidFill>
                  <a:schemeClr val="tx1"/>
                </a:solidFill>
                <a:prstDash val="solid"/>
                <a:headEnd type="none" w="sm" len="sm"/>
                <a:tailEnd type="none" w="med" len="med"/>
              </a:ln>
            </p:spPr>
          </p:sp>
          <p:sp>
            <p:nvSpPr>
              <p:cNvPr id="77874" name="Line 30"/>
              <p:cNvSpPr/>
              <p:nvPr/>
            </p:nvSpPr>
            <p:spPr>
              <a:xfrm>
                <a:off x="4512" y="1680"/>
                <a:ext cx="0" cy="816"/>
              </a:xfrm>
              <a:prstGeom prst="line">
                <a:avLst/>
              </a:prstGeom>
              <a:ln w="28575" cap="sq" cmpd="sng">
                <a:solidFill>
                  <a:schemeClr val="tx1"/>
                </a:solidFill>
                <a:prstDash val="solid"/>
                <a:headEnd type="none" w="sm" len="sm"/>
                <a:tailEnd type="triangle" w="med" len="med"/>
              </a:ln>
            </p:spPr>
          </p:sp>
        </p:grpSp>
        <p:grpSp>
          <p:nvGrpSpPr>
            <p:cNvPr id="77868" name="Group 31"/>
            <p:cNvGrpSpPr/>
            <p:nvPr/>
          </p:nvGrpSpPr>
          <p:grpSpPr>
            <a:xfrm>
              <a:off x="4032" y="2496"/>
              <a:ext cx="644" cy="173"/>
              <a:chOff x="4032" y="2496"/>
              <a:chExt cx="644" cy="173"/>
            </a:xfrm>
          </p:grpSpPr>
          <p:sp>
            <p:nvSpPr>
              <p:cNvPr id="77869" name="Text Box 32"/>
              <p:cNvSpPr txBox="1"/>
              <p:nvPr/>
            </p:nvSpPr>
            <p:spPr>
              <a:xfrm>
                <a:off x="4032" y="2496"/>
                <a:ext cx="644" cy="173"/>
              </a:xfrm>
              <a:prstGeom prst="rect">
                <a:avLst/>
              </a:prstGeom>
              <a:noFill/>
              <a:ln w="12700">
                <a:noFill/>
              </a:ln>
            </p:spPr>
            <p:txBody>
              <a:bodyPr>
                <a:spAutoFit/>
              </a:bodyPr>
              <a:p>
                <a:pPr lvl="0" eaLnBrk="1" hangingPunct="1"/>
                <a:r>
                  <a:rPr lang="en-US" altLang="zh-CN" sz="1200" b="1">
                    <a:latin typeface="Times New Roman" panose="02020603050405020304" pitchFamily="18" charset="0"/>
                    <a:ea typeface="宋体" panose="02010600030101010101" pitchFamily="2" charset="-122"/>
                  </a:rPr>
                  <a:t>1    </a:t>
                </a:r>
                <a:r>
                  <a:rPr lang="zh-CN" altLang="en-US" sz="1200" b="1" dirty="0">
                    <a:latin typeface="Times New Roman" panose="02020603050405020304" pitchFamily="18" charset="0"/>
                    <a:ea typeface="宋体" panose="02010600030101010101" pitchFamily="2" charset="-122"/>
                  </a:rPr>
                  <a:t>目录文件</a:t>
                </a:r>
                <a:endParaRPr lang="zh-CN" altLang="en-US" sz="1200" b="1" dirty="0">
                  <a:latin typeface="Times New Roman" panose="02020603050405020304" pitchFamily="18" charset="0"/>
                  <a:ea typeface="宋体" panose="02010600030101010101" pitchFamily="2" charset="-122"/>
                </a:endParaRPr>
              </a:p>
            </p:txBody>
          </p:sp>
          <p:grpSp>
            <p:nvGrpSpPr>
              <p:cNvPr id="77870" name="Group 33"/>
              <p:cNvGrpSpPr/>
              <p:nvPr/>
            </p:nvGrpSpPr>
            <p:grpSpPr>
              <a:xfrm>
                <a:off x="4032" y="2496"/>
                <a:ext cx="624" cy="144"/>
                <a:chOff x="4032" y="2496"/>
                <a:chExt cx="624" cy="144"/>
              </a:xfrm>
            </p:grpSpPr>
            <p:sp>
              <p:nvSpPr>
                <p:cNvPr id="77871" name="Line 34"/>
                <p:cNvSpPr/>
                <p:nvPr/>
              </p:nvSpPr>
              <p:spPr>
                <a:xfrm flipH="1" flipV="1">
                  <a:off x="4032" y="2496"/>
                  <a:ext cx="624" cy="0"/>
                </a:xfrm>
                <a:prstGeom prst="line">
                  <a:avLst/>
                </a:prstGeom>
                <a:ln w="28575" cap="sq" cmpd="sng">
                  <a:solidFill>
                    <a:schemeClr val="tx1"/>
                  </a:solidFill>
                  <a:prstDash val="solid"/>
                  <a:headEnd type="none" w="sm" len="sm"/>
                  <a:tailEnd type="none" w="sm" len="sm"/>
                </a:ln>
              </p:spPr>
            </p:sp>
            <p:sp>
              <p:nvSpPr>
                <p:cNvPr id="77872" name="Line 35"/>
                <p:cNvSpPr/>
                <p:nvPr/>
              </p:nvSpPr>
              <p:spPr>
                <a:xfrm flipH="1" flipV="1">
                  <a:off x="4032" y="2640"/>
                  <a:ext cx="624" cy="0"/>
                </a:xfrm>
                <a:prstGeom prst="line">
                  <a:avLst/>
                </a:prstGeom>
                <a:ln w="28575" cap="sq" cmpd="sng">
                  <a:solidFill>
                    <a:schemeClr val="tx1"/>
                  </a:solidFill>
                  <a:prstDash val="solid"/>
                  <a:headEnd type="none" w="sm" len="sm"/>
                  <a:tailEnd type="none" w="sm" len="sm"/>
                </a:ln>
              </p:spPr>
            </p:sp>
          </p:grpSp>
        </p:grpSp>
      </p:grpSp>
      <p:grpSp>
        <p:nvGrpSpPr>
          <p:cNvPr id="77838" name="Group 36"/>
          <p:cNvGrpSpPr/>
          <p:nvPr/>
        </p:nvGrpSpPr>
        <p:grpSpPr>
          <a:xfrm>
            <a:off x="5410200" y="4191000"/>
            <a:ext cx="1143000" cy="381000"/>
            <a:chOff x="3408" y="2640"/>
            <a:chExt cx="720" cy="240"/>
          </a:xfrm>
        </p:grpSpPr>
        <p:sp>
          <p:nvSpPr>
            <p:cNvPr id="77865" name="Line 37"/>
            <p:cNvSpPr/>
            <p:nvPr/>
          </p:nvSpPr>
          <p:spPr>
            <a:xfrm flipH="1" flipV="1">
              <a:off x="3408" y="2880"/>
              <a:ext cx="720" cy="0"/>
            </a:xfrm>
            <a:prstGeom prst="line">
              <a:avLst/>
            </a:prstGeom>
            <a:ln w="28575" cap="sq" cmpd="sng">
              <a:solidFill>
                <a:schemeClr val="tx1"/>
              </a:solidFill>
              <a:prstDash val="solid"/>
              <a:headEnd type="none" w="med" len="med"/>
              <a:tailEnd type="triangle" w="med" len="med"/>
            </a:ln>
          </p:spPr>
        </p:sp>
        <p:sp>
          <p:nvSpPr>
            <p:cNvPr id="77866" name="Line 38"/>
            <p:cNvSpPr/>
            <p:nvPr/>
          </p:nvSpPr>
          <p:spPr>
            <a:xfrm>
              <a:off x="4128" y="2640"/>
              <a:ext cx="0" cy="240"/>
            </a:xfrm>
            <a:prstGeom prst="line">
              <a:avLst/>
            </a:prstGeom>
            <a:ln w="28575" cap="sq" cmpd="sng">
              <a:solidFill>
                <a:schemeClr val="tx1"/>
              </a:solidFill>
              <a:prstDash val="solid"/>
              <a:headEnd type="triangle" w="med" len="med"/>
              <a:tailEnd type="none" w="sm" len="sm"/>
            </a:ln>
          </p:spPr>
        </p:sp>
      </p:grpSp>
      <p:grpSp>
        <p:nvGrpSpPr>
          <p:cNvPr id="77839" name="Group 39"/>
          <p:cNvGrpSpPr/>
          <p:nvPr/>
        </p:nvGrpSpPr>
        <p:grpSpPr>
          <a:xfrm>
            <a:off x="5410200" y="4191000"/>
            <a:ext cx="1752600" cy="1219200"/>
            <a:chOff x="3408" y="2640"/>
            <a:chExt cx="1104" cy="768"/>
          </a:xfrm>
        </p:grpSpPr>
        <p:sp>
          <p:nvSpPr>
            <p:cNvPr id="77863" name="Line 40"/>
            <p:cNvSpPr/>
            <p:nvPr/>
          </p:nvSpPr>
          <p:spPr>
            <a:xfrm flipH="1" flipV="1">
              <a:off x="3408" y="3408"/>
              <a:ext cx="1104" cy="0"/>
            </a:xfrm>
            <a:prstGeom prst="line">
              <a:avLst/>
            </a:prstGeom>
            <a:ln w="28575" cap="sq" cmpd="sng">
              <a:solidFill>
                <a:schemeClr val="tx1"/>
              </a:solidFill>
              <a:prstDash val="solid"/>
              <a:headEnd type="none" w="med" len="med"/>
              <a:tailEnd type="triangle" w="med" len="med"/>
            </a:ln>
          </p:spPr>
        </p:sp>
        <p:sp>
          <p:nvSpPr>
            <p:cNvPr id="77864" name="Line 41"/>
            <p:cNvSpPr/>
            <p:nvPr/>
          </p:nvSpPr>
          <p:spPr>
            <a:xfrm>
              <a:off x="4512" y="2640"/>
              <a:ext cx="0" cy="768"/>
            </a:xfrm>
            <a:prstGeom prst="line">
              <a:avLst/>
            </a:prstGeom>
            <a:ln w="28575" cap="sq" cmpd="sng">
              <a:solidFill>
                <a:schemeClr val="tx1"/>
              </a:solidFill>
              <a:prstDash val="solid"/>
              <a:headEnd type="triangle" w="med" len="med"/>
              <a:tailEnd type="none" w="sm" len="sm"/>
            </a:ln>
          </p:spPr>
        </p:sp>
      </p:grpSp>
      <p:grpSp>
        <p:nvGrpSpPr>
          <p:cNvPr id="77840" name="Group 42"/>
          <p:cNvGrpSpPr/>
          <p:nvPr/>
        </p:nvGrpSpPr>
        <p:grpSpPr>
          <a:xfrm>
            <a:off x="3581400" y="4038600"/>
            <a:ext cx="1828800" cy="838200"/>
            <a:chOff x="2256" y="2544"/>
            <a:chExt cx="1152" cy="528"/>
          </a:xfrm>
        </p:grpSpPr>
        <p:sp>
          <p:nvSpPr>
            <p:cNvPr id="77859" name="Oval 43"/>
            <p:cNvSpPr/>
            <p:nvPr/>
          </p:nvSpPr>
          <p:spPr>
            <a:xfrm>
              <a:off x="2880" y="2592"/>
              <a:ext cx="528" cy="480"/>
            </a:xfrm>
            <a:prstGeom prst="ellipse">
              <a:avLst/>
            </a:prstGeom>
            <a:noFill/>
            <a:ln w="28575" cap="sq" cmpd="sng">
              <a:solidFill>
                <a:schemeClr val="tx1"/>
              </a:solidFill>
              <a:prstDash val="solid"/>
              <a:headEnd type="none" w="sm" len="sm"/>
              <a:tailEnd type="none" w="sm" len="sm"/>
            </a:ln>
          </p:spPr>
          <p:txBody>
            <a:bodyPr wrap="none" anchor="ctr"/>
            <a:p>
              <a:pPr lvl="0" eaLnBrk="1" hangingPunct="1"/>
              <a:r>
                <a:rPr lang="en-US" altLang="zh-CN" sz="1400" b="1">
                  <a:latin typeface="Times New Roman" panose="02020603050405020304" pitchFamily="18" charset="0"/>
                  <a:ea typeface="宋体" panose="02010600030101010101" pitchFamily="2" charset="-122"/>
                </a:rPr>
                <a:t>2.4</a:t>
              </a:r>
              <a:endParaRPr lang="en-US" altLang="zh-CN" sz="1400" b="1">
                <a:latin typeface="Times New Roman" panose="02020603050405020304" pitchFamily="18" charset="0"/>
                <a:ea typeface="宋体" panose="02010600030101010101" pitchFamily="2" charset="-122"/>
              </a:endParaRPr>
            </a:p>
            <a:p>
              <a:pPr lvl="0" eaLnBrk="1" hangingPunct="1"/>
              <a:r>
                <a:rPr lang="zh-CN" altLang="en-US" sz="1400" b="1" dirty="0">
                  <a:latin typeface="Times New Roman" panose="02020603050405020304" pitchFamily="18" charset="0"/>
                  <a:ea typeface="宋体" panose="02010600030101010101" pitchFamily="2" charset="-122"/>
                </a:rPr>
                <a:t>借书</a:t>
              </a:r>
              <a:endParaRPr lang="zh-CN" altLang="en-US" sz="1400" b="1" dirty="0">
                <a:latin typeface="Times New Roman" panose="02020603050405020304" pitchFamily="18" charset="0"/>
                <a:ea typeface="宋体" panose="02010600030101010101" pitchFamily="2" charset="-122"/>
              </a:endParaRPr>
            </a:p>
          </p:txBody>
        </p:sp>
        <p:grpSp>
          <p:nvGrpSpPr>
            <p:cNvPr id="77860" name="Group 44"/>
            <p:cNvGrpSpPr/>
            <p:nvPr/>
          </p:nvGrpSpPr>
          <p:grpSpPr>
            <a:xfrm>
              <a:off x="2256" y="2544"/>
              <a:ext cx="624" cy="192"/>
              <a:chOff x="2256" y="2544"/>
              <a:chExt cx="624" cy="192"/>
            </a:xfrm>
          </p:grpSpPr>
          <p:sp>
            <p:nvSpPr>
              <p:cNvPr id="77861" name="Line 45"/>
              <p:cNvSpPr/>
              <p:nvPr/>
            </p:nvSpPr>
            <p:spPr>
              <a:xfrm>
                <a:off x="2256" y="2736"/>
                <a:ext cx="624" cy="0"/>
              </a:xfrm>
              <a:prstGeom prst="line">
                <a:avLst/>
              </a:prstGeom>
              <a:ln w="28575" cap="sq" cmpd="sng">
                <a:solidFill>
                  <a:schemeClr val="tx1"/>
                </a:solidFill>
                <a:prstDash val="solid"/>
                <a:headEnd type="none" w="sm" len="sm"/>
                <a:tailEnd type="triangle" w="sm" len="sm"/>
              </a:ln>
            </p:spPr>
          </p:sp>
          <p:sp>
            <p:nvSpPr>
              <p:cNvPr id="77862" name="Text Box 46"/>
              <p:cNvSpPr txBox="1"/>
              <p:nvPr/>
            </p:nvSpPr>
            <p:spPr>
              <a:xfrm>
                <a:off x="2352" y="2544"/>
                <a:ext cx="404" cy="173"/>
              </a:xfrm>
              <a:prstGeom prst="rect">
                <a:avLst/>
              </a:prstGeom>
              <a:noFill/>
              <a:ln w="12700">
                <a:noFill/>
              </a:ln>
            </p:spPr>
            <p:txBody>
              <a:bodyPr wrap="none">
                <a:spAutoFit/>
              </a:bodyPr>
              <a:p>
                <a:pPr lvl="0" eaLnBrk="1" hangingPunct="1"/>
                <a:r>
                  <a:rPr lang="zh-CN" altLang="en-US" sz="1200" b="1" dirty="0">
                    <a:latin typeface="Times New Roman" panose="02020603050405020304" pitchFamily="18" charset="0"/>
                    <a:ea typeface="宋体" panose="02010600030101010101" pitchFamily="2" charset="-122"/>
                  </a:rPr>
                  <a:t>借书单</a:t>
                </a:r>
                <a:endParaRPr lang="zh-CN" altLang="en-US" sz="1200" b="1" dirty="0">
                  <a:latin typeface="Times New Roman" panose="02020603050405020304" pitchFamily="18" charset="0"/>
                  <a:ea typeface="宋体" panose="02010600030101010101" pitchFamily="2" charset="-122"/>
                </a:endParaRPr>
              </a:p>
            </p:txBody>
          </p:sp>
        </p:grpSp>
      </p:grpSp>
      <p:grpSp>
        <p:nvGrpSpPr>
          <p:cNvPr id="77841" name="Group 47"/>
          <p:cNvGrpSpPr/>
          <p:nvPr/>
        </p:nvGrpSpPr>
        <p:grpSpPr>
          <a:xfrm>
            <a:off x="3124200" y="4495800"/>
            <a:ext cx="2286000" cy="1295400"/>
            <a:chOff x="1968" y="2832"/>
            <a:chExt cx="1440" cy="816"/>
          </a:xfrm>
        </p:grpSpPr>
        <p:sp>
          <p:nvSpPr>
            <p:cNvPr id="77854" name="Oval 48"/>
            <p:cNvSpPr/>
            <p:nvPr/>
          </p:nvSpPr>
          <p:spPr>
            <a:xfrm>
              <a:off x="2880" y="3168"/>
              <a:ext cx="528" cy="480"/>
            </a:xfrm>
            <a:prstGeom prst="ellipse">
              <a:avLst/>
            </a:prstGeom>
            <a:noFill/>
            <a:ln w="28575" cap="sq" cmpd="sng">
              <a:solidFill>
                <a:schemeClr val="tx1"/>
              </a:solidFill>
              <a:prstDash val="solid"/>
              <a:headEnd type="none" w="sm" len="sm"/>
              <a:tailEnd type="none" w="sm" len="sm"/>
            </a:ln>
          </p:spPr>
          <p:txBody>
            <a:bodyPr wrap="none" anchor="ctr"/>
            <a:p>
              <a:pPr lvl="0" eaLnBrk="1" hangingPunct="1"/>
              <a:r>
                <a:rPr lang="en-US" altLang="zh-CN" sz="1400" b="1">
                  <a:latin typeface="Times New Roman" panose="02020603050405020304" pitchFamily="18" charset="0"/>
                  <a:ea typeface="宋体" panose="02010600030101010101" pitchFamily="2" charset="-122"/>
                </a:rPr>
                <a:t>2.5</a:t>
              </a:r>
              <a:endParaRPr lang="en-US" altLang="zh-CN" sz="1400" b="1">
                <a:latin typeface="Times New Roman" panose="02020603050405020304" pitchFamily="18" charset="0"/>
                <a:ea typeface="宋体" panose="02010600030101010101" pitchFamily="2" charset="-122"/>
              </a:endParaRPr>
            </a:p>
            <a:p>
              <a:pPr lvl="0" eaLnBrk="1" hangingPunct="1"/>
              <a:r>
                <a:rPr lang="zh-CN" altLang="en-US" sz="1400" b="1" dirty="0">
                  <a:latin typeface="Times New Roman" panose="02020603050405020304" pitchFamily="18" charset="0"/>
                  <a:ea typeface="宋体" panose="02010600030101010101" pitchFamily="2" charset="-122"/>
                </a:rPr>
                <a:t>还书</a:t>
              </a:r>
              <a:endParaRPr lang="zh-CN" altLang="en-US" sz="1400" b="1" dirty="0">
                <a:latin typeface="Times New Roman" panose="02020603050405020304" pitchFamily="18" charset="0"/>
                <a:ea typeface="宋体" panose="02010600030101010101" pitchFamily="2" charset="-122"/>
              </a:endParaRPr>
            </a:p>
          </p:txBody>
        </p:sp>
        <p:grpSp>
          <p:nvGrpSpPr>
            <p:cNvPr id="77855" name="Group 49"/>
            <p:cNvGrpSpPr/>
            <p:nvPr/>
          </p:nvGrpSpPr>
          <p:grpSpPr>
            <a:xfrm>
              <a:off x="1968" y="2832"/>
              <a:ext cx="912" cy="576"/>
              <a:chOff x="1968" y="2832"/>
              <a:chExt cx="912" cy="576"/>
            </a:xfrm>
          </p:grpSpPr>
          <p:sp>
            <p:nvSpPr>
              <p:cNvPr id="77856" name="Text Box 50"/>
              <p:cNvSpPr txBox="1"/>
              <p:nvPr/>
            </p:nvSpPr>
            <p:spPr>
              <a:xfrm>
                <a:off x="2160" y="3216"/>
                <a:ext cx="404" cy="173"/>
              </a:xfrm>
              <a:prstGeom prst="rect">
                <a:avLst/>
              </a:prstGeom>
              <a:noFill/>
              <a:ln w="12700">
                <a:noFill/>
              </a:ln>
            </p:spPr>
            <p:txBody>
              <a:bodyPr wrap="none">
                <a:spAutoFit/>
              </a:bodyPr>
              <a:p>
                <a:pPr lvl="0" eaLnBrk="1" hangingPunct="1"/>
                <a:r>
                  <a:rPr lang="zh-CN" altLang="en-US" sz="1200" b="1" dirty="0">
                    <a:latin typeface="Times New Roman" panose="02020603050405020304" pitchFamily="18" charset="0"/>
                    <a:ea typeface="宋体" panose="02010600030101010101" pitchFamily="2" charset="-122"/>
                  </a:rPr>
                  <a:t>还书单</a:t>
                </a:r>
                <a:endParaRPr lang="zh-CN" altLang="en-US" sz="1200" b="1" dirty="0">
                  <a:latin typeface="Times New Roman" panose="02020603050405020304" pitchFamily="18" charset="0"/>
                  <a:ea typeface="宋体" panose="02010600030101010101" pitchFamily="2" charset="-122"/>
                </a:endParaRPr>
              </a:p>
            </p:txBody>
          </p:sp>
          <p:sp>
            <p:nvSpPr>
              <p:cNvPr id="77857" name="Line 51"/>
              <p:cNvSpPr/>
              <p:nvPr/>
            </p:nvSpPr>
            <p:spPr>
              <a:xfrm>
                <a:off x="1968" y="2832"/>
                <a:ext cx="0" cy="576"/>
              </a:xfrm>
              <a:prstGeom prst="line">
                <a:avLst/>
              </a:prstGeom>
              <a:ln w="28575" cap="sq" cmpd="sng">
                <a:solidFill>
                  <a:schemeClr val="tx1"/>
                </a:solidFill>
                <a:prstDash val="solid"/>
                <a:headEnd type="none" w="sm" len="sm"/>
                <a:tailEnd type="none" w="sm" len="sm"/>
              </a:ln>
            </p:spPr>
          </p:sp>
          <p:sp>
            <p:nvSpPr>
              <p:cNvPr id="77858" name="Line 52"/>
              <p:cNvSpPr/>
              <p:nvPr/>
            </p:nvSpPr>
            <p:spPr>
              <a:xfrm flipH="1">
                <a:off x="1968" y="3408"/>
                <a:ext cx="912" cy="0"/>
              </a:xfrm>
              <a:prstGeom prst="line">
                <a:avLst/>
              </a:prstGeom>
              <a:ln w="28575" cap="sq" cmpd="sng">
                <a:solidFill>
                  <a:schemeClr val="tx1"/>
                </a:solidFill>
                <a:prstDash val="solid"/>
                <a:headEnd type="triangle" w="med" len="med"/>
                <a:tailEnd type="none" w="med" len="med"/>
              </a:ln>
            </p:spPr>
          </p:sp>
        </p:grpSp>
      </p:grpSp>
      <p:grpSp>
        <p:nvGrpSpPr>
          <p:cNvPr id="77842" name="Group 53"/>
          <p:cNvGrpSpPr/>
          <p:nvPr/>
        </p:nvGrpSpPr>
        <p:grpSpPr>
          <a:xfrm>
            <a:off x="3581400" y="3200400"/>
            <a:ext cx="1828800" cy="762000"/>
            <a:chOff x="2256" y="2016"/>
            <a:chExt cx="1152" cy="480"/>
          </a:xfrm>
        </p:grpSpPr>
        <p:sp>
          <p:nvSpPr>
            <p:cNvPr id="77850" name="Oval 54"/>
            <p:cNvSpPr/>
            <p:nvPr/>
          </p:nvSpPr>
          <p:spPr>
            <a:xfrm>
              <a:off x="2880" y="2016"/>
              <a:ext cx="528" cy="480"/>
            </a:xfrm>
            <a:prstGeom prst="ellipse">
              <a:avLst/>
            </a:prstGeom>
            <a:noFill/>
            <a:ln w="28575" cap="sq" cmpd="sng">
              <a:solidFill>
                <a:schemeClr val="tx1"/>
              </a:solidFill>
              <a:prstDash val="solid"/>
              <a:headEnd type="none" w="sm" len="sm"/>
              <a:tailEnd type="none" w="sm" len="sm"/>
            </a:ln>
          </p:spPr>
          <p:txBody>
            <a:bodyPr wrap="none" anchor="ctr"/>
            <a:p>
              <a:pPr lvl="0" eaLnBrk="1" hangingPunct="1"/>
              <a:r>
                <a:rPr lang="en-US" altLang="zh-CN" sz="1400" b="1">
                  <a:latin typeface="Times New Roman" panose="02020603050405020304" pitchFamily="18" charset="0"/>
                  <a:ea typeface="宋体" panose="02010600030101010101" pitchFamily="2" charset="-122"/>
                </a:rPr>
                <a:t>2.3</a:t>
              </a:r>
              <a:endParaRPr lang="en-US" altLang="zh-CN" sz="1400" b="1">
                <a:latin typeface="Times New Roman" panose="02020603050405020304" pitchFamily="18" charset="0"/>
                <a:ea typeface="宋体" panose="02010600030101010101" pitchFamily="2" charset="-122"/>
              </a:endParaRPr>
            </a:p>
            <a:p>
              <a:pPr lvl="0" eaLnBrk="1" hangingPunct="1"/>
              <a:r>
                <a:rPr lang="zh-CN" altLang="en-US" sz="1400" b="1" dirty="0">
                  <a:latin typeface="Times New Roman" panose="02020603050405020304" pitchFamily="18" charset="0"/>
                  <a:ea typeface="宋体" panose="02010600030101010101" pitchFamily="2" charset="-122"/>
                </a:rPr>
                <a:t>注销</a:t>
              </a:r>
              <a:endParaRPr lang="zh-CN" altLang="en-US" sz="1400" b="1" dirty="0">
                <a:latin typeface="Times New Roman" panose="02020603050405020304" pitchFamily="18" charset="0"/>
                <a:ea typeface="宋体" panose="02010600030101010101" pitchFamily="2" charset="-122"/>
              </a:endParaRPr>
            </a:p>
            <a:p>
              <a:pPr lvl="0" eaLnBrk="1" hangingPunct="1"/>
              <a:r>
                <a:rPr lang="zh-CN" altLang="en-US" sz="1400" b="1" dirty="0">
                  <a:latin typeface="Times New Roman" panose="02020603050405020304" pitchFamily="18" charset="0"/>
                  <a:ea typeface="宋体" panose="02010600030101010101" pitchFamily="2" charset="-122"/>
                </a:rPr>
                <a:t>图书</a:t>
              </a:r>
              <a:endParaRPr lang="zh-CN" altLang="en-US" sz="1400" b="1" dirty="0">
                <a:latin typeface="Times New Roman" panose="02020603050405020304" pitchFamily="18" charset="0"/>
                <a:ea typeface="宋体" panose="02010600030101010101" pitchFamily="2" charset="-122"/>
              </a:endParaRPr>
            </a:p>
          </p:txBody>
        </p:sp>
        <p:grpSp>
          <p:nvGrpSpPr>
            <p:cNvPr id="77851" name="Group 55"/>
            <p:cNvGrpSpPr/>
            <p:nvPr/>
          </p:nvGrpSpPr>
          <p:grpSpPr>
            <a:xfrm>
              <a:off x="2256" y="2160"/>
              <a:ext cx="624" cy="192"/>
              <a:chOff x="2256" y="2160"/>
              <a:chExt cx="624" cy="192"/>
            </a:xfrm>
          </p:grpSpPr>
          <p:sp>
            <p:nvSpPr>
              <p:cNvPr id="77852" name="Line 56"/>
              <p:cNvSpPr/>
              <p:nvPr/>
            </p:nvSpPr>
            <p:spPr>
              <a:xfrm>
                <a:off x="2256" y="2352"/>
                <a:ext cx="624" cy="0"/>
              </a:xfrm>
              <a:prstGeom prst="line">
                <a:avLst/>
              </a:prstGeom>
              <a:ln w="28575" cap="sq" cmpd="sng">
                <a:solidFill>
                  <a:schemeClr val="tx1"/>
                </a:solidFill>
                <a:prstDash val="solid"/>
                <a:headEnd type="none" w="sm" len="sm"/>
                <a:tailEnd type="triangle" w="sm" len="sm"/>
              </a:ln>
            </p:spPr>
          </p:sp>
          <p:sp>
            <p:nvSpPr>
              <p:cNvPr id="77853" name="Text Box 57"/>
              <p:cNvSpPr txBox="1"/>
              <p:nvPr/>
            </p:nvSpPr>
            <p:spPr>
              <a:xfrm>
                <a:off x="2352" y="2160"/>
                <a:ext cx="404" cy="173"/>
              </a:xfrm>
              <a:prstGeom prst="rect">
                <a:avLst/>
              </a:prstGeom>
              <a:noFill/>
              <a:ln w="12700">
                <a:noFill/>
              </a:ln>
            </p:spPr>
            <p:txBody>
              <a:bodyPr wrap="none">
                <a:spAutoFit/>
              </a:bodyPr>
              <a:p>
                <a:pPr lvl="0" eaLnBrk="1" hangingPunct="1"/>
                <a:r>
                  <a:rPr lang="zh-CN" altLang="en-US" sz="1200" b="1" dirty="0">
                    <a:latin typeface="Times New Roman" panose="02020603050405020304" pitchFamily="18" charset="0"/>
                    <a:ea typeface="宋体" panose="02010600030101010101" pitchFamily="2" charset="-122"/>
                  </a:rPr>
                  <a:t>注销单</a:t>
                </a:r>
                <a:endParaRPr lang="zh-CN" altLang="en-US" sz="1200" b="1" dirty="0">
                  <a:latin typeface="Times New Roman" panose="02020603050405020304" pitchFamily="18" charset="0"/>
                  <a:ea typeface="宋体" panose="02010600030101010101" pitchFamily="2" charset="-122"/>
                </a:endParaRPr>
              </a:p>
            </p:txBody>
          </p:sp>
        </p:grpSp>
      </p:grpSp>
      <p:grpSp>
        <p:nvGrpSpPr>
          <p:cNvPr id="77843" name="Group 58"/>
          <p:cNvGrpSpPr/>
          <p:nvPr/>
        </p:nvGrpSpPr>
        <p:grpSpPr>
          <a:xfrm>
            <a:off x="5029200" y="5791200"/>
            <a:ext cx="2743200" cy="457200"/>
            <a:chOff x="3168" y="3648"/>
            <a:chExt cx="1728" cy="288"/>
          </a:xfrm>
        </p:grpSpPr>
        <p:sp>
          <p:nvSpPr>
            <p:cNvPr id="77845" name="Rectangle 59"/>
            <p:cNvSpPr/>
            <p:nvPr/>
          </p:nvSpPr>
          <p:spPr>
            <a:xfrm>
              <a:off x="4176" y="3696"/>
              <a:ext cx="720" cy="240"/>
            </a:xfrm>
            <a:prstGeom prst="rect">
              <a:avLst/>
            </a:prstGeom>
            <a:solidFill>
              <a:schemeClr val="tx1"/>
            </a:solidFill>
            <a:ln w="28575" cap="sq" cmpd="sng">
              <a:solidFill>
                <a:srgbClr val="FF0066"/>
              </a:solidFill>
              <a:prstDash val="solid"/>
              <a:miter/>
              <a:headEnd type="none" w="sm" len="sm"/>
              <a:tailEnd type="none" w="sm" len="sm"/>
            </a:ln>
          </p:spPr>
          <p:txBody>
            <a:bodyPr wrap="none" anchor="ctr"/>
            <a:p>
              <a:pPr lvl="0" eaLnBrk="1" hangingPunct="1"/>
              <a:r>
                <a:rPr lang="zh-CN" altLang="en-US" sz="1800" b="1" dirty="0">
                  <a:solidFill>
                    <a:srgbClr val="FF0066"/>
                  </a:solidFill>
                  <a:latin typeface="Times New Roman" panose="02020603050405020304" pitchFamily="18" charset="0"/>
                  <a:ea typeface="宋体" panose="02010600030101010101" pitchFamily="2" charset="-122"/>
                </a:rPr>
                <a:t>读者</a:t>
              </a:r>
              <a:endParaRPr lang="zh-CN" altLang="en-US" sz="1800" b="1" dirty="0">
                <a:solidFill>
                  <a:srgbClr val="FF0066"/>
                </a:solidFill>
                <a:latin typeface="Times New Roman" panose="02020603050405020304" pitchFamily="18" charset="0"/>
                <a:ea typeface="宋体" panose="02010600030101010101" pitchFamily="2" charset="-122"/>
              </a:endParaRPr>
            </a:p>
          </p:txBody>
        </p:sp>
        <p:grpSp>
          <p:nvGrpSpPr>
            <p:cNvPr id="77846" name="Group 60"/>
            <p:cNvGrpSpPr/>
            <p:nvPr/>
          </p:nvGrpSpPr>
          <p:grpSpPr>
            <a:xfrm>
              <a:off x="3168" y="3648"/>
              <a:ext cx="1008" cy="192"/>
              <a:chOff x="3168" y="3648"/>
              <a:chExt cx="1008" cy="192"/>
            </a:xfrm>
          </p:grpSpPr>
          <p:sp>
            <p:nvSpPr>
              <p:cNvPr id="77847" name="Line 61"/>
              <p:cNvSpPr/>
              <p:nvPr/>
            </p:nvSpPr>
            <p:spPr>
              <a:xfrm>
                <a:off x="3168" y="3840"/>
                <a:ext cx="1008" cy="0"/>
              </a:xfrm>
              <a:prstGeom prst="line">
                <a:avLst/>
              </a:prstGeom>
              <a:ln w="28575" cap="sq" cmpd="sng">
                <a:solidFill>
                  <a:schemeClr val="tx1"/>
                </a:solidFill>
                <a:prstDash val="solid"/>
                <a:headEnd type="none" w="sm" len="sm"/>
                <a:tailEnd type="triangle" w="sm" len="sm"/>
              </a:ln>
            </p:spPr>
          </p:sp>
          <p:sp>
            <p:nvSpPr>
              <p:cNvPr id="77848" name="Line 62"/>
              <p:cNvSpPr/>
              <p:nvPr/>
            </p:nvSpPr>
            <p:spPr>
              <a:xfrm flipV="1">
                <a:off x="3168" y="3648"/>
                <a:ext cx="0" cy="192"/>
              </a:xfrm>
              <a:prstGeom prst="line">
                <a:avLst/>
              </a:prstGeom>
              <a:ln w="28575" cap="sq" cmpd="sng">
                <a:solidFill>
                  <a:schemeClr val="tx1"/>
                </a:solidFill>
                <a:prstDash val="solid"/>
                <a:headEnd type="none" w="sm" len="sm"/>
                <a:tailEnd type="none" w="sm" len="sm"/>
              </a:ln>
            </p:spPr>
          </p:sp>
          <p:sp>
            <p:nvSpPr>
              <p:cNvPr id="77849" name="Text Box 63"/>
              <p:cNvSpPr txBox="1"/>
              <p:nvPr/>
            </p:nvSpPr>
            <p:spPr>
              <a:xfrm>
                <a:off x="3552" y="3648"/>
                <a:ext cx="402" cy="173"/>
              </a:xfrm>
              <a:prstGeom prst="rect">
                <a:avLst/>
              </a:prstGeom>
              <a:noFill/>
              <a:ln w="12700">
                <a:noFill/>
              </a:ln>
            </p:spPr>
            <p:txBody>
              <a:bodyPr wrap="none">
                <a:spAutoFit/>
              </a:bodyPr>
              <a:p>
                <a:pPr lvl="0" eaLnBrk="1" hangingPunct="1"/>
                <a:r>
                  <a:rPr lang="zh-CN" altLang="en-US" sz="1200" b="1" dirty="0">
                    <a:latin typeface="Times New Roman" panose="02020603050405020304" pitchFamily="18" charset="0"/>
                    <a:ea typeface="宋体" panose="02010600030101010101" pitchFamily="2" charset="-122"/>
                  </a:rPr>
                  <a:t>罚款单</a:t>
                </a:r>
                <a:endParaRPr lang="zh-CN" altLang="en-US" sz="1200" b="1" dirty="0">
                  <a:latin typeface="Times New Roman" panose="02020603050405020304" pitchFamily="18" charset="0"/>
                  <a:ea typeface="宋体" panose="02010600030101010101" pitchFamily="2" charset="-122"/>
                </a:endParaRPr>
              </a:p>
            </p:txBody>
          </p:sp>
        </p:grpSp>
      </p:grpSp>
      <p:sp>
        <p:nvSpPr>
          <p:cNvPr id="77844" name="Text Box 64"/>
          <p:cNvSpPr txBox="1"/>
          <p:nvPr/>
        </p:nvSpPr>
        <p:spPr>
          <a:xfrm>
            <a:off x="822325" y="1919288"/>
            <a:ext cx="2589213" cy="396875"/>
          </a:xfrm>
          <a:prstGeom prst="rect">
            <a:avLst/>
          </a:prstGeom>
          <a:noFill/>
          <a:ln w="12700">
            <a:noFill/>
          </a:ln>
        </p:spPr>
        <p:txBody>
          <a:bodyPr wrap="none">
            <a:spAutoFit/>
          </a:bodyPr>
          <a:p>
            <a:pPr lvl="0" eaLnBrk="1" hangingPunct="1"/>
            <a:r>
              <a:rPr lang="zh-CN" altLang="en-US" sz="2000" b="1" dirty="0">
                <a:latin typeface="宋体" panose="02010600030101010101" pitchFamily="2" charset="-122"/>
                <a:ea typeface="宋体" panose="02010600030101010101" pitchFamily="2" charset="-122"/>
              </a:rPr>
              <a:t>二层：</a:t>
            </a:r>
            <a:r>
              <a:rPr lang="zh-CN" altLang="en-US" sz="2000" b="1" dirty="0">
                <a:latin typeface="Times New Roman" panose="02020603050405020304" pitchFamily="18" charset="0"/>
                <a:ea typeface="宋体" panose="02010600030101010101" pitchFamily="2" charset="-122"/>
              </a:rPr>
              <a:t>“</a:t>
            </a:r>
            <a:r>
              <a:rPr lang="zh-CN" altLang="en-US" sz="2000" b="1" dirty="0">
                <a:latin typeface="宋体" panose="02010600030101010101" pitchFamily="2" charset="-122"/>
                <a:ea typeface="宋体" panose="02010600030101010101" pitchFamily="2" charset="-122"/>
              </a:rPr>
              <a:t>处理要求</a:t>
            </a:r>
            <a:r>
              <a:rPr lang="zh-CN" altLang="en-US" sz="2000" b="1" dirty="0">
                <a:latin typeface="Times New Roman" panose="02020603050405020304" pitchFamily="18" charset="0"/>
                <a:ea typeface="宋体" panose="02010600030101010101" pitchFamily="2" charset="-122"/>
              </a:rPr>
              <a:t>”</a:t>
            </a:r>
            <a:r>
              <a:rPr lang="en-US" altLang="zh-CN" sz="2000" b="1">
                <a:latin typeface="宋体" panose="02010600030101010101" pitchFamily="2" charset="-122"/>
                <a:ea typeface="宋体" panose="02010600030101010101" pitchFamily="2" charset="-122"/>
              </a:rPr>
              <a:t>DFD</a:t>
            </a:r>
            <a:endParaRPr lang="en-US" altLang="zh-CN" sz="2000" b="1">
              <a:latin typeface="宋体" panose="02010600030101010101" pitchFamily="2" charset="-122"/>
              <a:ea typeface="宋体" panose="02010600030101010101" pitchFamily="2" charset="-122"/>
            </a:endParaRPr>
          </a:p>
        </p:txBody>
      </p:sp>
    </p:spTree>
  </p:cSld>
  <p:clrMapOvr>
    <a:masterClrMapping/>
  </p:clrMapOvr>
  <p:transition spd="slow">
    <p:cover dir="u"/>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850" name="日期占位符 3"/>
          <p:cNvSpPr txBox="1">
            <a:spLocks noGrp="1"/>
          </p:cNvSpPr>
          <p:nvPr>
            <p:ph type="dt" sz="half" idx="10"/>
          </p:nvPr>
        </p:nvSpPr>
        <p:spPr/>
        <p:txBody>
          <a:bodyPr/>
          <a:p>
            <a:pPr eaLnBrk="1" hangingPunct="1"/>
            <a:fld id="{BB962C8B-B14F-4D97-AF65-F5344CB8AC3E}" type="datetime1">
              <a:rPr lang="zh-CN" altLang="en-US" dirty="0"/>
            </a:fld>
            <a:endParaRPr lang="zh-CN" altLang="en-US" dirty="0"/>
          </a:p>
        </p:txBody>
      </p:sp>
      <p:sp>
        <p:nvSpPr>
          <p:cNvPr id="78851" name="灯片编号占位符 5"/>
          <p:cNvSpPr txBox="1">
            <a:spLocks noGrp="1"/>
          </p:cNvSpPr>
          <p:nvPr>
            <p:ph type="sldNum" sz="quarter" idx="12"/>
          </p:nvPr>
        </p:nvSpPr>
        <p:spPr/>
        <p:txBody>
          <a:bodyPr/>
          <a:p>
            <a:pPr algn="r" eaLnBrk="1" hangingPunct="1">
              <a:spcBef>
                <a:spcPct val="50000"/>
              </a:spcBef>
            </a:pPr>
            <a:fld id="{9A0DB2DC-4C9A-4742-B13C-FB6460FD3503}" type="slidenum">
              <a:rPr lang="en-US" altLang="zh-CN" sz="1400"/>
            </a:fld>
            <a:endParaRPr lang="en-US" altLang="zh-CN" sz="1400"/>
          </a:p>
        </p:txBody>
      </p:sp>
      <p:sp>
        <p:nvSpPr>
          <p:cNvPr id="78852" name="Rectangle 2"/>
          <p:cNvSpPr>
            <a:spLocks noGrp="1"/>
          </p:cNvSpPr>
          <p:nvPr>
            <p:ph type="title"/>
          </p:nvPr>
        </p:nvSpPr>
        <p:spPr>
          <a:xfrm>
            <a:off x="3143250" y="857250"/>
            <a:ext cx="3467100" cy="546100"/>
          </a:xfrm>
        </p:spPr>
        <p:txBody>
          <a:bodyPr vert="horz" wrap="square" lIns="92075" tIns="46038" rIns="92075" bIns="46038" anchor="ctr"/>
          <a:p>
            <a:r>
              <a:rPr lang="zh-CN" altLang="en-US" sz="3600" dirty="0">
                <a:latin typeface="黑体" panose="02010609060101010101" pitchFamily="2" charset="-122"/>
                <a:ea typeface="黑体" panose="02010609060101010101" pitchFamily="2" charset="-122"/>
              </a:rPr>
              <a:t>图书馆系统</a:t>
            </a:r>
            <a:r>
              <a:rPr lang="en-US" altLang="zh-CN" sz="3600">
                <a:latin typeface="黑体" panose="02010609060101010101" pitchFamily="2" charset="-122"/>
                <a:ea typeface="黑体" panose="02010609060101010101" pitchFamily="2" charset="-122"/>
              </a:rPr>
              <a:t>5</a:t>
            </a:r>
            <a:endParaRPr lang="en-US" altLang="zh-CN" sz="3600">
              <a:latin typeface="黑体" panose="02010609060101010101" pitchFamily="2" charset="-122"/>
              <a:ea typeface="黑体" panose="02010609060101010101" pitchFamily="2" charset="-122"/>
            </a:endParaRPr>
          </a:p>
        </p:txBody>
      </p:sp>
      <p:sp>
        <p:nvSpPr>
          <p:cNvPr id="78853" name="Text Box 3"/>
          <p:cNvSpPr txBox="1"/>
          <p:nvPr/>
        </p:nvSpPr>
        <p:spPr>
          <a:xfrm>
            <a:off x="746125" y="4537075"/>
            <a:ext cx="184150" cy="457200"/>
          </a:xfrm>
          <a:prstGeom prst="rect">
            <a:avLst/>
          </a:prstGeom>
          <a:noFill/>
          <a:ln w="12700">
            <a:noFill/>
          </a:ln>
        </p:spPr>
        <p:txBody>
          <a:bodyPr wrap="none">
            <a:spAutoFit/>
          </a:bodyPr>
          <a:p>
            <a:pPr lvl="0" eaLnBrk="1" hangingPunct="1"/>
            <a:endParaRPr lang="zh-CN" altLang="zh-CN" dirty="0">
              <a:latin typeface="Times New Roman" panose="02020603050405020304" pitchFamily="18" charset="0"/>
              <a:ea typeface="宋体" panose="02010600030101010101" pitchFamily="2" charset="-122"/>
            </a:endParaRPr>
          </a:p>
        </p:txBody>
      </p:sp>
      <p:sp>
        <p:nvSpPr>
          <p:cNvPr id="78854" name="Text Box 4"/>
          <p:cNvSpPr txBox="1"/>
          <p:nvPr/>
        </p:nvSpPr>
        <p:spPr>
          <a:xfrm>
            <a:off x="7010400" y="5867400"/>
            <a:ext cx="184150" cy="457200"/>
          </a:xfrm>
          <a:prstGeom prst="rect">
            <a:avLst/>
          </a:prstGeom>
          <a:noFill/>
          <a:ln w="12700">
            <a:noFill/>
          </a:ln>
        </p:spPr>
        <p:txBody>
          <a:bodyPr wrap="none">
            <a:spAutoFit/>
          </a:bodyPr>
          <a:p>
            <a:pPr lvl="0" eaLnBrk="1" hangingPunct="1"/>
            <a:endParaRPr lang="zh-CN" altLang="zh-CN" dirty="0">
              <a:latin typeface="Times New Roman" panose="02020603050405020304" pitchFamily="18" charset="0"/>
              <a:ea typeface="宋体" panose="02010600030101010101" pitchFamily="2" charset="-122"/>
            </a:endParaRPr>
          </a:p>
        </p:txBody>
      </p:sp>
      <p:sp>
        <p:nvSpPr>
          <p:cNvPr id="78855" name="Oval 5"/>
          <p:cNvSpPr/>
          <p:nvPr/>
        </p:nvSpPr>
        <p:spPr>
          <a:xfrm>
            <a:off x="2057400" y="3810000"/>
            <a:ext cx="990600" cy="914400"/>
          </a:xfrm>
          <a:prstGeom prst="ellipse">
            <a:avLst/>
          </a:prstGeom>
          <a:noFill/>
          <a:ln w="28575" cap="sq" cmpd="sng">
            <a:solidFill>
              <a:schemeClr val="tx1"/>
            </a:solidFill>
            <a:prstDash val="solid"/>
            <a:headEnd type="none" w="sm" len="sm"/>
            <a:tailEnd type="none" w="sm" len="sm"/>
          </a:ln>
        </p:spPr>
        <p:txBody>
          <a:bodyPr wrap="none" anchor="ctr"/>
          <a:p>
            <a:pPr lvl="0" eaLnBrk="1" hangingPunct="1"/>
            <a:r>
              <a:rPr lang="en-US" altLang="zh-CN" sz="1600" b="1">
                <a:latin typeface="Times New Roman" panose="02020603050405020304" pitchFamily="18" charset="0"/>
                <a:ea typeface="宋体" panose="02010600030101010101" pitchFamily="2" charset="-122"/>
              </a:rPr>
              <a:t>3.1</a:t>
            </a:r>
            <a:endParaRPr lang="en-US" altLang="zh-CN" sz="1600" b="1">
              <a:latin typeface="Times New Roman" panose="02020603050405020304" pitchFamily="18" charset="0"/>
              <a:ea typeface="宋体" panose="02010600030101010101" pitchFamily="2" charset="-122"/>
            </a:endParaRPr>
          </a:p>
          <a:p>
            <a:pPr lvl="0" eaLnBrk="1" hangingPunct="1"/>
            <a:r>
              <a:rPr lang="zh-CN" altLang="en-US" sz="1600" b="1" dirty="0">
                <a:latin typeface="Times New Roman" panose="02020603050405020304" pitchFamily="18" charset="0"/>
                <a:ea typeface="宋体" panose="02010600030101010101" pitchFamily="2" charset="-122"/>
              </a:rPr>
              <a:t>查询处理</a:t>
            </a:r>
            <a:endParaRPr lang="zh-CN" altLang="en-US" sz="1600" b="1" dirty="0">
              <a:latin typeface="Times New Roman" panose="02020603050405020304" pitchFamily="18" charset="0"/>
              <a:ea typeface="宋体" panose="02010600030101010101" pitchFamily="2" charset="-122"/>
            </a:endParaRPr>
          </a:p>
          <a:p>
            <a:pPr lvl="0" eaLnBrk="1" hangingPunct="1"/>
            <a:r>
              <a:rPr lang="zh-CN" altLang="en-US" sz="1600" b="1" dirty="0">
                <a:latin typeface="Times New Roman" panose="02020603050405020304" pitchFamily="18" charset="0"/>
                <a:ea typeface="宋体" panose="02010600030101010101" pitchFamily="2" charset="-122"/>
              </a:rPr>
              <a:t>类别</a:t>
            </a:r>
            <a:endParaRPr lang="zh-CN" altLang="en-US" sz="1600" b="1" dirty="0">
              <a:latin typeface="Times New Roman" panose="02020603050405020304" pitchFamily="18" charset="0"/>
              <a:ea typeface="宋体" panose="02010600030101010101" pitchFamily="2" charset="-122"/>
            </a:endParaRPr>
          </a:p>
        </p:txBody>
      </p:sp>
      <p:sp>
        <p:nvSpPr>
          <p:cNvPr id="78856" name="Line 6"/>
          <p:cNvSpPr/>
          <p:nvPr/>
        </p:nvSpPr>
        <p:spPr>
          <a:xfrm>
            <a:off x="4876800" y="5257800"/>
            <a:ext cx="0" cy="381000"/>
          </a:xfrm>
          <a:prstGeom prst="line">
            <a:avLst/>
          </a:prstGeom>
          <a:ln w="28575" cap="sq" cmpd="sng">
            <a:solidFill>
              <a:schemeClr val="tx1"/>
            </a:solidFill>
            <a:prstDash val="solid"/>
            <a:headEnd type="none" w="sm" len="sm"/>
            <a:tailEnd type="triangle" w="sm" len="sm"/>
          </a:ln>
        </p:spPr>
      </p:sp>
      <p:grpSp>
        <p:nvGrpSpPr>
          <p:cNvPr id="78857" name="Group 7"/>
          <p:cNvGrpSpPr/>
          <p:nvPr/>
        </p:nvGrpSpPr>
        <p:grpSpPr>
          <a:xfrm>
            <a:off x="990600" y="3962400"/>
            <a:ext cx="1089025" cy="304800"/>
            <a:chOff x="624" y="2496"/>
            <a:chExt cx="686" cy="192"/>
          </a:xfrm>
        </p:grpSpPr>
        <p:sp>
          <p:nvSpPr>
            <p:cNvPr id="78912" name="Line 8"/>
            <p:cNvSpPr/>
            <p:nvPr/>
          </p:nvSpPr>
          <p:spPr>
            <a:xfrm>
              <a:off x="672" y="2688"/>
              <a:ext cx="624" cy="0"/>
            </a:xfrm>
            <a:prstGeom prst="line">
              <a:avLst/>
            </a:prstGeom>
            <a:ln w="28575" cap="sq" cmpd="sng">
              <a:solidFill>
                <a:schemeClr val="tx1"/>
              </a:solidFill>
              <a:prstDash val="solid"/>
              <a:headEnd type="none" w="sm" len="sm"/>
              <a:tailEnd type="triangle" w="med" len="med"/>
            </a:ln>
          </p:spPr>
        </p:sp>
        <p:sp>
          <p:nvSpPr>
            <p:cNvPr id="78913" name="Text Box 9"/>
            <p:cNvSpPr txBox="1"/>
            <p:nvPr/>
          </p:nvSpPr>
          <p:spPr>
            <a:xfrm>
              <a:off x="624" y="2496"/>
              <a:ext cx="686" cy="173"/>
            </a:xfrm>
            <a:prstGeom prst="rect">
              <a:avLst/>
            </a:prstGeom>
            <a:noFill/>
            <a:ln w="12700">
              <a:noFill/>
            </a:ln>
          </p:spPr>
          <p:txBody>
            <a:bodyPr wrap="none">
              <a:spAutoFit/>
            </a:bodyPr>
            <a:p>
              <a:pPr lvl="0" eaLnBrk="1" hangingPunct="1"/>
              <a:r>
                <a:rPr lang="zh-CN" altLang="en-US" sz="1200" b="1" dirty="0">
                  <a:latin typeface="Times New Roman" panose="02020603050405020304" pitchFamily="18" charset="0"/>
                  <a:ea typeface="宋体" panose="02010600030101010101" pitchFamily="2" charset="-122"/>
                </a:rPr>
                <a:t>有效查询要求</a:t>
              </a:r>
              <a:endParaRPr lang="zh-CN" altLang="en-US" sz="1200" b="1" dirty="0">
                <a:latin typeface="Times New Roman" panose="02020603050405020304" pitchFamily="18" charset="0"/>
                <a:ea typeface="宋体" panose="02010600030101010101" pitchFamily="2" charset="-122"/>
              </a:endParaRPr>
            </a:p>
          </p:txBody>
        </p:sp>
      </p:grpSp>
      <p:grpSp>
        <p:nvGrpSpPr>
          <p:cNvPr id="78858" name="Group 10"/>
          <p:cNvGrpSpPr/>
          <p:nvPr/>
        </p:nvGrpSpPr>
        <p:grpSpPr>
          <a:xfrm>
            <a:off x="2514600" y="4724400"/>
            <a:ext cx="2743200" cy="1676400"/>
            <a:chOff x="1584" y="2976"/>
            <a:chExt cx="1728" cy="1056"/>
          </a:xfrm>
        </p:grpSpPr>
        <p:sp>
          <p:nvSpPr>
            <p:cNvPr id="78907" name="Oval 11"/>
            <p:cNvSpPr/>
            <p:nvPr/>
          </p:nvSpPr>
          <p:spPr>
            <a:xfrm>
              <a:off x="2784" y="3552"/>
              <a:ext cx="528" cy="480"/>
            </a:xfrm>
            <a:prstGeom prst="ellipse">
              <a:avLst/>
            </a:prstGeom>
            <a:noFill/>
            <a:ln w="28575" cap="sq" cmpd="sng">
              <a:solidFill>
                <a:schemeClr val="tx1"/>
              </a:solidFill>
              <a:prstDash val="solid"/>
              <a:headEnd type="none" w="sm" len="sm"/>
              <a:tailEnd type="none" w="sm" len="sm"/>
            </a:ln>
          </p:spPr>
          <p:txBody>
            <a:bodyPr wrap="none" anchor="ctr"/>
            <a:p>
              <a:pPr lvl="0" eaLnBrk="1" hangingPunct="1"/>
              <a:r>
                <a:rPr lang="en-US" altLang="zh-CN" sz="1400" b="1">
                  <a:latin typeface="Times New Roman" panose="02020603050405020304" pitchFamily="18" charset="0"/>
                  <a:ea typeface="宋体" panose="02010600030101010101" pitchFamily="2" charset="-122"/>
                </a:rPr>
                <a:t>3.4</a:t>
              </a:r>
              <a:endParaRPr lang="en-US" altLang="zh-CN" sz="1400" b="1">
                <a:latin typeface="Times New Roman" panose="02020603050405020304" pitchFamily="18" charset="0"/>
                <a:ea typeface="宋体" panose="02010600030101010101" pitchFamily="2" charset="-122"/>
              </a:endParaRPr>
            </a:p>
            <a:p>
              <a:pPr lvl="0" eaLnBrk="1" hangingPunct="1"/>
              <a:r>
                <a:rPr lang="zh-CN" altLang="en-US" sz="1400" b="1" dirty="0">
                  <a:latin typeface="Times New Roman" panose="02020603050405020304" pitchFamily="18" charset="0"/>
                  <a:ea typeface="宋体" panose="02010600030101010101" pitchFamily="2" charset="-122"/>
                </a:rPr>
                <a:t>图书</a:t>
              </a:r>
              <a:endParaRPr lang="zh-CN" altLang="en-US" sz="1400" b="1" dirty="0">
                <a:latin typeface="Times New Roman" panose="02020603050405020304" pitchFamily="18" charset="0"/>
                <a:ea typeface="宋体" panose="02010600030101010101" pitchFamily="2" charset="-122"/>
              </a:endParaRPr>
            </a:p>
            <a:p>
              <a:pPr lvl="0" eaLnBrk="1" hangingPunct="1"/>
              <a:r>
                <a:rPr lang="zh-CN" altLang="en-US" sz="1400" b="1" dirty="0">
                  <a:latin typeface="Times New Roman" panose="02020603050405020304" pitchFamily="18" charset="0"/>
                  <a:ea typeface="宋体" panose="02010600030101010101" pitchFamily="2" charset="-122"/>
                </a:rPr>
                <a:t>统计</a:t>
              </a:r>
              <a:endParaRPr lang="zh-CN" altLang="en-US" sz="1400" b="1" dirty="0">
                <a:latin typeface="Times New Roman" panose="02020603050405020304" pitchFamily="18" charset="0"/>
                <a:ea typeface="宋体" panose="02010600030101010101" pitchFamily="2" charset="-122"/>
              </a:endParaRPr>
            </a:p>
          </p:txBody>
        </p:sp>
        <p:grpSp>
          <p:nvGrpSpPr>
            <p:cNvPr id="78908" name="Group 12"/>
            <p:cNvGrpSpPr/>
            <p:nvPr/>
          </p:nvGrpSpPr>
          <p:grpSpPr>
            <a:xfrm>
              <a:off x="1584" y="2976"/>
              <a:ext cx="1200" cy="816"/>
              <a:chOff x="1584" y="2832"/>
              <a:chExt cx="1200" cy="816"/>
            </a:xfrm>
          </p:grpSpPr>
          <p:sp>
            <p:nvSpPr>
              <p:cNvPr id="78909" name="Line 13"/>
              <p:cNvSpPr/>
              <p:nvPr/>
            </p:nvSpPr>
            <p:spPr>
              <a:xfrm>
                <a:off x="1584" y="2832"/>
                <a:ext cx="0" cy="816"/>
              </a:xfrm>
              <a:prstGeom prst="line">
                <a:avLst/>
              </a:prstGeom>
              <a:ln w="28575" cap="sq" cmpd="sng">
                <a:solidFill>
                  <a:schemeClr val="tx1"/>
                </a:solidFill>
                <a:prstDash val="solid"/>
                <a:headEnd type="none" w="sm" len="sm"/>
                <a:tailEnd type="none" w="sm" len="sm"/>
              </a:ln>
            </p:spPr>
          </p:sp>
          <p:sp>
            <p:nvSpPr>
              <p:cNvPr id="78910" name="Line 14"/>
              <p:cNvSpPr/>
              <p:nvPr/>
            </p:nvSpPr>
            <p:spPr>
              <a:xfrm flipH="1">
                <a:off x="1584" y="3648"/>
                <a:ext cx="1200" cy="0"/>
              </a:xfrm>
              <a:prstGeom prst="line">
                <a:avLst/>
              </a:prstGeom>
              <a:ln w="28575" cap="sq" cmpd="sng">
                <a:solidFill>
                  <a:schemeClr val="tx1"/>
                </a:solidFill>
                <a:prstDash val="solid"/>
                <a:headEnd type="triangle" w="med" len="med"/>
                <a:tailEnd type="none" w="med" len="med"/>
              </a:ln>
            </p:spPr>
          </p:sp>
          <p:sp>
            <p:nvSpPr>
              <p:cNvPr id="78911" name="Text Box 15"/>
              <p:cNvSpPr txBox="1"/>
              <p:nvPr/>
            </p:nvSpPr>
            <p:spPr>
              <a:xfrm>
                <a:off x="1824" y="3408"/>
                <a:ext cx="500" cy="173"/>
              </a:xfrm>
              <a:prstGeom prst="rect">
                <a:avLst/>
              </a:prstGeom>
              <a:noFill/>
              <a:ln w="12700">
                <a:noFill/>
              </a:ln>
            </p:spPr>
            <p:txBody>
              <a:bodyPr wrap="none">
                <a:spAutoFit/>
              </a:bodyPr>
              <a:p>
                <a:pPr lvl="0" eaLnBrk="1" hangingPunct="1"/>
                <a:r>
                  <a:rPr lang="zh-CN" altLang="en-US" sz="1200" b="1" dirty="0">
                    <a:latin typeface="Times New Roman" panose="02020603050405020304" pitchFamily="18" charset="0"/>
                    <a:ea typeface="宋体" panose="02010600030101010101" pitchFamily="2" charset="-122"/>
                  </a:rPr>
                  <a:t>统计要求</a:t>
                </a:r>
                <a:endParaRPr lang="zh-CN" altLang="en-US" sz="1200" b="1" dirty="0">
                  <a:latin typeface="Times New Roman" panose="02020603050405020304" pitchFamily="18" charset="0"/>
                  <a:ea typeface="宋体" panose="02010600030101010101" pitchFamily="2" charset="-122"/>
                </a:endParaRPr>
              </a:p>
            </p:txBody>
          </p:sp>
        </p:grpSp>
      </p:grpSp>
      <p:grpSp>
        <p:nvGrpSpPr>
          <p:cNvPr id="78859" name="Group 16"/>
          <p:cNvGrpSpPr/>
          <p:nvPr/>
        </p:nvGrpSpPr>
        <p:grpSpPr>
          <a:xfrm>
            <a:off x="3048000" y="3886200"/>
            <a:ext cx="2209800" cy="762000"/>
            <a:chOff x="1920" y="2448"/>
            <a:chExt cx="1392" cy="480"/>
          </a:xfrm>
        </p:grpSpPr>
        <p:sp>
          <p:nvSpPr>
            <p:cNvPr id="78903" name="Oval 17"/>
            <p:cNvSpPr/>
            <p:nvPr/>
          </p:nvSpPr>
          <p:spPr>
            <a:xfrm>
              <a:off x="2784" y="2448"/>
              <a:ext cx="528" cy="480"/>
            </a:xfrm>
            <a:prstGeom prst="ellipse">
              <a:avLst/>
            </a:prstGeom>
            <a:noFill/>
            <a:ln w="28575" cap="sq" cmpd="sng">
              <a:solidFill>
                <a:schemeClr val="tx1"/>
              </a:solidFill>
              <a:prstDash val="solid"/>
              <a:headEnd type="none" w="sm" len="sm"/>
              <a:tailEnd type="none" w="sm" len="sm"/>
            </a:ln>
          </p:spPr>
          <p:txBody>
            <a:bodyPr wrap="none" anchor="ctr"/>
            <a:p>
              <a:pPr lvl="0" eaLnBrk="1" hangingPunct="1"/>
              <a:r>
                <a:rPr lang="en-US" altLang="zh-CN" sz="1400" b="1">
                  <a:latin typeface="Times New Roman" panose="02020603050405020304" pitchFamily="18" charset="0"/>
                  <a:ea typeface="宋体" panose="02010600030101010101" pitchFamily="2" charset="-122"/>
                </a:rPr>
                <a:t>3.3</a:t>
              </a:r>
              <a:endParaRPr lang="en-US" altLang="zh-CN" sz="1400" b="1">
                <a:latin typeface="Times New Roman" panose="02020603050405020304" pitchFamily="18" charset="0"/>
                <a:ea typeface="宋体" panose="02010600030101010101" pitchFamily="2" charset="-122"/>
              </a:endParaRPr>
            </a:p>
            <a:p>
              <a:pPr lvl="0" eaLnBrk="1" hangingPunct="1"/>
              <a:r>
                <a:rPr lang="zh-CN" altLang="en-US" sz="1400" b="1" dirty="0">
                  <a:latin typeface="Times New Roman" panose="02020603050405020304" pitchFamily="18" charset="0"/>
                  <a:ea typeface="宋体" panose="02010600030101010101" pitchFamily="2" charset="-122"/>
                </a:rPr>
                <a:t>图书</a:t>
              </a:r>
              <a:endParaRPr lang="zh-CN" altLang="en-US" sz="1400" b="1" dirty="0">
                <a:latin typeface="Times New Roman" panose="02020603050405020304" pitchFamily="18" charset="0"/>
                <a:ea typeface="宋体" panose="02010600030101010101" pitchFamily="2" charset="-122"/>
              </a:endParaRPr>
            </a:p>
            <a:p>
              <a:pPr lvl="0" eaLnBrk="1" hangingPunct="1"/>
              <a:r>
                <a:rPr lang="zh-CN" altLang="en-US" sz="1400" b="1" dirty="0">
                  <a:latin typeface="Times New Roman" panose="02020603050405020304" pitchFamily="18" charset="0"/>
                  <a:ea typeface="宋体" panose="02010600030101010101" pitchFamily="2" charset="-122"/>
                </a:rPr>
                <a:t>查询</a:t>
              </a:r>
              <a:endParaRPr lang="zh-CN" altLang="en-US" sz="1400" b="1" dirty="0">
                <a:latin typeface="Times New Roman" panose="02020603050405020304" pitchFamily="18" charset="0"/>
                <a:ea typeface="宋体" panose="02010600030101010101" pitchFamily="2" charset="-122"/>
              </a:endParaRPr>
            </a:p>
          </p:txBody>
        </p:sp>
        <p:grpSp>
          <p:nvGrpSpPr>
            <p:cNvPr id="78904" name="Group 18"/>
            <p:cNvGrpSpPr/>
            <p:nvPr/>
          </p:nvGrpSpPr>
          <p:grpSpPr>
            <a:xfrm>
              <a:off x="1920" y="2688"/>
              <a:ext cx="864" cy="173"/>
              <a:chOff x="1920" y="2544"/>
              <a:chExt cx="864" cy="173"/>
            </a:xfrm>
          </p:grpSpPr>
          <p:sp>
            <p:nvSpPr>
              <p:cNvPr id="78905" name="Line 19"/>
              <p:cNvSpPr/>
              <p:nvPr/>
            </p:nvSpPr>
            <p:spPr>
              <a:xfrm>
                <a:off x="1920" y="2544"/>
                <a:ext cx="864" cy="0"/>
              </a:xfrm>
              <a:prstGeom prst="line">
                <a:avLst/>
              </a:prstGeom>
              <a:ln w="28575" cap="sq" cmpd="sng">
                <a:solidFill>
                  <a:schemeClr val="tx1"/>
                </a:solidFill>
                <a:prstDash val="solid"/>
                <a:headEnd type="none" w="sm" len="sm"/>
                <a:tailEnd type="triangle" w="sm" len="sm"/>
              </a:ln>
            </p:spPr>
          </p:sp>
          <p:sp>
            <p:nvSpPr>
              <p:cNvPr id="78906" name="Text Box 20"/>
              <p:cNvSpPr txBox="1"/>
              <p:nvPr/>
            </p:nvSpPr>
            <p:spPr>
              <a:xfrm>
                <a:off x="1968" y="2544"/>
                <a:ext cx="692" cy="173"/>
              </a:xfrm>
              <a:prstGeom prst="rect">
                <a:avLst/>
              </a:prstGeom>
              <a:noFill/>
              <a:ln w="12700">
                <a:noFill/>
              </a:ln>
            </p:spPr>
            <p:txBody>
              <a:bodyPr wrap="none">
                <a:spAutoFit/>
              </a:bodyPr>
              <a:p>
                <a:pPr lvl="0" eaLnBrk="1" hangingPunct="1"/>
                <a:r>
                  <a:rPr lang="zh-CN" altLang="en-US" sz="1200" b="1" dirty="0">
                    <a:latin typeface="Times New Roman" panose="02020603050405020304" pitchFamily="18" charset="0"/>
                    <a:ea typeface="宋体" panose="02010600030101010101" pitchFamily="2" charset="-122"/>
                  </a:rPr>
                  <a:t>查询图书情况</a:t>
                </a:r>
                <a:endParaRPr lang="zh-CN" altLang="en-US" sz="1200" b="1" dirty="0">
                  <a:latin typeface="Times New Roman" panose="02020603050405020304" pitchFamily="18" charset="0"/>
                  <a:ea typeface="宋体" panose="02010600030101010101" pitchFamily="2" charset="-122"/>
                </a:endParaRPr>
              </a:p>
            </p:txBody>
          </p:sp>
        </p:grpSp>
      </p:grpSp>
      <p:grpSp>
        <p:nvGrpSpPr>
          <p:cNvPr id="78860" name="Group 21"/>
          <p:cNvGrpSpPr/>
          <p:nvPr/>
        </p:nvGrpSpPr>
        <p:grpSpPr>
          <a:xfrm>
            <a:off x="5410200" y="3429000"/>
            <a:ext cx="1022350" cy="274638"/>
            <a:chOff x="3792" y="2736"/>
            <a:chExt cx="644" cy="173"/>
          </a:xfrm>
        </p:grpSpPr>
        <p:sp>
          <p:nvSpPr>
            <p:cNvPr id="78900" name="Text Box 22"/>
            <p:cNvSpPr txBox="1"/>
            <p:nvPr/>
          </p:nvSpPr>
          <p:spPr>
            <a:xfrm>
              <a:off x="3792" y="2736"/>
              <a:ext cx="644" cy="173"/>
            </a:xfrm>
            <a:prstGeom prst="rect">
              <a:avLst/>
            </a:prstGeom>
            <a:noFill/>
            <a:ln w="12700">
              <a:noFill/>
            </a:ln>
          </p:spPr>
          <p:txBody>
            <a:bodyPr>
              <a:spAutoFit/>
            </a:bodyPr>
            <a:p>
              <a:pPr lvl="0" eaLnBrk="1" hangingPunct="1"/>
              <a:r>
                <a:rPr lang="en-US" altLang="zh-CN" sz="1200" b="1">
                  <a:latin typeface="Times New Roman" panose="02020603050405020304" pitchFamily="18" charset="0"/>
                  <a:ea typeface="宋体" panose="02010600030101010101" pitchFamily="2" charset="-122"/>
                </a:rPr>
                <a:t>3    </a:t>
              </a:r>
              <a:r>
                <a:rPr lang="zh-CN" altLang="en-US" sz="1200" b="1" dirty="0">
                  <a:latin typeface="Times New Roman" panose="02020603050405020304" pitchFamily="18" charset="0"/>
                  <a:ea typeface="宋体" panose="02010600030101010101" pitchFamily="2" charset="-122"/>
                </a:rPr>
                <a:t>借书文件</a:t>
              </a:r>
              <a:endParaRPr lang="zh-CN" altLang="en-US" sz="1200" b="1" dirty="0">
                <a:latin typeface="Times New Roman" panose="02020603050405020304" pitchFamily="18" charset="0"/>
                <a:ea typeface="宋体" panose="02010600030101010101" pitchFamily="2" charset="-122"/>
              </a:endParaRPr>
            </a:p>
          </p:txBody>
        </p:sp>
        <p:sp>
          <p:nvSpPr>
            <p:cNvPr id="78901" name="Line 23"/>
            <p:cNvSpPr/>
            <p:nvPr/>
          </p:nvSpPr>
          <p:spPr>
            <a:xfrm flipH="1" flipV="1">
              <a:off x="3792" y="2736"/>
              <a:ext cx="624" cy="0"/>
            </a:xfrm>
            <a:prstGeom prst="line">
              <a:avLst/>
            </a:prstGeom>
            <a:ln w="28575" cap="sq" cmpd="sng">
              <a:solidFill>
                <a:schemeClr val="tx1"/>
              </a:solidFill>
              <a:prstDash val="solid"/>
              <a:headEnd type="none" w="sm" len="sm"/>
              <a:tailEnd type="none" w="sm" len="sm"/>
            </a:ln>
          </p:spPr>
        </p:sp>
        <p:sp>
          <p:nvSpPr>
            <p:cNvPr id="78902" name="Line 24"/>
            <p:cNvSpPr/>
            <p:nvPr/>
          </p:nvSpPr>
          <p:spPr>
            <a:xfrm flipH="1" flipV="1">
              <a:off x="3792" y="2880"/>
              <a:ext cx="624" cy="0"/>
            </a:xfrm>
            <a:prstGeom prst="line">
              <a:avLst/>
            </a:prstGeom>
            <a:ln w="28575" cap="sq" cmpd="sng">
              <a:solidFill>
                <a:schemeClr val="tx1"/>
              </a:solidFill>
              <a:prstDash val="solid"/>
              <a:headEnd type="none" w="sm" len="sm"/>
              <a:tailEnd type="none" w="sm" len="sm"/>
            </a:ln>
          </p:spPr>
        </p:sp>
      </p:grpSp>
      <p:grpSp>
        <p:nvGrpSpPr>
          <p:cNvPr id="78861" name="Group 25"/>
          <p:cNvGrpSpPr/>
          <p:nvPr/>
        </p:nvGrpSpPr>
        <p:grpSpPr>
          <a:xfrm>
            <a:off x="5257800" y="3657600"/>
            <a:ext cx="609600" cy="457200"/>
            <a:chOff x="3312" y="2160"/>
            <a:chExt cx="384" cy="288"/>
          </a:xfrm>
        </p:grpSpPr>
        <p:sp>
          <p:nvSpPr>
            <p:cNvPr id="78898" name="Line 26"/>
            <p:cNvSpPr/>
            <p:nvPr/>
          </p:nvSpPr>
          <p:spPr>
            <a:xfrm flipH="1" flipV="1">
              <a:off x="3312" y="2448"/>
              <a:ext cx="384" cy="0"/>
            </a:xfrm>
            <a:prstGeom prst="line">
              <a:avLst/>
            </a:prstGeom>
            <a:ln w="28575" cap="sq" cmpd="sng">
              <a:solidFill>
                <a:schemeClr val="tx1"/>
              </a:solidFill>
              <a:prstDash val="solid"/>
              <a:headEnd type="none" w="sm" len="sm"/>
              <a:tailEnd type="triangle" w="med" len="med"/>
            </a:ln>
          </p:spPr>
        </p:sp>
        <p:sp>
          <p:nvSpPr>
            <p:cNvPr id="78899" name="Line 27"/>
            <p:cNvSpPr/>
            <p:nvPr/>
          </p:nvSpPr>
          <p:spPr>
            <a:xfrm>
              <a:off x="3696" y="2160"/>
              <a:ext cx="0" cy="288"/>
            </a:xfrm>
            <a:prstGeom prst="line">
              <a:avLst/>
            </a:prstGeom>
            <a:ln w="28575" cap="sq" cmpd="sng">
              <a:solidFill>
                <a:schemeClr val="tx1"/>
              </a:solidFill>
              <a:prstDash val="solid"/>
              <a:headEnd type="none" w="sm" len="sm"/>
              <a:tailEnd type="none" w="sm" len="sm"/>
            </a:ln>
          </p:spPr>
        </p:sp>
      </p:grpSp>
      <p:grpSp>
        <p:nvGrpSpPr>
          <p:cNvPr id="78862" name="Group 28"/>
          <p:cNvGrpSpPr/>
          <p:nvPr/>
        </p:nvGrpSpPr>
        <p:grpSpPr>
          <a:xfrm>
            <a:off x="4343400" y="4648200"/>
            <a:ext cx="1022350" cy="655638"/>
            <a:chOff x="2736" y="2928"/>
            <a:chExt cx="644" cy="413"/>
          </a:xfrm>
        </p:grpSpPr>
        <p:grpSp>
          <p:nvGrpSpPr>
            <p:cNvPr id="78893" name="Group 29"/>
            <p:cNvGrpSpPr/>
            <p:nvPr/>
          </p:nvGrpSpPr>
          <p:grpSpPr>
            <a:xfrm>
              <a:off x="2736" y="3168"/>
              <a:ext cx="644" cy="173"/>
              <a:chOff x="3792" y="2736"/>
              <a:chExt cx="644" cy="173"/>
            </a:xfrm>
          </p:grpSpPr>
          <p:sp>
            <p:nvSpPr>
              <p:cNvPr id="78895" name="Text Box 30"/>
              <p:cNvSpPr txBox="1"/>
              <p:nvPr/>
            </p:nvSpPr>
            <p:spPr>
              <a:xfrm>
                <a:off x="3792" y="2736"/>
                <a:ext cx="644" cy="173"/>
              </a:xfrm>
              <a:prstGeom prst="rect">
                <a:avLst/>
              </a:prstGeom>
              <a:noFill/>
              <a:ln w="12700">
                <a:noFill/>
              </a:ln>
            </p:spPr>
            <p:txBody>
              <a:bodyPr>
                <a:spAutoFit/>
              </a:bodyPr>
              <a:p>
                <a:pPr lvl="0" eaLnBrk="1" hangingPunct="1"/>
                <a:r>
                  <a:rPr lang="en-US" altLang="zh-CN" sz="1200" b="1">
                    <a:latin typeface="Times New Roman" panose="02020603050405020304" pitchFamily="18" charset="0"/>
                    <a:ea typeface="宋体" panose="02010600030101010101" pitchFamily="2" charset="-122"/>
                  </a:rPr>
                  <a:t>1    </a:t>
                </a:r>
                <a:r>
                  <a:rPr lang="zh-CN" altLang="en-US" sz="1200" b="1" dirty="0">
                    <a:latin typeface="Times New Roman" panose="02020603050405020304" pitchFamily="18" charset="0"/>
                    <a:ea typeface="宋体" panose="02010600030101010101" pitchFamily="2" charset="-122"/>
                  </a:rPr>
                  <a:t>目录文件</a:t>
                </a:r>
                <a:endParaRPr lang="zh-CN" altLang="en-US" sz="1200" b="1" dirty="0">
                  <a:latin typeface="Times New Roman" panose="02020603050405020304" pitchFamily="18" charset="0"/>
                  <a:ea typeface="宋体" panose="02010600030101010101" pitchFamily="2" charset="-122"/>
                </a:endParaRPr>
              </a:p>
            </p:txBody>
          </p:sp>
          <p:sp>
            <p:nvSpPr>
              <p:cNvPr id="78896" name="Line 31"/>
              <p:cNvSpPr/>
              <p:nvPr/>
            </p:nvSpPr>
            <p:spPr>
              <a:xfrm flipH="1" flipV="1">
                <a:off x="3792" y="2736"/>
                <a:ext cx="624" cy="0"/>
              </a:xfrm>
              <a:prstGeom prst="line">
                <a:avLst/>
              </a:prstGeom>
              <a:ln w="28575" cap="sq" cmpd="sng">
                <a:solidFill>
                  <a:schemeClr val="tx1"/>
                </a:solidFill>
                <a:prstDash val="solid"/>
                <a:headEnd type="none" w="sm" len="sm"/>
                <a:tailEnd type="none" w="sm" len="sm"/>
              </a:ln>
            </p:spPr>
          </p:sp>
          <p:sp>
            <p:nvSpPr>
              <p:cNvPr id="78897" name="Line 32"/>
              <p:cNvSpPr/>
              <p:nvPr/>
            </p:nvSpPr>
            <p:spPr>
              <a:xfrm flipH="1" flipV="1">
                <a:off x="3792" y="2880"/>
                <a:ext cx="624" cy="0"/>
              </a:xfrm>
              <a:prstGeom prst="line">
                <a:avLst/>
              </a:prstGeom>
              <a:ln w="28575" cap="sq" cmpd="sng">
                <a:solidFill>
                  <a:schemeClr val="tx1"/>
                </a:solidFill>
                <a:prstDash val="solid"/>
                <a:headEnd type="none" w="sm" len="sm"/>
                <a:tailEnd type="none" w="sm" len="sm"/>
              </a:ln>
            </p:spPr>
          </p:sp>
        </p:grpSp>
        <p:sp>
          <p:nvSpPr>
            <p:cNvPr id="78894" name="Line 33"/>
            <p:cNvSpPr/>
            <p:nvPr/>
          </p:nvSpPr>
          <p:spPr>
            <a:xfrm>
              <a:off x="3072" y="2928"/>
              <a:ext cx="0" cy="240"/>
            </a:xfrm>
            <a:prstGeom prst="line">
              <a:avLst/>
            </a:prstGeom>
            <a:ln w="28575" cap="sq" cmpd="sng">
              <a:solidFill>
                <a:schemeClr val="tx1"/>
              </a:solidFill>
              <a:prstDash val="solid"/>
              <a:headEnd type="triangle" w="med" len="med"/>
              <a:tailEnd type="none" w="sm" len="sm"/>
            </a:ln>
          </p:spPr>
        </p:sp>
      </p:grpSp>
      <p:grpSp>
        <p:nvGrpSpPr>
          <p:cNvPr id="78863" name="Group 34"/>
          <p:cNvGrpSpPr/>
          <p:nvPr/>
        </p:nvGrpSpPr>
        <p:grpSpPr>
          <a:xfrm>
            <a:off x="5181600" y="2895600"/>
            <a:ext cx="685800" cy="533400"/>
            <a:chOff x="3264" y="1680"/>
            <a:chExt cx="432" cy="336"/>
          </a:xfrm>
        </p:grpSpPr>
        <p:sp>
          <p:nvSpPr>
            <p:cNvPr id="78891" name="Line 35"/>
            <p:cNvSpPr/>
            <p:nvPr/>
          </p:nvSpPr>
          <p:spPr>
            <a:xfrm flipH="1" flipV="1">
              <a:off x="3264" y="1680"/>
              <a:ext cx="432" cy="0"/>
            </a:xfrm>
            <a:prstGeom prst="line">
              <a:avLst/>
            </a:prstGeom>
            <a:ln w="28575" cap="sq" cmpd="sng">
              <a:solidFill>
                <a:schemeClr val="tx1"/>
              </a:solidFill>
              <a:prstDash val="solid"/>
              <a:headEnd type="none" w="sm" len="sm"/>
              <a:tailEnd type="triangle" w="med" len="med"/>
            </a:ln>
          </p:spPr>
        </p:sp>
        <p:sp>
          <p:nvSpPr>
            <p:cNvPr id="78892" name="Line 36"/>
            <p:cNvSpPr/>
            <p:nvPr/>
          </p:nvSpPr>
          <p:spPr>
            <a:xfrm>
              <a:off x="3696" y="1680"/>
              <a:ext cx="0" cy="336"/>
            </a:xfrm>
            <a:prstGeom prst="line">
              <a:avLst/>
            </a:prstGeom>
            <a:ln w="28575" cap="sq" cmpd="sng">
              <a:solidFill>
                <a:schemeClr val="tx1"/>
              </a:solidFill>
              <a:prstDash val="solid"/>
              <a:headEnd type="none" w="med" len="med"/>
              <a:tailEnd type="none" w="sm" len="sm"/>
            </a:ln>
          </p:spPr>
        </p:sp>
      </p:grpSp>
      <p:grpSp>
        <p:nvGrpSpPr>
          <p:cNvPr id="78864" name="Group 37"/>
          <p:cNvGrpSpPr/>
          <p:nvPr/>
        </p:nvGrpSpPr>
        <p:grpSpPr>
          <a:xfrm>
            <a:off x="3276600" y="3429000"/>
            <a:ext cx="1022350" cy="274638"/>
            <a:chOff x="3792" y="2736"/>
            <a:chExt cx="644" cy="173"/>
          </a:xfrm>
        </p:grpSpPr>
        <p:sp>
          <p:nvSpPr>
            <p:cNvPr id="78888" name="Text Box 38"/>
            <p:cNvSpPr txBox="1"/>
            <p:nvPr/>
          </p:nvSpPr>
          <p:spPr>
            <a:xfrm>
              <a:off x="3792" y="2736"/>
              <a:ext cx="644" cy="173"/>
            </a:xfrm>
            <a:prstGeom prst="rect">
              <a:avLst/>
            </a:prstGeom>
            <a:noFill/>
            <a:ln w="12700">
              <a:noFill/>
            </a:ln>
          </p:spPr>
          <p:txBody>
            <a:bodyPr>
              <a:spAutoFit/>
            </a:bodyPr>
            <a:p>
              <a:pPr lvl="0" eaLnBrk="1" hangingPunct="1"/>
              <a:r>
                <a:rPr lang="en-US" altLang="zh-CN" sz="1200" b="1">
                  <a:latin typeface="Times New Roman" panose="02020603050405020304" pitchFamily="18" charset="0"/>
                  <a:ea typeface="宋体" panose="02010600030101010101" pitchFamily="2" charset="-122"/>
                </a:rPr>
                <a:t>2    </a:t>
              </a:r>
              <a:r>
                <a:rPr lang="zh-CN" altLang="en-US" sz="1200" b="1" dirty="0">
                  <a:latin typeface="Times New Roman" panose="02020603050405020304" pitchFamily="18" charset="0"/>
                  <a:ea typeface="宋体" panose="02010600030101010101" pitchFamily="2" charset="-122"/>
                </a:rPr>
                <a:t>读者文件</a:t>
              </a:r>
              <a:endParaRPr lang="zh-CN" altLang="en-US" sz="1200" b="1" dirty="0">
                <a:latin typeface="Times New Roman" panose="02020603050405020304" pitchFamily="18" charset="0"/>
                <a:ea typeface="宋体" panose="02010600030101010101" pitchFamily="2" charset="-122"/>
              </a:endParaRPr>
            </a:p>
          </p:txBody>
        </p:sp>
        <p:sp>
          <p:nvSpPr>
            <p:cNvPr id="78889" name="Line 39"/>
            <p:cNvSpPr/>
            <p:nvPr/>
          </p:nvSpPr>
          <p:spPr>
            <a:xfrm flipH="1" flipV="1">
              <a:off x="3792" y="2736"/>
              <a:ext cx="624" cy="0"/>
            </a:xfrm>
            <a:prstGeom prst="line">
              <a:avLst/>
            </a:prstGeom>
            <a:ln w="28575" cap="sq" cmpd="sng">
              <a:solidFill>
                <a:schemeClr val="tx1"/>
              </a:solidFill>
              <a:prstDash val="solid"/>
              <a:headEnd type="none" w="sm" len="sm"/>
              <a:tailEnd type="none" w="sm" len="sm"/>
            </a:ln>
          </p:spPr>
        </p:sp>
        <p:sp>
          <p:nvSpPr>
            <p:cNvPr id="78890" name="Line 40"/>
            <p:cNvSpPr/>
            <p:nvPr/>
          </p:nvSpPr>
          <p:spPr>
            <a:xfrm flipH="1" flipV="1">
              <a:off x="3792" y="2880"/>
              <a:ext cx="624" cy="0"/>
            </a:xfrm>
            <a:prstGeom prst="line">
              <a:avLst/>
            </a:prstGeom>
            <a:ln w="28575" cap="sq" cmpd="sng">
              <a:solidFill>
                <a:schemeClr val="tx1"/>
              </a:solidFill>
              <a:prstDash val="solid"/>
              <a:headEnd type="none" w="sm" len="sm"/>
              <a:tailEnd type="none" w="sm" len="sm"/>
            </a:ln>
          </p:spPr>
        </p:sp>
      </p:grpSp>
      <p:grpSp>
        <p:nvGrpSpPr>
          <p:cNvPr id="78865" name="Group 41"/>
          <p:cNvGrpSpPr/>
          <p:nvPr/>
        </p:nvGrpSpPr>
        <p:grpSpPr>
          <a:xfrm>
            <a:off x="3810000" y="2895600"/>
            <a:ext cx="685800" cy="533400"/>
            <a:chOff x="2400" y="1680"/>
            <a:chExt cx="432" cy="336"/>
          </a:xfrm>
        </p:grpSpPr>
        <p:sp>
          <p:nvSpPr>
            <p:cNvPr id="78886" name="Line 42"/>
            <p:cNvSpPr/>
            <p:nvPr/>
          </p:nvSpPr>
          <p:spPr>
            <a:xfrm flipH="1" flipV="1">
              <a:off x="2400" y="1680"/>
              <a:ext cx="432" cy="0"/>
            </a:xfrm>
            <a:prstGeom prst="line">
              <a:avLst/>
            </a:prstGeom>
            <a:ln w="28575" cap="sq" cmpd="sng">
              <a:solidFill>
                <a:schemeClr val="tx1"/>
              </a:solidFill>
              <a:prstDash val="solid"/>
              <a:headEnd type="triangle" w="med" len="med"/>
              <a:tailEnd type="none" w="med" len="med"/>
            </a:ln>
          </p:spPr>
        </p:sp>
        <p:sp>
          <p:nvSpPr>
            <p:cNvPr id="78887" name="Line 43"/>
            <p:cNvSpPr/>
            <p:nvPr/>
          </p:nvSpPr>
          <p:spPr>
            <a:xfrm>
              <a:off x="2400" y="1680"/>
              <a:ext cx="0" cy="336"/>
            </a:xfrm>
            <a:prstGeom prst="line">
              <a:avLst/>
            </a:prstGeom>
            <a:ln w="28575" cap="sq" cmpd="sng">
              <a:solidFill>
                <a:schemeClr val="tx1"/>
              </a:solidFill>
              <a:prstDash val="solid"/>
              <a:headEnd type="none" w="med" len="med"/>
              <a:tailEnd type="none" w="sm" len="sm"/>
            </a:ln>
          </p:spPr>
        </p:sp>
      </p:grpSp>
      <p:grpSp>
        <p:nvGrpSpPr>
          <p:cNvPr id="78866" name="Group 44"/>
          <p:cNvGrpSpPr/>
          <p:nvPr/>
        </p:nvGrpSpPr>
        <p:grpSpPr>
          <a:xfrm>
            <a:off x="5257800" y="4572000"/>
            <a:ext cx="1828800" cy="1447800"/>
            <a:chOff x="3312" y="2736"/>
            <a:chExt cx="1152" cy="912"/>
          </a:xfrm>
        </p:grpSpPr>
        <p:sp>
          <p:nvSpPr>
            <p:cNvPr id="78883" name="Line 45"/>
            <p:cNvSpPr/>
            <p:nvPr/>
          </p:nvSpPr>
          <p:spPr>
            <a:xfrm>
              <a:off x="4464" y="2736"/>
              <a:ext cx="0" cy="912"/>
            </a:xfrm>
            <a:prstGeom prst="line">
              <a:avLst/>
            </a:prstGeom>
            <a:ln w="28575" cap="sq" cmpd="sng">
              <a:solidFill>
                <a:schemeClr val="tx1"/>
              </a:solidFill>
              <a:prstDash val="solid"/>
              <a:headEnd type="triangle" w="med" len="med"/>
              <a:tailEnd type="none" w="sm" len="sm"/>
            </a:ln>
          </p:spPr>
        </p:sp>
        <p:sp>
          <p:nvSpPr>
            <p:cNvPr id="78884" name="Line 46"/>
            <p:cNvSpPr/>
            <p:nvPr/>
          </p:nvSpPr>
          <p:spPr>
            <a:xfrm>
              <a:off x="3312" y="3648"/>
              <a:ext cx="1152" cy="0"/>
            </a:xfrm>
            <a:prstGeom prst="line">
              <a:avLst/>
            </a:prstGeom>
            <a:ln w="28575" cap="sq" cmpd="sng">
              <a:solidFill>
                <a:schemeClr val="tx1"/>
              </a:solidFill>
              <a:prstDash val="solid"/>
              <a:headEnd type="none" w="sm" len="sm"/>
              <a:tailEnd type="none" w="sm" len="sm"/>
            </a:ln>
          </p:spPr>
        </p:sp>
        <p:sp>
          <p:nvSpPr>
            <p:cNvPr id="78885" name="Text Box 47"/>
            <p:cNvSpPr txBox="1"/>
            <p:nvPr/>
          </p:nvSpPr>
          <p:spPr>
            <a:xfrm>
              <a:off x="3696" y="3456"/>
              <a:ext cx="400" cy="173"/>
            </a:xfrm>
            <a:prstGeom prst="rect">
              <a:avLst/>
            </a:prstGeom>
            <a:noFill/>
            <a:ln w="12700">
              <a:noFill/>
            </a:ln>
          </p:spPr>
          <p:txBody>
            <a:bodyPr wrap="none">
              <a:spAutoFit/>
            </a:bodyPr>
            <a:p>
              <a:pPr lvl="0" eaLnBrk="1" hangingPunct="1"/>
              <a:r>
                <a:rPr lang="zh-CN" altLang="en-US" sz="1200" b="1" dirty="0">
                  <a:latin typeface="Times New Roman" panose="02020603050405020304" pitchFamily="18" charset="0"/>
                  <a:ea typeface="宋体" panose="02010600030101010101" pitchFamily="2" charset="-122"/>
                </a:rPr>
                <a:t>统计表</a:t>
              </a:r>
              <a:endParaRPr lang="zh-CN" altLang="en-US" sz="1200" b="1" dirty="0">
                <a:latin typeface="Times New Roman" panose="02020603050405020304" pitchFamily="18" charset="0"/>
                <a:ea typeface="宋体" panose="02010600030101010101" pitchFamily="2" charset="-122"/>
              </a:endParaRPr>
            </a:p>
          </p:txBody>
        </p:sp>
      </p:grpSp>
      <p:grpSp>
        <p:nvGrpSpPr>
          <p:cNvPr id="78867" name="Group 48"/>
          <p:cNvGrpSpPr/>
          <p:nvPr/>
        </p:nvGrpSpPr>
        <p:grpSpPr>
          <a:xfrm>
            <a:off x="5257800" y="4419600"/>
            <a:ext cx="1219200" cy="274638"/>
            <a:chOff x="3312" y="2640"/>
            <a:chExt cx="768" cy="173"/>
          </a:xfrm>
        </p:grpSpPr>
        <p:sp>
          <p:nvSpPr>
            <p:cNvPr id="78881" name="Line 49"/>
            <p:cNvSpPr/>
            <p:nvPr/>
          </p:nvSpPr>
          <p:spPr>
            <a:xfrm>
              <a:off x="3312" y="2640"/>
              <a:ext cx="768" cy="0"/>
            </a:xfrm>
            <a:prstGeom prst="line">
              <a:avLst/>
            </a:prstGeom>
            <a:ln w="28575" cap="sq" cmpd="sng">
              <a:solidFill>
                <a:schemeClr val="tx1"/>
              </a:solidFill>
              <a:prstDash val="solid"/>
              <a:headEnd type="none" w="sm" len="sm"/>
              <a:tailEnd type="triangle" w="sm" len="sm"/>
            </a:ln>
          </p:spPr>
        </p:sp>
        <p:sp>
          <p:nvSpPr>
            <p:cNvPr id="78882" name="Text Box 50"/>
            <p:cNvSpPr txBox="1"/>
            <p:nvPr/>
          </p:nvSpPr>
          <p:spPr>
            <a:xfrm>
              <a:off x="3408" y="2640"/>
              <a:ext cx="496" cy="173"/>
            </a:xfrm>
            <a:prstGeom prst="rect">
              <a:avLst/>
            </a:prstGeom>
            <a:noFill/>
            <a:ln w="12700">
              <a:noFill/>
            </a:ln>
          </p:spPr>
          <p:txBody>
            <a:bodyPr wrap="none">
              <a:spAutoFit/>
            </a:bodyPr>
            <a:p>
              <a:pPr lvl="0" eaLnBrk="1" hangingPunct="1"/>
              <a:r>
                <a:rPr lang="zh-CN" altLang="en-US" sz="1200" b="1" dirty="0">
                  <a:latin typeface="Times New Roman" panose="02020603050405020304" pitchFamily="18" charset="0"/>
                  <a:ea typeface="宋体" panose="02010600030101010101" pitchFamily="2" charset="-122"/>
                </a:rPr>
                <a:t>图书情况</a:t>
              </a:r>
              <a:endParaRPr lang="zh-CN" altLang="en-US" sz="1200" b="1" dirty="0">
                <a:latin typeface="Times New Roman" panose="02020603050405020304" pitchFamily="18" charset="0"/>
                <a:ea typeface="宋体" panose="02010600030101010101" pitchFamily="2" charset="-122"/>
              </a:endParaRPr>
            </a:p>
          </p:txBody>
        </p:sp>
      </p:grpSp>
      <p:grpSp>
        <p:nvGrpSpPr>
          <p:cNvPr id="78868" name="Group 51"/>
          <p:cNvGrpSpPr/>
          <p:nvPr/>
        </p:nvGrpSpPr>
        <p:grpSpPr>
          <a:xfrm>
            <a:off x="2514600" y="2286000"/>
            <a:ext cx="2743200" cy="1524000"/>
            <a:chOff x="1584" y="1440"/>
            <a:chExt cx="1728" cy="960"/>
          </a:xfrm>
        </p:grpSpPr>
        <p:sp>
          <p:nvSpPr>
            <p:cNvPr id="78876" name="Oval 52"/>
            <p:cNvSpPr/>
            <p:nvPr/>
          </p:nvSpPr>
          <p:spPr>
            <a:xfrm>
              <a:off x="2784" y="1440"/>
              <a:ext cx="528" cy="480"/>
            </a:xfrm>
            <a:prstGeom prst="ellipse">
              <a:avLst/>
            </a:prstGeom>
            <a:noFill/>
            <a:ln w="28575" cap="sq" cmpd="sng">
              <a:solidFill>
                <a:schemeClr val="tx1"/>
              </a:solidFill>
              <a:prstDash val="solid"/>
              <a:headEnd type="none" w="sm" len="sm"/>
              <a:tailEnd type="none" w="sm" len="sm"/>
            </a:ln>
          </p:spPr>
          <p:txBody>
            <a:bodyPr wrap="none" anchor="ctr"/>
            <a:p>
              <a:pPr lvl="0" eaLnBrk="1" hangingPunct="1"/>
              <a:r>
                <a:rPr lang="en-US" altLang="zh-CN" sz="1400" b="1">
                  <a:latin typeface="Times New Roman" panose="02020603050405020304" pitchFamily="18" charset="0"/>
                  <a:ea typeface="宋体" panose="02010600030101010101" pitchFamily="2" charset="-122"/>
                </a:rPr>
                <a:t>3.2</a:t>
              </a:r>
              <a:endParaRPr lang="en-US" altLang="zh-CN" sz="1400" b="1">
                <a:latin typeface="Times New Roman" panose="02020603050405020304" pitchFamily="18" charset="0"/>
                <a:ea typeface="宋体" panose="02010600030101010101" pitchFamily="2" charset="-122"/>
              </a:endParaRPr>
            </a:p>
            <a:p>
              <a:pPr lvl="0" eaLnBrk="1" hangingPunct="1"/>
              <a:r>
                <a:rPr lang="zh-CN" altLang="en-US" sz="1400" b="1" dirty="0">
                  <a:latin typeface="Times New Roman" panose="02020603050405020304" pitchFamily="18" charset="0"/>
                  <a:ea typeface="宋体" panose="02010600030101010101" pitchFamily="2" charset="-122"/>
                </a:rPr>
                <a:t>读者</a:t>
              </a:r>
              <a:endParaRPr lang="zh-CN" altLang="en-US" sz="1400" b="1" dirty="0">
                <a:latin typeface="Times New Roman" panose="02020603050405020304" pitchFamily="18" charset="0"/>
                <a:ea typeface="宋体" panose="02010600030101010101" pitchFamily="2" charset="-122"/>
              </a:endParaRPr>
            </a:p>
            <a:p>
              <a:pPr lvl="0" eaLnBrk="1" hangingPunct="1"/>
              <a:r>
                <a:rPr lang="zh-CN" altLang="en-US" sz="1400" b="1" dirty="0">
                  <a:latin typeface="Times New Roman" panose="02020603050405020304" pitchFamily="18" charset="0"/>
                  <a:ea typeface="宋体" panose="02010600030101010101" pitchFamily="2" charset="-122"/>
                </a:rPr>
                <a:t>查询</a:t>
              </a:r>
              <a:endParaRPr lang="zh-CN" altLang="en-US" sz="1400" b="1" dirty="0">
                <a:latin typeface="Times New Roman" panose="02020603050405020304" pitchFamily="18" charset="0"/>
                <a:ea typeface="宋体" panose="02010600030101010101" pitchFamily="2" charset="-122"/>
              </a:endParaRPr>
            </a:p>
          </p:txBody>
        </p:sp>
        <p:grpSp>
          <p:nvGrpSpPr>
            <p:cNvPr id="78877" name="Group 53"/>
            <p:cNvGrpSpPr/>
            <p:nvPr/>
          </p:nvGrpSpPr>
          <p:grpSpPr>
            <a:xfrm>
              <a:off x="1584" y="1584"/>
              <a:ext cx="1200" cy="816"/>
              <a:chOff x="1584" y="1440"/>
              <a:chExt cx="1200" cy="816"/>
            </a:xfrm>
          </p:grpSpPr>
          <p:sp>
            <p:nvSpPr>
              <p:cNvPr id="78878" name="Line 54"/>
              <p:cNvSpPr/>
              <p:nvPr/>
            </p:nvSpPr>
            <p:spPr>
              <a:xfrm>
                <a:off x="1584" y="1440"/>
                <a:ext cx="0" cy="816"/>
              </a:xfrm>
              <a:prstGeom prst="line">
                <a:avLst/>
              </a:prstGeom>
              <a:ln w="28575" cap="sq" cmpd="sng">
                <a:solidFill>
                  <a:schemeClr val="tx1"/>
                </a:solidFill>
                <a:prstDash val="solid"/>
                <a:headEnd type="none" w="sm" len="sm"/>
                <a:tailEnd type="none" w="sm" len="sm"/>
              </a:ln>
            </p:spPr>
          </p:sp>
          <p:sp>
            <p:nvSpPr>
              <p:cNvPr id="78879" name="Line 55"/>
              <p:cNvSpPr/>
              <p:nvPr/>
            </p:nvSpPr>
            <p:spPr>
              <a:xfrm flipH="1">
                <a:off x="1584" y="1440"/>
                <a:ext cx="1200" cy="0"/>
              </a:xfrm>
              <a:prstGeom prst="line">
                <a:avLst/>
              </a:prstGeom>
              <a:ln w="28575" cap="sq" cmpd="sng">
                <a:solidFill>
                  <a:schemeClr val="tx1"/>
                </a:solidFill>
                <a:prstDash val="solid"/>
                <a:headEnd type="triangle" w="med" len="med"/>
                <a:tailEnd type="none" w="med" len="med"/>
              </a:ln>
            </p:spPr>
          </p:sp>
          <p:sp>
            <p:nvSpPr>
              <p:cNvPr id="78880" name="Text Box 56"/>
              <p:cNvSpPr txBox="1"/>
              <p:nvPr/>
            </p:nvSpPr>
            <p:spPr>
              <a:xfrm>
                <a:off x="1632" y="1440"/>
                <a:ext cx="692" cy="173"/>
              </a:xfrm>
              <a:prstGeom prst="rect">
                <a:avLst/>
              </a:prstGeom>
              <a:noFill/>
              <a:ln w="12700">
                <a:noFill/>
              </a:ln>
            </p:spPr>
            <p:txBody>
              <a:bodyPr wrap="none">
                <a:spAutoFit/>
              </a:bodyPr>
              <a:p>
                <a:pPr lvl="0" eaLnBrk="1" hangingPunct="1"/>
                <a:r>
                  <a:rPr lang="zh-CN" altLang="en-US" sz="1200" b="1" dirty="0">
                    <a:latin typeface="Times New Roman" panose="02020603050405020304" pitchFamily="18" charset="0"/>
                    <a:ea typeface="宋体" panose="02010600030101010101" pitchFamily="2" charset="-122"/>
                  </a:rPr>
                  <a:t>查询读者情况</a:t>
                </a:r>
                <a:endParaRPr lang="zh-CN" altLang="en-US" sz="1200" b="1" dirty="0">
                  <a:latin typeface="Times New Roman" panose="02020603050405020304" pitchFamily="18" charset="0"/>
                  <a:ea typeface="宋体" panose="02010600030101010101" pitchFamily="2" charset="-122"/>
                </a:endParaRPr>
              </a:p>
            </p:txBody>
          </p:sp>
        </p:grpSp>
      </p:grpSp>
      <p:grpSp>
        <p:nvGrpSpPr>
          <p:cNvPr id="78869" name="Group 57"/>
          <p:cNvGrpSpPr/>
          <p:nvPr/>
        </p:nvGrpSpPr>
        <p:grpSpPr>
          <a:xfrm>
            <a:off x="5181600" y="2438400"/>
            <a:ext cx="2438400" cy="2133600"/>
            <a:chOff x="3264" y="1536"/>
            <a:chExt cx="1536" cy="1344"/>
          </a:xfrm>
        </p:grpSpPr>
        <p:sp>
          <p:nvSpPr>
            <p:cNvPr id="78871" name="Rectangle 58"/>
            <p:cNvSpPr/>
            <p:nvPr/>
          </p:nvSpPr>
          <p:spPr>
            <a:xfrm>
              <a:off x="4080" y="2496"/>
              <a:ext cx="720" cy="384"/>
            </a:xfrm>
            <a:prstGeom prst="rect">
              <a:avLst/>
            </a:prstGeom>
            <a:noFill/>
            <a:ln w="28575" cap="sq" cmpd="sng">
              <a:solidFill>
                <a:srgbClr val="FF0066"/>
              </a:solidFill>
              <a:prstDash val="solid"/>
              <a:miter/>
              <a:headEnd type="none" w="sm" len="sm"/>
              <a:tailEnd type="none" w="sm" len="sm"/>
            </a:ln>
          </p:spPr>
          <p:txBody>
            <a:bodyPr wrap="none" anchor="ctr"/>
            <a:p>
              <a:pPr lvl="0" eaLnBrk="1" hangingPunct="1"/>
              <a:r>
                <a:rPr lang="zh-CN" altLang="en-US" sz="1800" b="1" dirty="0">
                  <a:solidFill>
                    <a:srgbClr val="FF0066"/>
                  </a:solidFill>
                  <a:latin typeface="Times New Roman" panose="02020603050405020304" pitchFamily="18" charset="0"/>
                  <a:ea typeface="宋体" panose="02010600030101010101" pitchFamily="2" charset="-122"/>
                </a:rPr>
                <a:t>图书管理</a:t>
              </a:r>
              <a:endParaRPr lang="zh-CN" altLang="en-US" sz="1800" b="1" dirty="0">
                <a:solidFill>
                  <a:srgbClr val="FF0066"/>
                </a:solidFill>
                <a:latin typeface="Times New Roman" panose="02020603050405020304" pitchFamily="18" charset="0"/>
                <a:ea typeface="宋体" panose="02010600030101010101" pitchFamily="2" charset="-122"/>
              </a:endParaRPr>
            </a:p>
            <a:p>
              <a:pPr lvl="0" eaLnBrk="1" hangingPunct="1"/>
              <a:r>
                <a:rPr lang="zh-CN" altLang="en-US" sz="1800" b="1" dirty="0">
                  <a:solidFill>
                    <a:srgbClr val="FF0066"/>
                  </a:solidFill>
                  <a:latin typeface="Times New Roman" panose="02020603050405020304" pitchFamily="18" charset="0"/>
                  <a:ea typeface="宋体" panose="02010600030101010101" pitchFamily="2" charset="-122"/>
                </a:rPr>
                <a:t>人员</a:t>
              </a:r>
              <a:endParaRPr lang="zh-CN" altLang="en-US" sz="1800" b="1" dirty="0">
                <a:solidFill>
                  <a:srgbClr val="FF0066"/>
                </a:solidFill>
                <a:latin typeface="Times New Roman" panose="02020603050405020304" pitchFamily="18" charset="0"/>
                <a:ea typeface="宋体" panose="02010600030101010101" pitchFamily="2" charset="-122"/>
              </a:endParaRPr>
            </a:p>
          </p:txBody>
        </p:sp>
        <p:grpSp>
          <p:nvGrpSpPr>
            <p:cNvPr id="78872" name="Group 59"/>
            <p:cNvGrpSpPr/>
            <p:nvPr/>
          </p:nvGrpSpPr>
          <p:grpSpPr>
            <a:xfrm>
              <a:off x="3264" y="1536"/>
              <a:ext cx="1200" cy="960"/>
              <a:chOff x="3264" y="1392"/>
              <a:chExt cx="1200" cy="960"/>
            </a:xfrm>
          </p:grpSpPr>
          <p:sp>
            <p:nvSpPr>
              <p:cNvPr id="78873" name="Line 60"/>
              <p:cNvSpPr/>
              <p:nvPr/>
            </p:nvSpPr>
            <p:spPr>
              <a:xfrm>
                <a:off x="4464" y="1392"/>
                <a:ext cx="0" cy="960"/>
              </a:xfrm>
              <a:prstGeom prst="line">
                <a:avLst/>
              </a:prstGeom>
              <a:ln w="28575" cap="sq" cmpd="sng">
                <a:solidFill>
                  <a:schemeClr val="tx1"/>
                </a:solidFill>
                <a:prstDash val="solid"/>
                <a:headEnd type="none" w="med" len="med"/>
                <a:tailEnd type="triangle" w="med" len="med"/>
              </a:ln>
            </p:spPr>
          </p:sp>
          <p:sp>
            <p:nvSpPr>
              <p:cNvPr id="78874" name="Line 61"/>
              <p:cNvSpPr/>
              <p:nvPr/>
            </p:nvSpPr>
            <p:spPr>
              <a:xfrm>
                <a:off x="3264" y="1392"/>
                <a:ext cx="1200" cy="0"/>
              </a:xfrm>
              <a:prstGeom prst="line">
                <a:avLst/>
              </a:prstGeom>
              <a:ln w="28575" cap="sq" cmpd="sng">
                <a:solidFill>
                  <a:schemeClr val="tx1"/>
                </a:solidFill>
                <a:prstDash val="solid"/>
                <a:headEnd type="none" w="sm" len="sm"/>
                <a:tailEnd type="none" w="sm" len="sm"/>
              </a:ln>
            </p:spPr>
          </p:sp>
          <p:sp>
            <p:nvSpPr>
              <p:cNvPr id="78875" name="Text Box 62"/>
              <p:cNvSpPr txBox="1"/>
              <p:nvPr/>
            </p:nvSpPr>
            <p:spPr>
              <a:xfrm>
                <a:off x="3648" y="1392"/>
                <a:ext cx="500" cy="173"/>
              </a:xfrm>
              <a:prstGeom prst="rect">
                <a:avLst/>
              </a:prstGeom>
              <a:noFill/>
              <a:ln w="12700">
                <a:noFill/>
              </a:ln>
            </p:spPr>
            <p:txBody>
              <a:bodyPr wrap="none">
                <a:spAutoFit/>
              </a:bodyPr>
              <a:p>
                <a:pPr lvl="0" eaLnBrk="1" hangingPunct="1"/>
                <a:r>
                  <a:rPr lang="zh-CN" altLang="en-US" sz="1200" b="1" dirty="0">
                    <a:latin typeface="Times New Roman" panose="02020603050405020304" pitchFamily="18" charset="0"/>
                    <a:ea typeface="宋体" panose="02010600030101010101" pitchFamily="2" charset="-122"/>
                  </a:rPr>
                  <a:t>读者情况</a:t>
                </a:r>
                <a:endParaRPr lang="zh-CN" altLang="en-US" sz="1200" b="1" dirty="0">
                  <a:latin typeface="Times New Roman" panose="02020603050405020304" pitchFamily="18" charset="0"/>
                  <a:ea typeface="宋体" panose="02010600030101010101" pitchFamily="2" charset="-122"/>
                </a:endParaRPr>
              </a:p>
            </p:txBody>
          </p:sp>
        </p:grpSp>
      </p:grpSp>
      <p:sp>
        <p:nvSpPr>
          <p:cNvPr id="78870" name="Text Box 63"/>
          <p:cNvSpPr txBox="1"/>
          <p:nvPr/>
        </p:nvSpPr>
        <p:spPr>
          <a:xfrm>
            <a:off x="1050925" y="1843088"/>
            <a:ext cx="2598738" cy="396875"/>
          </a:xfrm>
          <a:prstGeom prst="rect">
            <a:avLst/>
          </a:prstGeom>
          <a:noFill/>
          <a:ln w="12700">
            <a:noFill/>
          </a:ln>
        </p:spPr>
        <p:txBody>
          <a:bodyPr wrap="none">
            <a:spAutoFit/>
          </a:bodyPr>
          <a:p>
            <a:pPr lvl="0" eaLnBrk="1" hangingPunct="1"/>
            <a:r>
              <a:rPr lang="zh-CN" altLang="en-US" sz="2000" b="1" dirty="0">
                <a:latin typeface="宋体" panose="02010600030101010101" pitchFamily="2" charset="-122"/>
                <a:ea typeface="宋体" panose="02010600030101010101" pitchFamily="2" charset="-122"/>
              </a:rPr>
              <a:t>二层：</a:t>
            </a:r>
            <a:r>
              <a:rPr lang="zh-CN" altLang="en-US" sz="2000" b="1" dirty="0">
                <a:latin typeface="Times New Roman" panose="02020603050405020304" pitchFamily="18" charset="0"/>
                <a:ea typeface="宋体" panose="02010600030101010101" pitchFamily="2" charset="-122"/>
              </a:rPr>
              <a:t>“</a:t>
            </a:r>
            <a:r>
              <a:rPr lang="zh-CN" altLang="en-US" sz="2000" b="1" dirty="0">
                <a:latin typeface="宋体" panose="02010600030101010101" pitchFamily="2" charset="-122"/>
                <a:ea typeface="宋体" panose="02010600030101010101" pitchFamily="2" charset="-122"/>
              </a:rPr>
              <a:t>处理查询</a:t>
            </a:r>
            <a:r>
              <a:rPr lang="zh-CN" altLang="en-US" sz="2000" b="1" dirty="0">
                <a:latin typeface="Times New Roman" panose="02020603050405020304" pitchFamily="18" charset="0"/>
                <a:ea typeface="宋体" panose="02010600030101010101" pitchFamily="2" charset="-122"/>
              </a:rPr>
              <a:t>”</a:t>
            </a:r>
            <a:r>
              <a:rPr lang="en-US" altLang="zh-CN" sz="2000" b="1">
                <a:latin typeface="宋体" panose="02010600030101010101" pitchFamily="2" charset="-122"/>
                <a:ea typeface="宋体" panose="02010600030101010101" pitchFamily="2" charset="-122"/>
              </a:rPr>
              <a:t>DFD</a:t>
            </a:r>
            <a:endParaRPr lang="en-US" altLang="zh-CN" sz="2000" b="1">
              <a:latin typeface="宋体" panose="02010600030101010101" pitchFamily="2" charset="-122"/>
              <a:ea typeface="宋体" panose="02010600030101010101" pitchFamily="2" charset="-122"/>
            </a:endParaRPr>
          </a:p>
        </p:txBody>
      </p:sp>
    </p:spTree>
  </p:cSld>
  <p:clrMapOvr>
    <a:masterClrMapping/>
  </p:clrMapOvr>
  <p:transition spd="slow">
    <p:cover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414655" y="243840"/>
            <a:ext cx="8314690" cy="2306955"/>
          </a:xfrm>
          <a:prstGeom prst="rect">
            <a:avLst/>
          </a:prstGeom>
          <a:noFill/>
        </p:spPr>
        <p:txBody>
          <a:bodyPr wrap="square" rtlCol="0" anchor="t">
            <a:spAutoFit/>
          </a:bodyPr>
          <a:p>
            <a:pPr algn="just"/>
            <a:r>
              <a:rPr lang="en-US" altLang="zh-CN"/>
              <a:t> </a:t>
            </a:r>
            <a:r>
              <a:rPr lang="zh-CN" altLang="en-US"/>
              <a:t>需求有假的，好比：让男朋友买 MAC，妹纸想要的是一个 MAC 口红，男朋友却买成了 mac 笔记本，且不说男朋友没有确定需求是什么，就连妹纸要买这个口红是不是真的也没有判断，要是妹纸就是喜欢买新款口红而已，那你买隔壁 YSL新款她估计更喜欢哦，所以在这里，买 MAC 口红就是假需求，买 YSL 或其他更多更好的新款口红就是真需求。</a:t>
            </a:r>
            <a:endParaRPr lang="zh-CN" altLang="en-US"/>
          </a:p>
        </p:txBody>
      </p:sp>
      <p:pic>
        <p:nvPicPr>
          <p:cNvPr id="4" name="图片 3" descr="tzq9ZeqkZDOGRPaJeeLF[1]"/>
          <p:cNvPicPr>
            <a:picLocks noChangeAspect="1"/>
          </p:cNvPicPr>
          <p:nvPr>
            <p:custDataLst>
              <p:tags r:id="rId1"/>
            </p:custDataLst>
          </p:nvPr>
        </p:nvPicPr>
        <p:blipFill>
          <a:blip r:embed="rId2"/>
          <a:stretch>
            <a:fillRect/>
          </a:stretch>
        </p:blipFill>
        <p:spPr>
          <a:xfrm>
            <a:off x="1473200" y="2550795"/>
            <a:ext cx="6457950" cy="4057650"/>
          </a:xfrm>
          <a:prstGeom prst="rect">
            <a:avLst/>
          </a:prstGeom>
        </p:spPr>
      </p:pic>
    </p:spTree>
  </p:cSld>
  <p:clrMapOvr>
    <a:masterClrMapping/>
  </p:clrMapOvr>
  <p:transition>
    <p:random/>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4" name="日期占位符 3"/>
          <p:cNvSpPr txBox="1">
            <a:spLocks noGrp="1"/>
          </p:cNvSpPr>
          <p:nvPr>
            <p:ph type="dt" sz="half" idx="10"/>
          </p:nvPr>
        </p:nvSpPr>
        <p:spPr/>
        <p:txBody>
          <a:bodyPr/>
          <a:p>
            <a:pPr eaLnBrk="1" hangingPunct="1"/>
            <a:fld id="{BB962C8B-B14F-4D97-AF65-F5344CB8AC3E}" type="datetime1">
              <a:rPr lang="zh-CN" altLang="en-US" dirty="0"/>
            </a:fld>
            <a:endParaRPr lang="zh-CN" altLang="en-US" dirty="0"/>
          </a:p>
        </p:txBody>
      </p:sp>
      <p:sp>
        <p:nvSpPr>
          <p:cNvPr id="79875" name="灯片编号占位符 5"/>
          <p:cNvSpPr txBox="1">
            <a:spLocks noGrp="1"/>
          </p:cNvSpPr>
          <p:nvPr>
            <p:ph type="sldNum" sz="quarter" idx="12"/>
          </p:nvPr>
        </p:nvSpPr>
        <p:spPr/>
        <p:txBody>
          <a:bodyPr/>
          <a:p>
            <a:pPr algn="r" eaLnBrk="1" hangingPunct="1">
              <a:spcBef>
                <a:spcPct val="50000"/>
              </a:spcBef>
            </a:pPr>
            <a:fld id="{9A0DB2DC-4C9A-4742-B13C-FB6460FD3503}" type="slidenum">
              <a:rPr lang="en-US" altLang="zh-CN" sz="1400"/>
            </a:fld>
            <a:endParaRPr lang="en-US" altLang="zh-CN" sz="1400"/>
          </a:p>
        </p:txBody>
      </p:sp>
      <p:sp>
        <p:nvSpPr>
          <p:cNvPr id="79876" name="Rectangle 2"/>
          <p:cNvSpPr>
            <a:spLocks noGrp="1"/>
          </p:cNvSpPr>
          <p:nvPr>
            <p:ph type="title"/>
          </p:nvPr>
        </p:nvSpPr>
        <p:spPr>
          <a:xfrm>
            <a:off x="3000375" y="857250"/>
            <a:ext cx="3671888" cy="546100"/>
          </a:xfrm>
        </p:spPr>
        <p:txBody>
          <a:bodyPr vert="horz" wrap="square" lIns="92075" tIns="46038" rIns="92075" bIns="46038" anchor="ctr"/>
          <a:p>
            <a:r>
              <a:rPr lang="zh-CN" altLang="en-US" sz="3600" dirty="0">
                <a:latin typeface="黑体" panose="02010609060101010101" pitchFamily="2" charset="-122"/>
                <a:ea typeface="黑体" panose="02010609060101010101" pitchFamily="2" charset="-122"/>
              </a:rPr>
              <a:t>图书馆系统</a:t>
            </a:r>
            <a:r>
              <a:rPr lang="en-US" altLang="zh-CN" sz="3600">
                <a:latin typeface="黑体" panose="02010609060101010101" pitchFamily="2" charset="-122"/>
                <a:ea typeface="黑体" panose="02010609060101010101" pitchFamily="2" charset="-122"/>
              </a:rPr>
              <a:t>6</a:t>
            </a:r>
            <a:endParaRPr lang="en-US" altLang="zh-CN" sz="3600">
              <a:latin typeface="黑体" panose="02010609060101010101" pitchFamily="2" charset="-122"/>
              <a:ea typeface="黑体" panose="02010609060101010101" pitchFamily="2" charset="-122"/>
            </a:endParaRPr>
          </a:p>
        </p:txBody>
      </p:sp>
      <p:sp>
        <p:nvSpPr>
          <p:cNvPr id="79877" name="Text Box 3"/>
          <p:cNvSpPr txBox="1"/>
          <p:nvPr/>
        </p:nvSpPr>
        <p:spPr>
          <a:xfrm>
            <a:off x="746125" y="4537075"/>
            <a:ext cx="184150" cy="457200"/>
          </a:xfrm>
          <a:prstGeom prst="rect">
            <a:avLst/>
          </a:prstGeom>
          <a:noFill/>
          <a:ln w="12700">
            <a:noFill/>
          </a:ln>
        </p:spPr>
        <p:txBody>
          <a:bodyPr wrap="none">
            <a:spAutoFit/>
          </a:bodyPr>
          <a:p>
            <a:pPr lvl="0" eaLnBrk="1" hangingPunct="1"/>
            <a:endParaRPr lang="zh-CN" altLang="zh-CN" dirty="0">
              <a:latin typeface="Times New Roman" panose="02020603050405020304" pitchFamily="18" charset="0"/>
              <a:ea typeface="宋体" panose="02010600030101010101" pitchFamily="2" charset="-122"/>
            </a:endParaRPr>
          </a:p>
        </p:txBody>
      </p:sp>
      <p:sp>
        <p:nvSpPr>
          <p:cNvPr id="79878" name="Text Box 4"/>
          <p:cNvSpPr txBox="1"/>
          <p:nvPr/>
        </p:nvSpPr>
        <p:spPr>
          <a:xfrm>
            <a:off x="7010400" y="5867400"/>
            <a:ext cx="184150" cy="457200"/>
          </a:xfrm>
          <a:prstGeom prst="rect">
            <a:avLst/>
          </a:prstGeom>
          <a:noFill/>
          <a:ln w="12700">
            <a:noFill/>
          </a:ln>
        </p:spPr>
        <p:txBody>
          <a:bodyPr wrap="none">
            <a:spAutoFit/>
          </a:bodyPr>
          <a:p>
            <a:pPr lvl="0" eaLnBrk="1" hangingPunct="1"/>
            <a:endParaRPr lang="zh-CN" altLang="zh-CN" dirty="0">
              <a:latin typeface="Times New Roman" panose="02020603050405020304" pitchFamily="18" charset="0"/>
              <a:ea typeface="宋体" panose="02010600030101010101" pitchFamily="2" charset="-122"/>
            </a:endParaRPr>
          </a:p>
        </p:txBody>
      </p:sp>
      <p:grpSp>
        <p:nvGrpSpPr>
          <p:cNvPr id="79879" name="Group 5"/>
          <p:cNvGrpSpPr/>
          <p:nvPr/>
        </p:nvGrpSpPr>
        <p:grpSpPr>
          <a:xfrm>
            <a:off x="4572000" y="3048000"/>
            <a:ext cx="1752600" cy="685800"/>
            <a:chOff x="2592" y="1968"/>
            <a:chExt cx="1104" cy="432"/>
          </a:xfrm>
        </p:grpSpPr>
        <p:sp>
          <p:nvSpPr>
            <p:cNvPr id="79902" name="Line 6"/>
            <p:cNvSpPr/>
            <p:nvPr/>
          </p:nvSpPr>
          <p:spPr>
            <a:xfrm flipH="1" flipV="1">
              <a:off x="2592" y="1968"/>
              <a:ext cx="1104" cy="0"/>
            </a:xfrm>
            <a:prstGeom prst="line">
              <a:avLst/>
            </a:prstGeom>
            <a:ln w="28575" cap="sq" cmpd="sng">
              <a:solidFill>
                <a:schemeClr val="tx1"/>
              </a:solidFill>
              <a:prstDash val="solid"/>
              <a:headEnd type="none" w="sm" len="sm"/>
              <a:tailEnd type="none" w="med" len="med"/>
            </a:ln>
          </p:spPr>
        </p:sp>
        <p:sp>
          <p:nvSpPr>
            <p:cNvPr id="79903" name="Line 7"/>
            <p:cNvSpPr/>
            <p:nvPr/>
          </p:nvSpPr>
          <p:spPr>
            <a:xfrm>
              <a:off x="3696" y="1968"/>
              <a:ext cx="0" cy="432"/>
            </a:xfrm>
            <a:prstGeom prst="line">
              <a:avLst/>
            </a:prstGeom>
            <a:ln w="28575" cap="sq" cmpd="sng">
              <a:solidFill>
                <a:schemeClr val="tx1"/>
              </a:solidFill>
              <a:prstDash val="solid"/>
              <a:headEnd type="none" w="sm" len="sm"/>
              <a:tailEnd type="triangle" w="med" len="med"/>
            </a:ln>
          </p:spPr>
        </p:sp>
      </p:grpSp>
      <p:sp>
        <p:nvSpPr>
          <p:cNvPr id="79880" name="Oval 8"/>
          <p:cNvSpPr/>
          <p:nvPr/>
        </p:nvSpPr>
        <p:spPr>
          <a:xfrm>
            <a:off x="3733800" y="2667000"/>
            <a:ext cx="838200" cy="762000"/>
          </a:xfrm>
          <a:prstGeom prst="ellipse">
            <a:avLst/>
          </a:prstGeom>
          <a:noFill/>
          <a:ln w="28575" cap="sq" cmpd="sng">
            <a:solidFill>
              <a:schemeClr val="tx1"/>
            </a:solidFill>
            <a:prstDash val="solid"/>
            <a:headEnd type="none" w="sm" len="sm"/>
            <a:tailEnd type="none" w="sm" len="sm"/>
          </a:ln>
        </p:spPr>
        <p:txBody>
          <a:bodyPr wrap="none" anchor="ctr"/>
          <a:p>
            <a:pPr lvl="0" eaLnBrk="1" hangingPunct="1"/>
            <a:r>
              <a:rPr lang="en-US" altLang="zh-CN" sz="1400" b="1">
                <a:latin typeface="Times New Roman" panose="02020603050405020304" pitchFamily="18" charset="0"/>
                <a:ea typeface="宋体" panose="02010600030101010101" pitchFamily="2" charset="-122"/>
              </a:rPr>
              <a:t>2.2.1</a:t>
            </a:r>
            <a:endParaRPr lang="en-US" altLang="zh-CN" sz="1400" b="1">
              <a:latin typeface="Times New Roman" panose="02020603050405020304" pitchFamily="18" charset="0"/>
              <a:ea typeface="宋体" panose="02010600030101010101" pitchFamily="2" charset="-122"/>
            </a:endParaRPr>
          </a:p>
          <a:p>
            <a:pPr lvl="0" eaLnBrk="1" hangingPunct="1"/>
            <a:r>
              <a:rPr lang="zh-CN" altLang="en-US" sz="1400" b="1" dirty="0">
                <a:latin typeface="Times New Roman" panose="02020603050405020304" pitchFamily="18" charset="0"/>
                <a:ea typeface="宋体" panose="02010600030101010101" pitchFamily="2" charset="-122"/>
              </a:rPr>
              <a:t>办理新书</a:t>
            </a:r>
            <a:endParaRPr lang="zh-CN" altLang="en-US" sz="1400" b="1" dirty="0">
              <a:latin typeface="Times New Roman" panose="02020603050405020304" pitchFamily="18" charset="0"/>
              <a:ea typeface="宋体" panose="02010600030101010101" pitchFamily="2" charset="-122"/>
            </a:endParaRPr>
          </a:p>
          <a:p>
            <a:pPr lvl="0" eaLnBrk="1" hangingPunct="1"/>
            <a:r>
              <a:rPr lang="zh-CN" altLang="en-US" sz="1400" b="1" dirty="0">
                <a:latin typeface="Times New Roman" panose="02020603050405020304" pitchFamily="18" charset="0"/>
                <a:ea typeface="宋体" panose="02010600030101010101" pitchFamily="2" charset="-122"/>
              </a:rPr>
              <a:t>入库</a:t>
            </a:r>
            <a:endParaRPr lang="zh-CN" altLang="en-US" sz="1400" b="1" dirty="0">
              <a:latin typeface="Times New Roman" panose="02020603050405020304" pitchFamily="18" charset="0"/>
              <a:ea typeface="宋体" panose="02010600030101010101" pitchFamily="2" charset="-122"/>
            </a:endParaRPr>
          </a:p>
        </p:txBody>
      </p:sp>
      <p:grpSp>
        <p:nvGrpSpPr>
          <p:cNvPr id="79881" name="Group 9"/>
          <p:cNvGrpSpPr/>
          <p:nvPr/>
        </p:nvGrpSpPr>
        <p:grpSpPr>
          <a:xfrm>
            <a:off x="2286000" y="2743200"/>
            <a:ext cx="1447800" cy="304800"/>
            <a:chOff x="1968" y="1488"/>
            <a:chExt cx="912" cy="192"/>
          </a:xfrm>
        </p:grpSpPr>
        <p:sp>
          <p:nvSpPr>
            <p:cNvPr id="79900" name="Text Box 10"/>
            <p:cNvSpPr txBox="1"/>
            <p:nvPr/>
          </p:nvSpPr>
          <p:spPr>
            <a:xfrm>
              <a:off x="2160" y="1488"/>
              <a:ext cx="402" cy="173"/>
            </a:xfrm>
            <a:prstGeom prst="rect">
              <a:avLst/>
            </a:prstGeom>
            <a:noFill/>
            <a:ln w="12700">
              <a:noFill/>
            </a:ln>
          </p:spPr>
          <p:txBody>
            <a:bodyPr wrap="none">
              <a:spAutoFit/>
            </a:bodyPr>
            <a:p>
              <a:pPr lvl="0" eaLnBrk="1" hangingPunct="1"/>
              <a:r>
                <a:rPr lang="zh-CN" altLang="en-US" sz="1200" b="1" dirty="0">
                  <a:latin typeface="Times New Roman" panose="02020603050405020304" pitchFamily="18" charset="0"/>
                  <a:ea typeface="宋体" panose="02010600030101010101" pitchFamily="2" charset="-122"/>
                </a:rPr>
                <a:t>入库单</a:t>
              </a:r>
              <a:endParaRPr lang="zh-CN" altLang="en-US" sz="1200" b="1" dirty="0">
                <a:latin typeface="Times New Roman" panose="02020603050405020304" pitchFamily="18" charset="0"/>
                <a:ea typeface="宋体" panose="02010600030101010101" pitchFamily="2" charset="-122"/>
              </a:endParaRPr>
            </a:p>
          </p:txBody>
        </p:sp>
        <p:sp>
          <p:nvSpPr>
            <p:cNvPr id="79901" name="Line 11"/>
            <p:cNvSpPr/>
            <p:nvPr/>
          </p:nvSpPr>
          <p:spPr>
            <a:xfrm flipH="1">
              <a:off x="1968" y="1680"/>
              <a:ext cx="912" cy="0"/>
            </a:xfrm>
            <a:prstGeom prst="line">
              <a:avLst/>
            </a:prstGeom>
            <a:ln w="28575" cap="sq" cmpd="sng">
              <a:solidFill>
                <a:schemeClr val="tx1"/>
              </a:solidFill>
              <a:prstDash val="solid"/>
              <a:headEnd type="triangle" w="med" len="med"/>
              <a:tailEnd type="none" w="med" len="med"/>
            </a:ln>
          </p:spPr>
        </p:sp>
      </p:grpSp>
      <p:grpSp>
        <p:nvGrpSpPr>
          <p:cNvPr id="79882" name="Group 12"/>
          <p:cNvGrpSpPr/>
          <p:nvPr/>
        </p:nvGrpSpPr>
        <p:grpSpPr>
          <a:xfrm>
            <a:off x="5867400" y="3733800"/>
            <a:ext cx="1022350" cy="274638"/>
            <a:chOff x="3792" y="2736"/>
            <a:chExt cx="644" cy="173"/>
          </a:xfrm>
        </p:grpSpPr>
        <p:sp>
          <p:nvSpPr>
            <p:cNvPr id="79897" name="Text Box 13"/>
            <p:cNvSpPr txBox="1"/>
            <p:nvPr/>
          </p:nvSpPr>
          <p:spPr>
            <a:xfrm>
              <a:off x="3792" y="2736"/>
              <a:ext cx="644" cy="173"/>
            </a:xfrm>
            <a:prstGeom prst="rect">
              <a:avLst/>
            </a:prstGeom>
            <a:noFill/>
            <a:ln w="12700">
              <a:noFill/>
            </a:ln>
          </p:spPr>
          <p:txBody>
            <a:bodyPr>
              <a:spAutoFit/>
            </a:bodyPr>
            <a:p>
              <a:pPr lvl="0" eaLnBrk="1" hangingPunct="1"/>
              <a:r>
                <a:rPr lang="en-US" altLang="zh-CN" sz="1200" b="1">
                  <a:latin typeface="Times New Roman" panose="02020603050405020304" pitchFamily="18" charset="0"/>
                  <a:ea typeface="宋体" panose="02010600030101010101" pitchFamily="2" charset="-122"/>
                </a:rPr>
                <a:t>1    </a:t>
              </a:r>
              <a:r>
                <a:rPr lang="zh-CN" altLang="en-US" sz="1200" b="1" dirty="0">
                  <a:latin typeface="Times New Roman" panose="02020603050405020304" pitchFamily="18" charset="0"/>
                  <a:ea typeface="宋体" panose="02010600030101010101" pitchFamily="2" charset="-122"/>
                </a:rPr>
                <a:t>目录文件</a:t>
              </a:r>
              <a:endParaRPr lang="zh-CN" altLang="en-US" sz="1200" b="1" dirty="0">
                <a:latin typeface="Times New Roman" panose="02020603050405020304" pitchFamily="18" charset="0"/>
                <a:ea typeface="宋体" panose="02010600030101010101" pitchFamily="2" charset="-122"/>
              </a:endParaRPr>
            </a:p>
          </p:txBody>
        </p:sp>
        <p:sp>
          <p:nvSpPr>
            <p:cNvPr id="79898" name="Line 14"/>
            <p:cNvSpPr/>
            <p:nvPr/>
          </p:nvSpPr>
          <p:spPr>
            <a:xfrm flipH="1" flipV="1">
              <a:off x="3792" y="2736"/>
              <a:ext cx="624" cy="0"/>
            </a:xfrm>
            <a:prstGeom prst="line">
              <a:avLst/>
            </a:prstGeom>
            <a:ln w="28575" cap="sq" cmpd="sng">
              <a:solidFill>
                <a:schemeClr val="tx1"/>
              </a:solidFill>
              <a:prstDash val="solid"/>
              <a:headEnd type="none" w="sm" len="sm"/>
              <a:tailEnd type="none" w="sm" len="sm"/>
            </a:ln>
          </p:spPr>
        </p:sp>
        <p:sp>
          <p:nvSpPr>
            <p:cNvPr id="79899" name="Line 15"/>
            <p:cNvSpPr/>
            <p:nvPr/>
          </p:nvSpPr>
          <p:spPr>
            <a:xfrm flipH="1" flipV="1">
              <a:off x="3792" y="2880"/>
              <a:ext cx="624" cy="0"/>
            </a:xfrm>
            <a:prstGeom prst="line">
              <a:avLst/>
            </a:prstGeom>
            <a:ln w="28575" cap="sq" cmpd="sng">
              <a:solidFill>
                <a:schemeClr val="tx1"/>
              </a:solidFill>
              <a:prstDash val="solid"/>
              <a:headEnd type="none" w="sm" len="sm"/>
              <a:tailEnd type="none" w="sm" len="sm"/>
            </a:ln>
          </p:spPr>
        </p:sp>
      </p:grpSp>
      <p:grpSp>
        <p:nvGrpSpPr>
          <p:cNvPr id="79883" name="Group 16"/>
          <p:cNvGrpSpPr/>
          <p:nvPr/>
        </p:nvGrpSpPr>
        <p:grpSpPr>
          <a:xfrm>
            <a:off x="2209800" y="4800600"/>
            <a:ext cx="2286000" cy="762000"/>
            <a:chOff x="1392" y="3024"/>
            <a:chExt cx="1440" cy="480"/>
          </a:xfrm>
        </p:grpSpPr>
        <p:sp>
          <p:nvSpPr>
            <p:cNvPr id="79893" name="Oval 17"/>
            <p:cNvSpPr/>
            <p:nvPr/>
          </p:nvSpPr>
          <p:spPr>
            <a:xfrm>
              <a:off x="2304" y="3024"/>
              <a:ext cx="528" cy="480"/>
            </a:xfrm>
            <a:prstGeom prst="ellipse">
              <a:avLst/>
            </a:prstGeom>
            <a:noFill/>
            <a:ln w="28575" cap="sq" cmpd="sng">
              <a:solidFill>
                <a:schemeClr val="tx1"/>
              </a:solidFill>
              <a:prstDash val="solid"/>
              <a:headEnd type="none" w="sm" len="sm"/>
              <a:tailEnd type="none" w="sm" len="sm"/>
            </a:ln>
          </p:spPr>
          <p:txBody>
            <a:bodyPr wrap="none" anchor="ctr"/>
            <a:p>
              <a:pPr lvl="0" eaLnBrk="1" hangingPunct="1"/>
              <a:r>
                <a:rPr lang="en-US" altLang="zh-CN" sz="1400" b="1">
                  <a:latin typeface="Times New Roman" panose="02020603050405020304" pitchFamily="18" charset="0"/>
                  <a:ea typeface="宋体" panose="02010600030101010101" pitchFamily="2" charset="-122"/>
                </a:rPr>
                <a:t>2.3.1</a:t>
              </a:r>
              <a:endParaRPr lang="en-US" altLang="zh-CN" sz="1400" b="1">
                <a:latin typeface="Times New Roman" panose="02020603050405020304" pitchFamily="18" charset="0"/>
                <a:ea typeface="宋体" panose="02010600030101010101" pitchFamily="2" charset="-122"/>
              </a:endParaRPr>
            </a:p>
            <a:p>
              <a:pPr lvl="0" eaLnBrk="1" hangingPunct="1"/>
              <a:r>
                <a:rPr lang="zh-CN" altLang="en-US" sz="1400" b="1" dirty="0">
                  <a:latin typeface="Times New Roman" panose="02020603050405020304" pitchFamily="18" charset="0"/>
                  <a:ea typeface="宋体" panose="02010600030101010101" pitchFamily="2" charset="-122"/>
                </a:rPr>
                <a:t>办理注销</a:t>
              </a:r>
              <a:endParaRPr lang="zh-CN" altLang="en-US" sz="1400" b="1" dirty="0">
                <a:latin typeface="Times New Roman" panose="02020603050405020304" pitchFamily="18" charset="0"/>
                <a:ea typeface="宋体" panose="02010600030101010101" pitchFamily="2" charset="-122"/>
              </a:endParaRPr>
            </a:p>
            <a:p>
              <a:pPr lvl="0" eaLnBrk="1" hangingPunct="1"/>
              <a:r>
                <a:rPr lang="zh-CN" altLang="en-US" sz="1400" b="1" dirty="0">
                  <a:latin typeface="Times New Roman" panose="02020603050405020304" pitchFamily="18" charset="0"/>
                  <a:ea typeface="宋体" panose="02010600030101010101" pitchFamily="2" charset="-122"/>
                </a:rPr>
                <a:t>图书</a:t>
              </a:r>
              <a:endParaRPr lang="zh-CN" altLang="en-US" sz="1400" b="1" dirty="0">
                <a:latin typeface="Times New Roman" panose="02020603050405020304" pitchFamily="18" charset="0"/>
                <a:ea typeface="宋体" panose="02010600030101010101" pitchFamily="2" charset="-122"/>
              </a:endParaRPr>
            </a:p>
          </p:txBody>
        </p:sp>
        <p:grpSp>
          <p:nvGrpSpPr>
            <p:cNvPr id="79894" name="Group 18"/>
            <p:cNvGrpSpPr/>
            <p:nvPr/>
          </p:nvGrpSpPr>
          <p:grpSpPr>
            <a:xfrm>
              <a:off x="1392" y="3072"/>
              <a:ext cx="912" cy="192"/>
              <a:chOff x="1968" y="3216"/>
              <a:chExt cx="912" cy="192"/>
            </a:xfrm>
          </p:grpSpPr>
          <p:sp>
            <p:nvSpPr>
              <p:cNvPr id="79895" name="Line 19"/>
              <p:cNvSpPr/>
              <p:nvPr/>
            </p:nvSpPr>
            <p:spPr>
              <a:xfrm flipH="1">
                <a:off x="1968" y="3408"/>
                <a:ext cx="912" cy="0"/>
              </a:xfrm>
              <a:prstGeom prst="line">
                <a:avLst/>
              </a:prstGeom>
              <a:ln w="28575" cap="sq" cmpd="sng">
                <a:solidFill>
                  <a:schemeClr val="tx1"/>
                </a:solidFill>
                <a:prstDash val="solid"/>
                <a:headEnd type="triangle" w="med" len="med"/>
                <a:tailEnd type="none" w="med" len="med"/>
              </a:ln>
            </p:spPr>
          </p:sp>
          <p:sp>
            <p:nvSpPr>
              <p:cNvPr id="79896" name="Text Box 20"/>
              <p:cNvSpPr txBox="1"/>
              <p:nvPr/>
            </p:nvSpPr>
            <p:spPr>
              <a:xfrm>
                <a:off x="2208" y="3216"/>
                <a:ext cx="400" cy="173"/>
              </a:xfrm>
              <a:prstGeom prst="rect">
                <a:avLst/>
              </a:prstGeom>
              <a:noFill/>
              <a:ln w="12700">
                <a:noFill/>
              </a:ln>
            </p:spPr>
            <p:txBody>
              <a:bodyPr wrap="none">
                <a:spAutoFit/>
              </a:bodyPr>
              <a:p>
                <a:pPr lvl="0" eaLnBrk="1" hangingPunct="1"/>
                <a:r>
                  <a:rPr lang="zh-CN" altLang="en-US" sz="1200" b="1" dirty="0">
                    <a:latin typeface="Times New Roman" panose="02020603050405020304" pitchFamily="18" charset="0"/>
                    <a:ea typeface="宋体" panose="02010600030101010101" pitchFamily="2" charset="-122"/>
                  </a:rPr>
                  <a:t>注销单</a:t>
                </a:r>
                <a:endParaRPr lang="zh-CN" altLang="en-US" sz="1200" b="1" dirty="0">
                  <a:latin typeface="Times New Roman" panose="02020603050405020304" pitchFamily="18" charset="0"/>
                  <a:ea typeface="宋体" panose="02010600030101010101" pitchFamily="2" charset="-122"/>
                </a:endParaRPr>
              </a:p>
            </p:txBody>
          </p:sp>
        </p:grpSp>
      </p:grpSp>
      <p:grpSp>
        <p:nvGrpSpPr>
          <p:cNvPr id="79884" name="Group 21"/>
          <p:cNvGrpSpPr/>
          <p:nvPr/>
        </p:nvGrpSpPr>
        <p:grpSpPr>
          <a:xfrm>
            <a:off x="4495800" y="5181600"/>
            <a:ext cx="2317750" cy="960438"/>
            <a:chOff x="2832" y="3264"/>
            <a:chExt cx="1460" cy="605"/>
          </a:xfrm>
        </p:grpSpPr>
        <p:sp>
          <p:nvSpPr>
            <p:cNvPr id="79887" name="Line 22"/>
            <p:cNvSpPr/>
            <p:nvPr/>
          </p:nvSpPr>
          <p:spPr>
            <a:xfrm flipH="1" flipV="1">
              <a:off x="2832" y="3264"/>
              <a:ext cx="1104" cy="0"/>
            </a:xfrm>
            <a:prstGeom prst="line">
              <a:avLst/>
            </a:prstGeom>
            <a:ln w="28575" cap="sq" cmpd="sng">
              <a:solidFill>
                <a:schemeClr val="tx1"/>
              </a:solidFill>
              <a:prstDash val="solid"/>
              <a:headEnd type="none" w="med" len="med"/>
              <a:tailEnd type="triangle" w="med" len="med"/>
            </a:ln>
          </p:spPr>
        </p:sp>
        <p:sp>
          <p:nvSpPr>
            <p:cNvPr id="79888" name="Line 23"/>
            <p:cNvSpPr/>
            <p:nvPr/>
          </p:nvSpPr>
          <p:spPr>
            <a:xfrm>
              <a:off x="3936" y="3264"/>
              <a:ext cx="0" cy="432"/>
            </a:xfrm>
            <a:prstGeom prst="line">
              <a:avLst/>
            </a:prstGeom>
            <a:ln w="28575" cap="sq" cmpd="sng">
              <a:solidFill>
                <a:schemeClr val="tx1"/>
              </a:solidFill>
              <a:prstDash val="solid"/>
              <a:headEnd type="none" w="sm" len="sm"/>
              <a:tailEnd type="triangle" w="med" len="med"/>
            </a:ln>
          </p:spPr>
        </p:sp>
        <p:grpSp>
          <p:nvGrpSpPr>
            <p:cNvPr id="79889" name="Group 24"/>
            <p:cNvGrpSpPr/>
            <p:nvPr/>
          </p:nvGrpSpPr>
          <p:grpSpPr>
            <a:xfrm>
              <a:off x="3648" y="3696"/>
              <a:ext cx="644" cy="173"/>
              <a:chOff x="3792" y="2736"/>
              <a:chExt cx="644" cy="173"/>
            </a:xfrm>
          </p:grpSpPr>
          <p:sp>
            <p:nvSpPr>
              <p:cNvPr id="79890" name="Text Box 25"/>
              <p:cNvSpPr txBox="1"/>
              <p:nvPr/>
            </p:nvSpPr>
            <p:spPr>
              <a:xfrm>
                <a:off x="3792" y="2736"/>
                <a:ext cx="644" cy="173"/>
              </a:xfrm>
              <a:prstGeom prst="rect">
                <a:avLst/>
              </a:prstGeom>
              <a:noFill/>
              <a:ln w="12700">
                <a:noFill/>
              </a:ln>
            </p:spPr>
            <p:txBody>
              <a:bodyPr>
                <a:spAutoFit/>
              </a:bodyPr>
              <a:p>
                <a:pPr lvl="0" eaLnBrk="1" hangingPunct="1"/>
                <a:r>
                  <a:rPr lang="en-US" altLang="zh-CN" sz="1200" b="1">
                    <a:latin typeface="Times New Roman" panose="02020603050405020304" pitchFamily="18" charset="0"/>
                    <a:ea typeface="宋体" panose="02010600030101010101" pitchFamily="2" charset="-122"/>
                  </a:rPr>
                  <a:t>1    </a:t>
                </a:r>
                <a:r>
                  <a:rPr lang="zh-CN" altLang="en-US" sz="1200" b="1" dirty="0">
                    <a:latin typeface="Times New Roman" panose="02020603050405020304" pitchFamily="18" charset="0"/>
                    <a:ea typeface="宋体" panose="02010600030101010101" pitchFamily="2" charset="-122"/>
                  </a:rPr>
                  <a:t>目录文件</a:t>
                </a:r>
                <a:endParaRPr lang="zh-CN" altLang="en-US" sz="1200" b="1" dirty="0">
                  <a:latin typeface="Times New Roman" panose="02020603050405020304" pitchFamily="18" charset="0"/>
                  <a:ea typeface="宋体" panose="02010600030101010101" pitchFamily="2" charset="-122"/>
                </a:endParaRPr>
              </a:p>
            </p:txBody>
          </p:sp>
          <p:sp>
            <p:nvSpPr>
              <p:cNvPr id="79891" name="Line 26"/>
              <p:cNvSpPr/>
              <p:nvPr/>
            </p:nvSpPr>
            <p:spPr>
              <a:xfrm flipH="1" flipV="1">
                <a:off x="3792" y="2736"/>
                <a:ext cx="624" cy="0"/>
              </a:xfrm>
              <a:prstGeom prst="line">
                <a:avLst/>
              </a:prstGeom>
              <a:ln w="28575" cap="sq" cmpd="sng">
                <a:solidFill>
                  <a:schemeClr val="tx1"/>
                </a:solidFill>
                <a:prstDash val="solid"/>
                <a:headEnd type="none" w="sm" len="sm"/>
                <a:tailEnd type="none" w="sm" len="sm"/>
              </a:ln>
            </p:spPr>
          </p:sp>
          <p:sp>
            <p:nvSpPr>
              <p:cNvPr id="79892" name="Line 27"/>
              <p:cNvSpPr/>
              <p:nvPr/>
            </p:nvSpPr>
            <p:spPr>
              <a:xfrm flipH="1" flipV="1">
                <a:off x="3792" y="2880"/>
                <a:ext cx="624" cy="0"/>
              </a:xfrm>
              <a:prstGeom prst="line">
                <a:avLst/>
              </a:prstGeom>
              <a:ln w="28575" cap="sq" cmpd="sng">
                <a:solidFill>
                  <a:schemeClr val="tx1"/>
                </a:solidFill>
                <a:prstDash val="solid"/>
                <a:headEnd type="none" w="sm" len="sm"/>
                <a:tailEnd type="none" w="sm" len="sm"/>
              </a:ln>
            </p:spPr>
          </p:sp>
        </p:grpSp>
      </p:grpSp>
      <p:sp>
        <p:nvSpPr>
          <p:cNvPr id="79885" name="Text Box 28"/>
          <p:cNvSpPr txBox="1"/>
          <p:nvPr/>
        </p:nvSpPr>
        <p:spPr>
          <a:xfrm>
            <a:off x="685800" y="4090988"/>
            <a:ext cx="2730500" cy="396875"/>
          </a:xfrm>
          <a:prstGeom prst="rect">
            <a:avLst/>
          </a:prstGeom>
          <a:noFill/>
          <a:ln w="12700">
            <a:noFill/>
          </a:ln>
        </p:spPr>
        <p:txBody>
          <a:bodyPr wrap="none">
            <a:spAutoFit/>
          </a:bodyPr>
          <a:p>
            <a:pPr lvl="0" eaLnBrk="1" hangingPunct="1"/>
            <a:r>
              <a:rPr lang="zh-CN" altLang="en-US" sz="2000" b="1" dirty="0">
                <a:latin typeface="宋体" panose="02010600030101010101" pitchFamily="2" charset="-122"/>
                <a:ea typeface="宋体" panose="02010600030101010101" pitchFamily="2" charset="-122"/>
              </a:rPr>
              <a:t>三层：</a:t>
            </a:r>
            <a:r>
              <a:rPr lang="zh-CN" altLang="en-US" sz="2000" b="1" dirty="0">
                <a:latin typeface="Times New Roman" panose="02020603050405020304" pitchFamily="18" charset="0"/>
                <a:ea typeface="宋体" panose="02010600030101010101" pitchFamily="2" charset="-122"/>
              </a:rPr>
              <a:t>“</a:t>
            </a:r>
            <a:r>
              <a:rPr lang="zh-CN" altLang="en-US" sz="2000" b="1" dirty="0">
                <a:latin typeface="宋体" panose="02010600030101010101" pitchFamily="2" charset="-122"/>
                <a:ea typeface="宋体" panose="02010600030101010101" pitchFamily="2" charset="-122"/>
              </a:rPr>
              <a:t>注销图书</a:t>
            </a:r>
            <a:r>
              <a:rPr lang="zh-CN" altLang="en-US" sz="2000" b="1" dirty="0">
                <a:latin typeface="Times New Roman" panose="02020603050405020304" pitchFamily="18" charset="0"/>
                <a:ea typeface="宋体" panose="02010600030101010101" pitchFamily="2" charset="-122"/>
              </a:rPr>
              <a:t>”</a:t>
            </a:r>
            <a:r>
              <a:rPr lang="zh-CN" altLang="en-US" sz="2000" b="1" dirty="0">
                <a:latin typeface="宋体" panose="02010600030101010101" pitchFamily="2" charset="-122"/>
                <a:ea typeface="宋体" panose="02010600030101010101" pitchFamily="2" charset="-122"/>
              </a:rPr>
              <a:t> </a:t>
            </a:r>
            <a:r>
              <a:rPr lang="en-US" altLang="zh-CN" sz="2000" b="1">
                <a:latin typeface="宋体" panose="02010600030101010101" pitchFamily="2" charset="-122"/>
                <a:ea typeface="宋体" panose="02010600030101010101" pitchFamily="2" charset="-122"/>
              </a:rPr>
              <a:t>DFD</a:t>
            </a:r>
            <a:endParaRPr lang="en-US" altLang="zh-CN" sz="2000" b="1">
              <a:latin typeface="宋体" panose="02010600030101010101" pitchFamily="2" charset="-122"/>
              <a:ea typeface="宋体" panose="02010600030101010101" pitchFamily="2" charset="-122"/>
            </a:endParaRPr>
          </a:p>
        </p:txBody>
      </p:sp>
      <p:sp>
        <p:nvSpPr>
          <p:cNvPr id="79886" name="Text Box 29"/>
          <p:cNvSpPr txBox="1"/>
          <p:nvPr/>
        </p:nvSpPr>
        <p:spPr>
          <a:xfrm>
            <a:off x="746125" y="1919288"/>
            <a:ext cx="2725738" cy="396875"/>
          </a:xfrm>
          <a:prstGeom prst="rect">
            <a:avLst/>
          </a:prstGeom>
          <a:noFill/>
          <a:ln w="12700">
            <a:noFill/>
          </a:ln>
        </p:spPr>
        <p:txBody>
          <a:bodyPr wrap="none">
            <a:spAutoFit/>
          </a:bodyPr>
          <a:p>
            <a:pPr lvl="0" eaLnBrk="1" hangingPunct="1"/>
            <a:r>
              <a:rPr lang="zh-CN" altLang="en-US" sz="2000" b="1" dirty="0">
                <a:latin typeface="宋体" panose="02010600030101010101" pitchFamily="2" charset="-122"/>
                <a:ea typeface="宋体" panose="02010600030101010101" pitchFamily="2" charset="-122"/>
              </a:rPr>
              <a:t>三层：</a:t>
            </a:r>
            <a:r>
              <a:rPr lang="zh-CN" altLang="en-US" sz="2000" b="1" dirty="0">
                <a:latin typeface="Times New Roman" panose="02020603050405020304" pitchFamily="18" charset="0"/>
                <a:ea typeface="宋体" panose="02010600030101010101" pitchFamily="2" charset="-122"/>
              </a:rPr>
              <a:t>“</a:t>
            </a:r>
            <a:r>
              <a:rPr lang="zh-CN" altLang="en-US" sz="2000" b="1" dirty="0">
                <a:latin typeface="宋体" panose="02010600030101010101" pitchFamily="2" charset="-122"/>
                <a:ea typeface="宋体" panose="02010600030101010101" pitchFamily="2" charset="-122"/>
              </a:rPr>
              <a:t>新书入库</a:t>
            </a:r>
            <a:r>
              <a:rPr lang="zh-CN" altLang="en-US" sz="2000" b="1" dirty="0">
                <a:latin typeface="Times New Roman" panose="02020603050405020304" pitchFamily="18" charset="0"/>
                <a:ea typeface="宋体" panose="02010600030101010101" pitchFamily="2" charset="-122"/>
              </a:rPr>
              <a:t>”</a:t>
            </a:r>
            <a:r>
              <a:rPr lang="zh-CN" altLang="en-US" sz="2000" b="1" dirty="0">
                <a:latin typeface="宋体" panose="02010600030101010101" pitchFamily="2" charset="-122"/>
                <a:ea typeface="宋体" panose="02010600030101010101" pitchFamily="2" charset="-122"/>
              </a:rPr>
              <a:t> </a:t>
            </a:r>
            <a:r>
              <a:rPr lang="en-US" altLang="zh-CN" sz="2000" b="1">
                <a:latin typeface="宋体" panose="02010600030101010101" pitchFamily="2" charset="-122"/>
                <a:ea typeface="宋体" panose="02010600030101010101" pitchFamily="2" charset="-122"/>
              </a:rPr>
              <a:t>DFD</a:t>
            </a:r>
            <a:endParaRPr lang="en-US" altLang="zh-CN" sz="2000" b="1">
              <a:latin typeface="宋体" panose="02010600030101010101" pitchFamily="2" charset="-122"/>
              <a:ea typeface="宋体" panose="02010600030101010101" pitchFamily="2" charset="-122"/>
            </a:endParaRPr>
          </a:p>
        </p:txBody>
      </p:sp>
    </p:spTree>
  </p:cSld>
  <p:clrMapOvr>
    <a:masterClrMapping/>
  </p:clrMapOvr>
  <p:transition spd="slow">
    <p:cover dir="u"/>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0898" name="日期占位符 3"/>
          <p:cNvSpPr txBox="1">
            <a:spLocks noGrp="1"/>
          </p:cNvSpPr>
          <p:nvPr>
            <p:ph type="dt" sz="half" idx="10"/>
          </p:nvPr>
        </p:nvSpPr>
        <p:spPr/>
        <p:txBody>
          <a:bodyPr/>
          <a:p>
            <a:pPr eaLnBrk="1" hangingPunct="1"/>
            <a:fld id="{BB962C8B-B14F-4D97-AF65-F5344CB8AC3E}" type="datetime1">
              <a:rPr lang="zh-CN" altLang="en-US" dirty="0"/>
            </a:fld>
            <a:endParaRPr lang="zh-CN" altLang="en-US" dirty="0"/>
          </a:p>
        </p:txBody>
      </p:sp>
      <p:sp>
        <p:nvSpPr>
          <p:cNvPr id="80899" name="灯片编号占位符 5"/>
          <p:cNvSpPr txBox="1">
            <a:spLocks noGrp="1"/>
          </p:cNvSpPr>
          <p:nvPr>
            <p:ph type="sldNum" sz="quarter" idx="12"/>
          </p:nvPr>
        </p:nvSpPr>
        <p:spPr/>
        <p:txBody>
          <a:bodyPr/>
          <a:p>
            <a:pPr algn="r" eaLnBrk="1" hangingPunct="1">
              <a:spcBef>
                <a:spcPct val="50000"/>
              </a:spcBef>
            </a:pPr>
            <a:fld id="{9A0DB2DC-4C9A-4742-B13C-FB6460FD3503}" type="slidenum">
              <a:rPr lang="en-US" altLang="zh-CN" sz="1400"/>
            </a:fld>
            <a:endParaRPr lang="en-US" altLang="zh-CN" sz="1400"/>
          </a:p>
        </p:txBody>
      </p:sp>
      <p:sp>
        <p:nvSpPr>
          <p:cNvPr id="80900" name="Rectangle 2"/>
          <p:cNvSpPr>
            <a:spLocks noGrp="1"/>
          </p:cNvSpPr>
          <p:nvPr>
            <p:ph type="title"/>
          </p:nvPr>
        </p:nvSpPr>
        <p:spPr>
          <a:xfrm>
            <a:off x="2714625" y="857250"/>
            <a:ext cx="3603625" cy="546100"/>
          </a:xfrm>
        </p:spPr>
        <p:txBody>
          <a:bodyPr vert="horz" wrap="square" lIns="92075" tIns="46038" rIns="92075" bIns="46038" anchor="ctr"/>
          <a:p>
            <a:r>
              <a:rPr lang="zh-CN" altLang="en-US" sz="3600" dirty="0">
                <a:latin typeface="黑体" panose="02010609060101010101" pitchFamily="2" charset="-122"/>
                <a:ea typeface="黑体" panose="02010609060101010101" pitchFamily="2" charset="-122"/>
              </a:rPr>
              <a:t>图书馆系统</a:t>
            </a:r>
            <a:r>
              <a:rPr lang="en-US" altLang="zh-CN" sz="3600">
                <a:latin typeface="黑体" panose="02010609060101010101" pitchFamily="2" charset="-122"/>
                <a:ea typeface="黑体" panose="02010609060101010101" pitchFamily="2" charset="-122"/>
              </a:rPr>
              <a:t>7</a:t>
            </a:r>
            <a:endParaRPr lang="en-US" altLang="zh-CN" sz="3600">
              <a:latin typeface="黑体" panose="02010609060101010101" pitchFamily="2" charset="-122"/>
              <a:ea typeface="黑体" panose="02010609060101010101" pitchFamily="2" charset="-122"/>
            </a:endParaRPr>
          </a:p>
        </p:txBody>
      </p:sp>
      <p:sp>
        <p:nvSpPr>
          <p:cNvPr id="80901" name="Text Box 3"/>
          <p:cNvSpPr txBox="1"/>
          <p:nvPr/>
        </p:nvSpPr>
        <p:spPr>
          <a:xfrm>
            <a:off x="746125" y="4537075"/>
            <a:ext cx="184150" cy="457200"/>
          </a:xfrm>
          <a:prstGeom prst="rect">
            <a:avLst/>
          </a:prstGeom>
          <a:noFill/>
          <a:ln w="12700">
            <a:noFill/>
          </a:ln>
        </p:spPr>
        <p:txBody>
          <a:bodyPr wrap="none">
            <a:spAutoFit/>
          </a:bodyPr>
          <a:p>
            <a:pPr lvl="0" eaLnBrk="1" hangingPunct="1"/>
            <a:endParaRPr lang="zh-CN" altLang="zh-CN" dirty="0">
              <a:latin typeface="Times New Roman" panose="02020603050405020304" pitchFamily="18" charset="0"/>
              <a:ea typeface="宋体" panose="02010600030101010101" pitchFamily="2" charset="-122"/>
            </a:endParaRPr>
          </a:p>
        </p:txBody>
      </p:sp>
      <p:sp>
        <p:nvSpPr>
          <p:cNvPr id="80902" name="Text Box 4"/>
          <p:cNvSpPr txBox="1"/>
          <p:nvPr/>
        </p:nvSpPr>
        <p:spPr>
          <a:xfrm>
            <a:off x="7010400" y="5867400"/>
            <a:ext cx="184150" cy="457200"/>
          </a:xfrm>
          <a:prstGeom prst="rect">
            <a:avLst/>
          </a:prstGeom>
          <a:noFill/>
          <a:ln w="12700">
            <a:noFill/>
          </a:ln>
        </p:spPr>
        <p:txBody>
          <a:bodyPr wrap="none">
            <a:spAutoFit/>
          </a:bodyPr>
          <a:p>
            <a:pPr lvl="0" eaLnBrk="1" hangingPunct="1"/>
            <a:endParaRPr lang="zh-CN" altLang="zh-CN" dirty="0">
              <a:latin typeface="Times New Roman" panose="02020603050405020304" pitchFamily="18" charset="0"/>
              <a:ea typeface="宋体" panose="02010600030101010101" pitchFamily="2" charset="-122"/>
            </a:endParaRPr>
          </a:p>
        </p:txBody>
      </p:sp>
      <p:sp>
        <p:nvSpPr>
          <p:cNvPr id="80903" name="Line 5"/>
          <p:cNvSpPr/>
          <p:nvPr/>
        </p:nvSpPr>
        <p:spPr>
          <a:xfrm>
            <a:off x="2438400" y="2743200"/>
            <a:ext cx="0" cy="457200"/>
          </a:xfrm>
          <a:prstGeom prst="line">
            <a:avLst/>
          </a:prstGeom>
          <a:ln w="28575" cap="sq" cmpd="sng">
            <a:solidFill>
              <a:schemeClr val="tx1"/>
            </a:solidFill>
            <a:prstDash val="solid"/>
            <a:headEnd type="none" w="sm" len="sm"/>
            <a:tailEnd type="triangle" w="sm" len="sm"/>
          </a:ln>
        </p:spPr>
      </p:sp>
      <p:sp>
        <p:nvSpPr>
          <p:cNvPr id="80904" name="Oval 6"/>
          <p:cNvSpPr/>
          <p:nvPr/>
        </p:nvSpPr>
        <p:spPr>
          <a:xfrm>
            <a:off x="1981200" y="3200400"/>
            <a:ext cx="838200" cy="762000"/>
          </a:xfrm>
          <a:prstGeom prst="ellipse">
            <a:avLst/>
          </a:prstGeom>
          <a:noFill/>
          <a:ln w="28575" cap="sq" cmpd="sng">
            <a:solidFill>
              <a:schemeClr val="tx1"/>
            </a:solidFill>
            <a:prstDash val="solid"/>
            <a:headEnd type="none" w="sm" len="sm"/>
            <a:tailEnd type="none" w="sm" len="sm"/>
          </a:ln>
        </p:spPr>
        <p:txBody>
          <a:bodyPr wrap="none" anchor="ctr"/>
          <a:p>
            <a:pPr lvl="0" eaLnBrk="1" hangingPunct="1"/>
            <a:r>
              <a:rPr lang="en-US" altLang="zh-CN" sz="1400" b="1">
                <a:latin typeface="Times New Roman" panose="02020603050405020304" pitchFamily="18" charset="0"/>
                <a:ea typeface="宋体" panose="02010600030101010101" pitchFamily="2" charset="-122"/>
              </a:rPr>
              <a:t>2.4.1</a:t>
            </a:r>
            <a:endParaRPr lang="en-US" altLang="zh-CN" sz="1400" b="1">
              <a:latin typeface="Times New Roman" panose="02020603050405020304" pitchFamily="18" charset="0"/>
              <a:ea typeface="宋体" panose="02010600030101010101" pitchFamily="2" charset="-122"/>
            </a:endParaRPr>
          </a:p>
          <a:p>
            <a:pPr lvl="0" eaLnBrk="1" hangingPunct="1"/>
            <a:r>
              <a:rPr lang="zh-CN" altLang="en-US" sz="1400" b="1" dirty="0">
                <a:latin typeface="Times New Roman" panose="02020603050405020304" pitchFamily="18" charset="0"/>
                <a:ea typeface="宋体" panose="02010600030101010101" pitchFamily="2" charset="-122"/>
              </a:rPr>
              <a:t>检查读者</a:t>
            </a:r>
            <a:endParaRPr lang="zh-CN" altLang="en-US" sz="1400" b="1" dirty="0">
              <a:latin typeface="Times New Roman" panose="02020603050405020304" pitchFamily="18" charset="0"/>
              <a:ea typeface="宋体" panose="02010600030101010101" pitchFamily="2" charset="-122"/>
            </a:endParaRPr>
          </a:p>
          <a:p>
            <a:pPr lvl="0" eaLnBrk="1" hangingPunct="1"/>
            <a:r>
              <a:rPr lang="zh-CN" altLang="en-US" sz="1400" b="1" dirty="0">
                <a:latin typeface="Times New Roman" panose="02020603050405020304" pitchFamily="18" charset="0"/>
                <a:ea typeface="宋体" panose="02010600030101010101" pitchFamily="2" charset="-122"/>
              </a:rPr>
              <a:t>有效性</a:t>
            </a:r>
            <a:endParaRPr lang="zh-CN" altLang="en-US" sz="1400" b="1" dirty="0">
              <a:latin typeface="Times New Roman" panose="02020603050405020304" pitchFamily="18" charset="0"/>
              <a:ea typeface="宋体" panose="02010600030101010101" pitchFamily="2" charset="-122"/>
            </a:endParaRPr>
          </a:p>
        </p:txBody>
      </p:sp>
      <p:grpSp>
        <p:nvGrpSpPr>
          <p:cNvPr id="80905" name="Group 7"/>
          <p:cNvGrpSpPr/>
          <p:nvPr/>
        </p:nvGrpSpPr>
        <p:grpSpPr>
          <a:xfrm>
            <a:off x="762000" y="3276600"/>
            <a:ext cx="1201738" cy="306388"/>
            <a:chOff x="480" y="1968"/>
            <a:chExt cx="757" cy="193"/>
          </a:xfrm>
        </p:grpSpPr>
        <p:sp>
          <p:nvSpPr>
            <p:cNvPr id="80957" name="Text Box 8"/>
            <p:cNvSpPr txBox="1"/>
            <p:nvPr/>
          </p:nvSpPr>
          <p:spPr>
            <a:xfrm>
              <a:off x="624" y="1968"/>
              <a:ext cx="400" cy="173"/>
            </a:xfrm>
            <a:prstGeom prst="rect">
              <a:avLst/>
            </a:prstGeom>
            <a:noFill/>
            <a:ln w="12700">
              <a:noFill/>
            </a:ln>
          </p:spPr>
          <p:txBody>
            <a:bodyPr wrap="none">
              <a:spAutoFit/>
            </a:bodyPr>
            <a:p>
              <a:pPr lvl="0" eaLnBrk="1" hangingPunct="1"/>
              <a:r>
                <a:rPr lang="zh-CN" altLang="en-US" sz="1200" b="1" dirty="0">
                  <a:latin typeface="Times New Roman" panose="02020603050405020304" pitchFamily="18" charset="0"/>
                  <a:ea typeface="宋体" panose="02010600030101010101" pitchFamily="2" charset="-122"/>
                </a:rPr>
                <a:t>借书单</a:t>
              </a:r>
              <a:endParaRPr lang="zh-CN" altLang="en-US" sz="1200" b="1" dirty="0">
                <a:latin typeface="Times New Roman" panose="02020603050405020304" pitchFamily="18" charset="0"/>
                <a:ea typeface="宋体" panose="02010600030101010101" pitchFamily="2" charset="-122"/>
              </a:endParaRPr>
            </a:p>
          </p:txBody>
        </p:sp>
        <p:sp>
          <p:nvSpPr>
            <p:cNvPr id="80958" name="Line 9"/>
            <p:cNvSpPr/>
            <p:nvPr/>
          </p:nvSpPr>
          <p:spPr>
            <a:xfrm>
              <a:off x="480" y="2160"/>
              <a:ext cx="757" cy="1"/>
            </a:xfrm>
            <a:prstGeom prst="line">
              <a:avLst/>
            </a:prstGeom>
            <a:ln w="28575" cap="sq" cmpd="sng">
              <a:solidFill>
                <a:schemeClr val="tx1"/>
              </a:solidFill>
              <a:prstDash val="solid"/>
              <a:headEnd type="none" w="sm" len="sm"/>
              <a:tailEnd type="triangle" w="sm" len="sm"/>
            </a:ln>
          </p:spPr>
        </p:sp>
      </p:grpSp>
      <p:sp>
        <p:nvSpPr>
          <p:cNvPr id="80906" name="Line 10"/>
          <p:cNvSpPr/>
          <p:nvPr/>
        </p:nvSpPr>
        <p:spPr>
          <a:xfrm>
            <a:off x="7086600" y="4267200"/>
            <a:ext cx="0" cy="457200"/>
          </a:xfrm>
          <a:prstGeom prst="line">
            <a:avLst/>
          </a:prstGeom>
          <a:ln w="28575" cap="sq" cmpd="sng">
            <a:solidFill>
              <a:schemeClr val="tx1"/>
            </a:solidFill>
            <a:prstDash val="solid"/>
            <a:headEnd type="triangle" w="med" len="med"/>
            <a:tailEnd type="none" w="sm" len="sm"/>
          </a:ln>
        </p:spPr>
      </p:sp>
      <p:grpSp>
        <p:nvGrpSpPr>
          <p:cNvPr id="80907" name="Group 11"/>
          <p:cNvGrpSpPr/>
          <p:nvPr/>
        </p:nvGrpSpPr>
        <p:grpSpPr>
          <a:xfrm>
            <a:off x="1828800" y="2514600"/>
            <a:ext cx="1022350" cy="274638"/>
            <a:chOff x="3792" y="2736"/>
            <a:chExt cx="644" cy="173"/>
          </a:xfrm>
        </p:grpSpPr>
        <p:sp>
          <p:nvSpPr>
            <p:cNvPr id="80954" name="Text Box 12"/>
            <p:cNvSpPr txBox="1"/>
            <p:nvPr/>
          </p:nvSpPr>
          <p:spPr>
            <a:xfrm>
              <a:off x="3792" y="2736"/>
              <a:ext cx="644" cy="173"/>
            </a:xfrm>
            <a:prstGeom prst="rect">
              <a:avLst/>
            </a:prstGeom>
            <a:noFill/>
            <a:ln w="12700">
              <a:noFill/>
            </a:ln>
          </p:spPr>
          <p:txBody>
            <a:bodyPr>
              <a:spAutoFit/>
            </a:bodyPr>
            <a:p>
              <a:pPr lvl="0" eaLnBrk="1" hangingPunct="1"/>
              <a:r>
                <a:rPr lang="en-US" altLang="zh-CN" sz="1200" b="1">
                  <a:latin typeface="Times New Roman" panose="02020603050405020304" pitchFamily="18" charset="0"/>
                  <a:ea typeface="宋体" panose="02010600030101010101" pitchFamily="2" charset="-122"/>
                </a:rPr>
                <a:t>2    </a:t>
              </a:r>
              <a:r>
                <a:rPr lang="zh-CN" altLang="en-US" sz="1200" b="1" dirty="0">
                  <a:latin typeface="Times New Roman" panose="02020603050405020304" pitchFamily="18" charset="0"/>
                  <a:ea typeface="宋体" panose="02010600030101010101" pitchFamily="2" charset="-122"/>
                </a:rPr>
                <a:t>读者文件</a:t>
              </a:r>
              <a:endParaRPr lang="zh-CN" altLang="en-US" sz="1200" b="1" dirty="0">
                <a:latin typeface="Times New Roman" panose="02020603050405020304" pitchFamily="18" charset="0"/>
                <a:ea typeface="宋体" panose="02010600030101010101" pitchFamily="2" charset="-122"/>
              </a:endParaRPr>
            </a:p>
          </p:txBody>
        </p:sp>
        <p:sp>
          <p:nvSpPr>
            <p:cNvPr id="80955" name="Line 13"/>
            <p:cNvSpPr/>
            <p:nvPr/>
          </p:nvSpPr>
          <p:spPr>
            <a:xfrm flipH="1" flipV="1">
              <a:off x="3792" y="2736"/>
              <a:ext cx="624" cy="0"/>
            </a:xfrm>
            <a:prstGeom prst="line">
              <a:avLst/>
            </a:prstGeom>
            <a:ln w="28575" cap="sq" cmpd="sng">
              <a:solidFill>
                <a:schemeClr val="tx1"/>
              </a:solidFill>
              <a:prstDash val="solid"/>
              <a:headEnd type="none" w="sm" len="sm"/>
              <a:tailEnd type="none" w="sm" len="sm"/>
            </a:ln>
          </p:spPr>
        </p:sp>
        <p:sp>
          <p:nvSpPr>
            <p:cNvPr id="80956" name="Line 14"/>
            <p:cNvSpPr/>
            <p:nvPr/>
          </p:nvSpPr>
          <p:spPr>
            <a:xfrm flipH="1" flipV="1">
              <a:off x="3792" y="2880"/>
              <a:ext cx="624" cy="0"/>
            </a:xfrm>
            <a:prstGeom prst="line">
              <a:avLst/>
            </a:prstGeom>
            <a:ln w="28575" cap="sq" cmpd="sng">
              <a:solidFill>
                <a:schemeClr val="tx1"/>
              </a:solidFill>
              <a:prstDash val="solid"/>
              <a:headEnd type="none" w="sm" len="sm"/>
              <a:tailEnd type="none" w="sm" len="sm"/>
            </a:ln>
          </p:spPr>
        </p:sp>
      </p:grpSp>
      <p:grpSp>
        <p:nvGrpSpPr>
          <p:cNvPr id="80908" name="Group 15"/>
          <p:cNvGrpSpPr/>
          <p:nvPr/>
        </p:nvGrpSpPr>
        <p:grpSpPr>
          <a:xfrm>
            <a:off x="1295400" y="3962400"/>
            <a:ext cx="1143000" cy="457200"/>
            <a:chOff x="816" y="2496"/>
            <a:chExt cx="720" cy="288"/>
          </a:xfrm>
        </p:grpSpPr>
        <p:sp>
          <p:nvSpPr>
            <p:cNvPr id="80951" name="Line 16"/>
            <p:cNvSpPr/>
            <p:nvPr/>
          </p:nvSpPr>
          <p:spPr>
            <a:xfrm flipH="1" flipV="1">
              <a:off x="816" y="2784"/>
              <a:ext cx="720" cy="0"/>
            </a:xfrm>
            <a:prstGeom prst="line">
              <a:avLst/>
            </a:prstGeom>
            <a:ln w="28575" cap="sq" cmpd="sng">
              <a:solidFill>
                <a:schemeClr val="tx1"/>
              </a:solidFill>
              <a:prstDash val="solid"/>
              <a:headEnd type="none" w="med" len="med"/>
              <a:tailEnd type="triangle" w="med" len="med"/>
            </a:ln>
          </p:spPr>
        </p:sp>
        <p:sp>
          <p:nvSpPr>
            <p:cNvPr id="80952" name="Line 17"/>
            <p:cNvSpPr/>
            <p:nvPr/>
          </p:nvSpPr>
          <p:spPr>
            <a:xfrm>
              <a:off x="1536" y="2496"/>
              <a:ext cx="0" cy="288"/>
            </a:xfrm>
            <a:prstGeom prst="line">
              <a:avLst/>
            </a:prstGeom>
            <a:ln w="28575" cap="sq" cmpd="sng">
              <a:solidFill>
                <a:schemeClr val="tx1"/>
              </a:solidFill>
              <a:prstDash val="solid"/>
              <a:headEnd type="none" w="sm" len="sm"/>
              <a:tailEnd type="none" w="sm" len="sm"/>
            </a:ln>
          </p:spPr>
        </p:sp>
        <p:sp>
          <p:nvSpPr>
            <p:cNvPr id="80953" name="Text Box 18"/>
            <p:cNvSpPr txBox="1"/>
            <p:nvPr/>
          </p:nvSpPr>
          <p:spPr>
            <a:xfrm>
              <a:off x="960" y="2592"/>
              <a:ext cx="496" cy="173"/>
            </a:xfrm>
            <a:prstGeom prst="rect">
              <a:avLst/>
            </a:prstGeom>
            <a:noFill/>
            <a:ln w="12700">
              <a:noFill/>
            </a:ln>
          </p:spPr>
          <p:txBody>
            <a:bodyPr wrap="none">
              <a:spAutoFit/>
            </a:bodyPr>
            <a:p>
              <a:pPr lvl="0" eaLnBrk="1" hangingPunct="1"/>
              <a:r>
                <a:rPr lang="zh-CN" altLang="en-US" sz="1200" b="1" dirty="0">
                  <a:latin typeface="Times New Roman" panose="02020603050405020304" pitchFamily="18" charset="0"/>
                  <a:ea typeface="宋体" panose="02010600030101010101" pitchFamily="2" charset="-122"/>
                </a:rPr>
                <a:t>无效读者</a:t>
              </a:r>
              <a:endParaRPr lang="zh-CN" altLang="en-US" sz="1200" b="1" dirty="0">
                <a:latin typeface="Times New Roman" panose="02020603050405020304" pitchFamily="18" charset="0"/>
                <a:ea typeface="宋体" panose="02010600030101010101" pitchFamily="2" charset="-122"/>
              </a:endParaRPr>
            </a:p>
          </p:txBody>
        </p:sp>
      </p:grpSp>
      <p:grpSp>
        <p:nvGrpSpPr>
          <p:cNvPr id="80909" name="Group 19"/>
          <p:cNvGrpSpPr/>
          <p:nvPr/>
        </p:nvGrpSpPr>
        <p:grpSpPr>
          <a:xfrm>
            <a:off x="2819400" y="3200400"/>
            <a:ext cx="2514600" cy="762000"/>
            <a:chOff x="1776" y="2016"/>
            <a:chExt cx="1584" cy="480"/>
          </a:xfrm>
        </p:grpSpPr>
        <p:grpSp>
          <p:nvGrpSpPr>
            <p:cNvPr id="80947" name="Group 20"/>
            <p:cNvGrpSpPr/>
            <p:nvPr/>
          </p:nvGrpSpPr>
          <p:grpSpPr>
            <a:xfrm>
              <a:off x="1776" y="2064"/>
              <a:ext cx="1056" cy="192"/>
              <a:chOff x="1776" y="2064"/>
              <a:chExt cx="1056" cy="192"/>
            </a:xfrm>
          </p:grpSpPr>
          <p:sp>
            <p:nvSpPr>
              <p:cNvPr id="80949" name="Line 21"/>
              <p:cNvSpPr/>
              <p:nvPr/>
            </p:nvSpPr>
            <p:spPr>
              <a:xfrm>
                <a:off x="1776" y="2256"/>
                <a:ext cx="1056" cy="0"/>
              </a:xfrm>
              <a:prstGeom prst="line">
                <a:avLst/>
              </a:prstGeom>
              <a:ln w="28575" cap="sq" cmpd="sng">
                <a:solidFill>
                  <a:schemeClr val="tx1"/>
                </a:solidFill>
                <a:prstDash val="solid"/>
                <a:headEnd type="none" w="sm" len="sm"/>
                <a:tailEnd type="triangle" w="sm" len="sm"/>
              </a:ln>
            </p:spPr>
          </p:sp>
          <p:sp>
            <p:nvSpPr>
              <p:cNvPr id="80950" name="Text Box 22"/>
              <p:cNvSpPr txBox="1"/>
              <p:nvPr/>
            </p:nvSpPr>
            <p:spPr>
              <a:xfrm>
                <a:off x="1920" y="2064"/>
                <a:ext cx="780" cy="173"/>
              </a:xfrm>
              <a:prstGeom prst="rect">
                <a:avLst/>
              </a:prstGeom>
              <a:noFill/>
              <a:ln w="12700">
                <a:noFill/>
              </a:ln>
            </p:spPr>
            <p:txBody>
              <a:bodyPr wrap="none">
                <a:spAutoFit/>
              </a:bodyPr>
              <a:p>
                <a:pPr lvl="0" eaLnBrk="1" hangingPunct="1"/>
                <a:r>
                  <a:rPr lang="zh-CN" altLang="en-US" sz="1200" b="1" dirty="0">
                    <a:latin typeface="Times New Roman" panose="02020603050405020304" pitchFamily="18" charset="0"/>
                    <a:ea typeface="宋体" panose="02010600030101010101" pitchFamily="2" charset="-122"/>
                  </a:rPr>
                  <a:t>有效读者借书单</a:t>
                </a:r>
                <a:endParaRPr lang="zh-CN" altLang="en-US" sz="1200" b="1" dirty="0">
                  <a:latin typeface="Times New Roman" panose="02020603050405020304" pitchFamily="18" charset="0"/>
                  <a:ea typeface="宋体" panose="02010600030101010101" pitchFamily="2" charset="-122"/>
                </a:endParaRPr>
              </a:p>
            </p:txBody>
          </p:sp>
        </p:grpSp>
        <p:sp>
          <p:nvSpPr>
            <p:cNvPr id="80948" name="Oval 23"/>
            <p:cNvSpPr/>
            <p:nvPr/>
          </p:nvSpPr>
          <p:spPr>
            <a:xfrm>
              <a:off x="2832" y="2016"/>
              <a:ext cx="528" cy="480"/>
            </a:xfrm>
            <a:prstGeom prst="ellipse">
              <a:avLst/>
            </a:prstGeom>
            <a:noFill/>
            <a:ln w="28575" cap="sq" cmpd="sng">
              <a:solidFill>
                <a:schemeClr val="tx1"/>
              </a:solidFill>
              <a:prstDash val="solid"/>
              <a:headEnd type="none" w="sm" len="sm"/>
              <a:tailEnd type="none" w="sm" len="sm"/>
            </a:ln>
          </p:spPr>
          <p:txBody>
            <a:bodyPr wrap="none" anchor="ctr"/>
            <a:p>
              <a:pPr lvl="0" eaLnBrk="1" hangingPunct="1"/>
              <a:r>
                <a:rPr lang="en-US" altLang="zh-CN" sz="1400" b="1">
                  <a:latin typeface="Times New Roman" panose="02020603050405020304" pitchFamily="18" charset="0"/>
                  <a:ea typeface="宋体" panose="02010600030101010101" pitchFamily="2" charset="-122"/>
                </a:rPr>
                <a:t>2.4.2</a:t>
              </a:r>
              <a:endParaRPr lang="en-US" altLang="zh-CN" sz="1400" b="1">
                <a:latin typeface="Times New Roman" panose="02020603050405020304" pitchFamily="18" charset="0"/>
                <a:ea typeface="宋体" panose="02010600030101010101" pitchFamily="2" charset="-122"/>
              </a:endParaRPr>
            </a:p>
            <a:p>
              <a:pPr lvl="0" eaLnBrk="1" hangingPunct="1"/>
              <a:r>
                <a:rPr lang="zh-CN" altLang="en-US" sz="1400" b="1" dirty="0">
                  <a:latin typeface="Times New Roman" panose="02020603050405020304" pitchFamily="18" charset="0"/>
                  <a:ea typeface="宋体" panose="02010600030101010101" pitchFamily="2" charset="-122"/>
                </a:rPr>
                <a:t>检查读者</a:t>
              </a:r>
              <a:endParaRPr lang="zh-CN" altLang="en-US" sz="1400" b="1" dirty="0">
                <a:latin typeface="Times New Roman" panose="02020603050405020304" pitchFamily="18" charset="0"/>
                <a:ea typeface="宋体" panose="02010600030101010101" pitchFamily="2" charset="-122"/>
              </a:endParaRPr>
            </a:p>
            <a:p>
              <a:pPr lvl="0" eaLnBrk="1" hangingPunct="1"/>
              <a:r>
                <a:rPr lang="zh-CN" altLang="en-US" sz="1400" b="1" dirty="0">
                  <a:latin typeface="Times New Roman" panose="02020603050405020304" pitchFamily="18" charset="0"/>
                  <a:ea typeface="宋体" panose="02010600030101010101" pitchFamily="2" charset="-122"/>
                </a:rPr>
                <a:t>资格</a:t>
              </a:r>
              <a:endParaRPr lang="zh-CN" altLang="en-US" sz="1400" b="1" dirty="0">
                <a:latin typeface="Times New Roman" panose="02020603050405020304" pitchFamily="18" charset="0"/>
                <a:ea typeface="宋体" panose="02010600030101010101" pitchFamily="2" charset="-122"/>
              </a:endParaRPr>
            </a:p>
          </p:txBody>
        </p:sp>
      </p:grpSp>
      <p:grpSp>
        <p:nvGrpSpPr>
          <p:cNvPr id="80910" name="Group 24"/>
          <p:cNvGrpSpPr/>
          <p:nvPr/>
        </p:nvGrpSpPr>
        <p:grpSpPr>
          <a:xfrm>
            <a:off x="3657600" y="3962400"/>
            <a:ext cx="1676400" cy="1524000"/>
            <a:chOff x="2304" y="2496"/>
            <a:chExt cx="1056" cy="960"/>
          </a:xfrm>
        </p:grpSpPr>
        <p:sp>
          <p:nvSpPr>
            <p:cNvPr id="80943" name="Oval 25"/>
            <p:cNvSpPr/>
            <p:nvPr/>
          </p:nvSpPr>
          <p:spPr>
            <a:xfrm>
              <a:off x="2832" y="2976"/>
              <a:ext cx="528" cy="480"/>
            </a:xfrm>
            <a:prstGeom prst="ellipse">
              <a:avLst/>
            </a:prstGeom>
            <a:noFill/>
            <a:ln w="28575" cap="sq" cmpd="sng">
              <a:solidFill>
                <a:schemeClr val="tx1"/>
              </a:solidFill>
              <a:prstDash val="solid"/>
              <a:headEnd type="none" w="sm" len="sm"/>
              <a:tailEnd type="none" w="sm" len="sm"/>
            </a:ln>
          </p:spPr>
          <p:txBody>
            <a:bodyPr wrap="none" anchor="ctr"/>
            <a:p>
              <a:pPr lvl="0" eaLnBrk="1" hangingPunct="1"/>
              <a:r>
                <a:rPr lang="en-US" altLang="zh-CN" sz="1400" b="1">
                  <a:latin typeface="Times New Roman" panose="02020603050405020304" pitchFamily="18" charset="0"/>
                  <a:ea typeface="宋体" panose="02010600030101010101" pitchFamily="2" charset="-122"/>
                </a:rPr>
                <a:t>2.4.3</a:t>
              </a:r>
              <a:endParaRPr lang="en-US" altLang="zh-CN" sz="1400" b="1">
                <a:latin typeface="Times New Roman" panose="02020603050405020304" pitchFamily="18" charset="0"/>
                <a:ea typeface="宋体" panose="02010600030101010101" pitchFamily="2" charset="-122"/>
              </a:endParaRPr>
            </a:p>
            <a:p>
              <a:pPr lvl="0" eaLnBrk="1" hangingPunct="1"/>
              <a:r>
                <a:rPr lang="zh-CN" altLang="en-US" sz="1400" b="1" dirty="0">
                  <a:latin typeface="Times New Roman" panose="02020603050405020304" pitchFamily="18" charset="0"/>
                  <a:ea typeface="宋体" panose="02010600030101010101" pitchFamily="2" charset="-122"/>
                </a:rPr>
                <a:t>检查图书</a:t>
              </a:r>
              <a:endParaRPr lang="zh-CN" altLang="en-US" sz="1400" b="1" dirty="0">
                <a:latin typeface="Times New Roman" panose="02020603050405020304" pitchFamily="18" charset="0"/>
                <a:ea typeface="宋体" panose="02010600030101010101" pitchFamily="2" charset="-122"/>
              </a:endParaRPr>
            </a:p>
            <a:p>
              <a:pPr lvl="0" eaLnBrk="1" hangingPunct="1"/>
              <a:r>
                <a:rPr lang="zh-CN" altLang="en-US" sz="1400" b="1" dirty="0">
                  <a:latin typeface="Times New Roman" panose="02020603050405020304" pitchFamily="18" charset="0"/>
                  <a:ea typeface="宋体" panose="02010600030101010101" pitchFamily="2" charset="-122"/>
                </a:rPr>
                <a:t>库存</a:t>
              </a:r>
              <a:endParaRPr lang="zh-CN" altLang="en-US" sz="1400" b="1" dirty="0">
                <a:latin typeface="Times New Roman" panose="02020603050405020304" pitchFamily="18" charset="0"/>
                <a:ea typeface="宋体" panose="02010600030101010101" pitchFamily="2" charset="-122"/>
              </a:endParaRPr>
            </a:p>
          </p:txBody>
        </p:sp>
        <p:grpSp>
          <p:nvGrpSpPr>
            <p:cNvPr id="80944" name="Group 26"/>
            <p:cNvGrpSpPr/>
            <p:nvPr/>
          </p:nvGrpSpPr>
          <p:grpSpPr>
            <a:xfrm>
              <a:off x="2304" y="2496"/>
              <a:ext cx="784" cy="480"/>
              <a:chOff x="2304" y="2496"/>
              <a:chExt cx="784" cy="480"/>
            </a:xfrm>
          </p:grpSpPr>
          <p:sp>
            <p:nvSpPr>
              <p:cNvPr id="80945" name="Line 27"/>
              <p:cNvSpPr/>
              <p:nvPr/>
            </p:nvSpPr>
            <p:spPr>
              <a:xfrm>
                <a:off x="3072" y="2496"/>
                <a:ext cx="0" cy="480"/>
              </a:xfrm>
              <a:prstGeom prst="line">
                <a:avLst/>
              </a:prstGeom>
              <a:ln w="28575" cap="sq" cmpd="sng">
                <a:solidFill>
                  <a:schemeClr val="tx1"/>
                </a:solidFill>
                <a:prstDash val="solid"/>
                <a:headEnd type="none" w="sm" len="sm"/>
                <a:tailEnd type="triangle" w="sm" len="sm"/>
              </a:ln>
            </p:spPr>
          </p:sp>
          <p:sp>
            <p:nvSpPr>
              <p:cNvPr id="80946" name="Text Box 28"/>
              <p:cNvSpPr txBox="1"/>
              <p:nvPr/>
            </p:nvSpPr>
            <p:spPr>
              <a:xfrm>
                <a:off x="2304" y="2640"/>
                <a:ext cx="784" cy="173"/>
              </a:xfrm>
              <a:prstGeom prst="rect">
                <a:avLst/>
              </a:prstGeom>
              <a:noFill/>
              <a:ln w="12700">
                <a:noFill/>
              </a:ln>
            </p:spPr>
            <p:txBody>
              <a:bodyPr wrap="none">
                <a:spAutoFit/>
              </a:bodyPr>
              <a:p>
                <a:pPr lvl="0" eaLnBrk="1" hangingPunct="1"/>
                <a:r>
                  <a:rPr lang="zh-CN" altLang="en-US" sz="1200" b="1" dirty="0">
                    <a:latin typeface="Times New Roman" panose="02020603050405020304" pitchFamily="18" charset="0"/>
                    <a:ea typeface="宋体" panose="02010600030101010101" pitchFamily="2" charset="-122"/>
                  </a:rPr>
                  <a:t>核准后的借书单</a:t>
                </a:r>
                <a:endParaRPr lang="zh-CN" altLang="en-US" sz="1200" b="1" dirty="0">
                  <a:latin typeface="Times New Roman" panose="02020603050405020304" pitchFamily="18" charset="0"/>
                  <a:ea typeface="宋体" panose="02010600030101010101" pitchFamily="2" charset="-122"/>
                </a:endParaRPr>
              </a:p>
            </p:txBody>
          </p:sp>
        </p:grpSp>
      </p:grpSp>
      <p:grpSp>
        <p:nvGrpSpPr>
          <p:cNvPr id="80911" name="Group 29"/>
          <p:cNvGrpSpPr/>
          <p:nvPr/>
        </p:nvGrpSpPr>
        <p:grpSpPr>
          <a:xfrm>
            <a:off x="5334000" y="4648200"/>
            <a:ext cx="2209800" cy="838200"/>
            <a:chOff x="3360" y="2928"/>
            <a:chExt cx="1392" cy="528"/>
          </a:xfrm>
        </p:grpSpPr>
        <p:sp>
          <p:nvSpPr>
            <p:cNvPr id="80939" name="Oval 30"/>
            <p:cNvSpPr/>
            <p:nvPr/>
          </p:nvSpPr>
          <p:spPr>
            <a:xfrm>
              <a:off x="4224" y="2976"/>
              <a:ext cx="528" cy="480"/>
            </a:xfrm>
            <a:prstGeom prst="ellipse">
              <a:avLst/>
            </a:prstGeom>
            <a:noFill/>
            <a:ln w="28575" cap="sq" cmpd="sng">
              <a:solidFill>
                <a:schemeClr val="tx1"/>
              </a:solidFill>
              <a:prstDash val="solid"/>
              <a:headEnd type="none" w="sm" len="sm"/>
              <a:tailEnd type="none" w="sm" len="sm"/>
            </a:ln>
          </p:spPr>
          <p:txBody>
            <a:bodyPr wrap="none" anchor="ctr"/>
            <a:p>
              <a:pPr lvl="0" eaLnBrk="1" hangingPunct="1"/>
              <a:r>
                <a:rPr lang="en-US" altLang="zh-CN" sz="1400" b="1">
                  <a:latin typeface="Times New Roman" panose="02020603050405020304" pitchFamily="18" charset="0"/>
                  <a:ea typeface="宋体" panose="02010600030101010101" pitchFamily="2" charset="-122"/>
                </a:rPr>
                <a:t>2.4.4</a:t>
              </a:r>
              <a:endParaRPr lang="en-US" altLang="zh-CN" sz="1400" b="1">
                <a:latin typeface="Times New Roman" panose="02020603050405020304" pitchFamily="18" charset="0"/>
                <a:ea typeface="宋体" panose="02010600030101010101" pitchFamily="2" charset="-122"/>
              </a:endParaRPr>
            </a:p>
            <a:p>
              <a:pPr lvl="0" eaLnBrk="1" hangingPunct="1"/>
              <a:r>
                <a:rPr lang="zh-CN" altLang="en-US" sz="1400" b="1" dirty="0">
                  <a:latin typeface="Times New Roman" panose="02020603050405020304" pitchFamily="18" charset="0"/>
                  <a:ea typeface="宋体" panose="02010600030101010101" pitchFamily="2" charset="-122"/>
                </a:rPr>
                <a:t>办理</a:t>
              </a:r>
              <a:endParaRPr lang="zh-CN" altLang="en-US" sz="1400" b="1" dirty="0">
                <a:latin typeface="Times New Roman" panose="02020603050405020304" pitchFamily="18" charset="0"/>
                <a:ea typeface="宋体" panose="02010600030101010101" pitchFamily="2" charset="-122"/>
              </a:endParaRPr>
            </a:p>
            <a:p>
              <a:pPr lvl="0" eaLnBrk="1" hangingPunct="1"/>
              <a:r>
                <a:rPr lang="zh-CN" altLang="en-US" sz="1400" b="1" dirty="0">
                  <a:latin typeface="Times New Roman" panose="02020603050405020304" pitchFamily="18" charset="0"/>
                  <a:ea typeface="宋体" panose="02010600030101010101" pitchFamily="2" charset="-122"/>
                </a:rPr>
                <a:t>借书</a:t>
              </a:r>
              <a:endParaRPr lang="zh-CN" altLang="en-US" sz="1400" b="1" dirty="0">
                <a:latin typeface="Times New Roman" panose="02020603050405020304" pitchFamily="18" charset="0"/>
                <a:ea typeface="宋体" panose="02010600030101010101" pitchFamily="2" charset="-122"/>
              </a:endParaRPr>
            </a:p>
          </p:txBody>
        </p:sp>
        <p:grpSp>
          <p:nvGrpSpPr>
            <p:cNvPr id="80940" name="Group 31"/>
            <p:cNvGrpSpPr/>
            <p:nvPr/>
          </p:nvGrpSpPr>
          <p:grpSpPr>
            <a:xfrm>
              <a:off x="3360" y="2928"/>
              <a:ext cx="864" cy="192"/>
              <a:chOff x="3360" y="2928"/>
              <a:chExt cx="864" cy="192"/>
            </a:xfrm>
          </p:grpSpPr>
          <p:sp>
            <p:nvSpPr>
              <p:cNvPr id="80941" name="Line 32"/>
              <p:cNvSpPr/>
              <p:nvPr/>
            </p:nvSpPr>
            <p:spPr>
              <a:xfrm>
                <a:off x="3360" y="3120"/>
                <a:ext cx="864" cy="0"/>
              </a:xfrm>
              <a:prstGeom prst="line">
                <a:avLst/>
              </a:prstGeom>
              <a:ln w="28575" cap="sq" cmpd="sng">
                <a:solidFill>
                  <a:schemeClr val="tx1"/>
                </a:solidFill>
                <a:prstDash val="solid"/>
                <a:headEnd type="none" w="sm" len="sm"/>
                <a:tailEnd type="triangle" w="sm" len="sm"/>
              </a:ln>
            </p:spPr>
          </p:sp>
          <p:sp>
            <p:nvSpPr>
              <p:cNvPr id="80942" name="Text Box 33"/>
              <p:cNvSpPr txBox="1"/>
              <p:nvPr/>
            </p:nvSpPr>
            <p:spPr>
              <a:xfrm>
                <a:off x="3456" y="2928"/>
                <a:ext cx="500" cy="173"/>
              </a:xfrm>
              <a:prstGeom prst="rect">
                <a:avLst/>
              </a:prstGeom>
              <a:noFill/>
              <a:ln w="12700">
                <a:noFill/>
              </a:ln>
            </p:spPr>
            <p:txBody>
              <a:bodyPr wrap="none">
                <a:spAutoFit/>
              </a:bodyPr>
              <a:p>
                <a:pPr lvl="0" eaLnBrk="1" hangingPunct="1"/>
                <a:r>
                  <a:rPr lang="zh-CN" altLang="en-US" sz="1200" b="1" dirty="0">
                    <a:latin typeface="Times New Roman" panose="02020603050405020304" pitchFamily="18" charset="0"/>
                    <a:ea typeface="宋体" panose="02010600030101010101" pitchFamily="2" charset="-122"/>
                  </a:rPr>
                  <a:t>借书记录</a:t>
                </a:r>
                <a:endParaRPr lang="zh-CN" altLang="en-US" sz="1200" b="1" dirty="0">
                  <a:latin typeface="Times New Roman" panose="02020603050405020304" pitchFamily="18" charset="0"/>
                  <a:ea typeface="宋体" panose="02010600030101010101" pitchFamily="2" charset="-122"/>
                </a:endParaRPr>
              </a:p>
            </p:txBody>
          </p:sp>
        </p:grpSp>
      </p:grpSp>
      <p:grpSp>
        <p:nvGrpSpPr>
          <p:cNvPr id="80912" name="Group 34"/>
          <p:cNvGrpSpPr/>
          <p:nvPr/>
        </p:nvGrpSpPr>
        <p:grpSpPr>
          <a:xfrm>
            <a:off x="5334000" y="3581400"/>
            <a:ext cx="2241550" cy="731838"/>
            <a:chOff x="3360" y="2256"/>
            <a:chExt cx="1412" cy="461"/>
          </a:xfrm>
        </p:grpSpPr>
        <p:grpSp>
          <p:nvGrpSpPr>
            <p:cNvPr id="80932" name="Group 35"/>
            <p:cNvGrpSpPr/>
            <p:nvPr/>
          </p:nvGrpSpPr>
          <p:grpSpPr>
            <a:xfrm>
              <a:off x="4128" y="2544"/>
              <a:ext cx="644" cy="173"/>
              <a:chOff x="3792" y="2736"/>
              <a:chExt cx="644" cy="173"/>
            </a:xfrm>
          </p:grpSpPr>
          <p:sp>
            <p:nvSpPr>
              <p:cNvPr id="80936" name="Text Box 36"/>
              <p:cNvSpPr txBox="1"/>
              <p:nvPr/>
            </p:nvSpPr>
            <p:spPr>
              <a:xfrm>
                <a:off x="3792" y="2736"/>
                <a:ext cx="644" cy="173"/>
              </a:xfrm>
              <a:prstGeom prst="rect">
                <a:avLst/>
              </a:prstGeom>
              <a:noFill/>
              <a:ln w="12700">
                <a:noFill/>
              </a:ln>
            </p:spPr>
            <p:txBody>
              <a:bodyPr>
                <a:spAutoFit/>
              </a:bodyPr>
              <a:p>
                <a:pPr lvl="0" eaLnBrk="1" hangingPunct="1"/>
                <a:r>
                  <a:rPr lang="en-US" altLang="zh-CN" sz="1200" b="1">
                    <a:latin typeface="Times New Roman" panose="02020603050405020304" pitchFamily="18" charset="0"/>
                    <a:ea typeface="宋体" panose="02010600030101010101" pitchFamily="2" charset="-122"/>
                  </a:rPr>
                  <a:t>3    </a:t>
                </a:r>
                <a:r>
                  <a:rPr lang="zh-CN" altLang="en-US" sz="1200" b="1" dirty="0">
                    <a:latin typeface="Times New Roman" panose="02020603050405020304" pitchFamily="18" charset="0"/>
                    <a:ea typeface="宋体" panose="02010600030101010101" pitchFamily="2" charset="-122"/>
                  </a:rPr>
                  <a:t>借书文件</a:t>
                </a:r>
                <a:endParaRPr lang="zh-CN" altLang="en-US" sz="1200" b="1" dirty="0">
                  <a:latin typeface="Times New Roman" panose="02020603050405020304" pitchFamily="18" charset="0"/>
                  <a:ea typeface="宋体" panose="02010600030101010101" pitchFamily="2" charset="-122"/>
                </a:endParaRPr>
              </a:p>
            </p:txBody>
          </p:sp>
          <p:sp>
            <p:nvSpPr>
              <p:cNvPr id="80937" name="Line 37"/>
              <p:cNvSpPr/>
              <p:nvPr/>
            </p:nvSpPr>
            <p:spPr>
              <a:xfrm flipH="1" flipV="1">
                <a:off x="3792" y="2736"/>
                <a:ext cx="624" cy="0"/>
              </a:xfrm>
              <a:prstGeom prst="line">
                <a:avLst/>
              </a:prstGeom>
              <a:ln w="28575" cap="sq" cmpd="sng">
                <a:solidFill>
                  <a:schemeClr val="tx1"/>
                </a:solidFill>
                <a:prstDash val="solid"/>
                <a:headEnd type="none" w="sm" len="sm"/>
                <a:tailEnd type="none" w="sm" len="sm"/>
              </a:ln>
            </p:spPr>
          </p:sp>
          <p:sp>
            <p:nvSpPr>
              <p:cNvPr id="80938" name="Line 38"/>
              <p:cNvSpPr/>
              <p:nvPr/>
            </p:nvSpPr>
            <p:spPr>
              <a:xfrm flipH="1" flipV="1">
                <a:off x="3792" y="2880"/>
                <a:ext cx="624" cy="0"/>
              </a:xfrm>
              <a:prstGeom prst="line">
                <a:avLst/>
              </a:prstGeom>
              <a:ln w="28575" cap="sq" cmpd="sng">
                <a:solidFill>
                  <a:schemeClr val="tx1"/>
                </a:solidFill>
                <a:prstDash val="solid"/>
                <a:headEnd type="none" w="sm" len="sm"/>
                <a:tailEnd type="none" w="sm" len="sm"/>
              </a:ln>
            </p:spPr>
          </p:sp>
        </p:grpSp>
        <p:grpSp>
          <p:nvGrpSpPr>
            <p:cNvPr id="80933" name="Group 39"/>
            <p:cNvGrpSpPr/>
            <p:nvPr/>
          </p:nvGrpSpPr>
          <p:grpSpPr>
            <a:xfrm>
              <a:off x="3360" y="2256"/>
              <a:ext cx="1104" cy="288"/>
              <a:chOff x="3360" y="2256"/>
              <a:chExt cx="1104" cy="288"/>
            </a:xfrm>
          </p:grpSpPr>
          <p:sp>
            <p:nvSpPr>
              <p:cNvPr id="80934" name="Line 40"/>
              <p:cNvSpPr/>
              <p:nvPr/>
            </p:nvSpPr>
            <p:spPr>
              <a:xfrm>
                <a:off x="3360" y="2256"/>
                <a:ext cx="1104" cy="0"/>
              </a:xfrm>
              <a:prstGeom prst="line">
                <a:avLst/>
              </a:prstGeom>
              <a:ln w="28575" cap="sq" cmpd="sng">
                <a:solidFill>
                  <a:schemeClr val="tx1"/>
                </a:solidFill>
                <a:prstDash val="solid"/>
                <a:headEnd type="triangle" w="med" len="med"/>
                <a:tailEnd type="none" w="sm" len="sm"/>
              </a:ln>
            </p:spPr>
          </p:sp>
          <p:sp>
            <p:nvSpPr>
              <p:cNvPr id="80935" name="Line 41"/>
              <p:cNvSpPr/>
              <p:nvPr/>
            </p:nvSpPr>
            <p:spPr>
              <a:xfrm>
                <a:off x="4464" y="2256"/>
                <a:ext cx="0" cy="288"/>
              </a:xfrm>
              <a:prstGeom prst="line">
                <a:avLst/>
              </a:prstGeom>
              <a:ln w="28575" cap="sq" cmpd="sng">
                <a:solidFill>
                  <a:schemeClr val="tx1"/>
                </a:solidFill>
                <a:prstDash val="solid"/>
                <a:headEnd type="none" w="med" len="med"/>
                <a:tailEnd type="none" w="sm" len="sm"/>
              </a:ln>
            </p:spPr>
          </p:sp>
        </p:grpSp>
      </p:grpSp>
      <p:grpSp>
        <p:nvGrpSpPr>
          <p:cNvPr id="80913" name="Group 42"/>
          <p:cNvGrpSpPr/>
          <p:nvPr/>
        </p:nvGrpSpPr>
        <p:grpSpPr>
          <a:xfrm>
            <a:off x="6248400" y="5334000"/>
            <a:ext cx="533400" cy="457200"/>
            <a:chOff x="3936" y="3360"/>
            <a:chExt cx="336" cy="288"/>
          </a:xfrm>
        </p:grpSpPr>
        <p:sp>
          <p:nvSpPr>
            <p:cNvPr id="80930" name="Line 43"/>
            <p:cNvSpPr/>
            <p:nvPr/>
          </p:nvSpPr>
          <p:spPr>
            <a:xfrm flipH="1">
              <a:off x="3936" y="3360"/>
              <a:ext cx="336" cy="0"/>
            </a:xfrm>
            <a:prstGeom prst="line">
              <a:avLst/>
            </a:prstGeom>
            <a:ln w="28575" cap="sq" cmpd="sng">
              <a:solidFill>
                <a:schemeClr val="tx1"/>
              </a:solidFill>
              <a:prstDash val="solid"/>
              <a:headEnd type="triangle" w="med" len="med"/>
              <a:tailEnd type="none" w="med" len="med"/>
            </a:ln>
          </p:spPr>
        </p:sp>
        <p:sp>
          <p:nvSpPr>
            <p:cNvPr id="80931" name="Line 44"/>
            <p:cNvSpPr/>
            <p:nvPr/>
          </p:nvSpPr>
          <p:spPr>
            <a:xfrm>
              <a:off x="3936" y="3360"/>
              <a:ext cx="0" cy="288"/>
            </a:xfrm>
            <a:prstGeom prst="line">
              <a:avLst/>
            </a:prstGeom>
            <a:ln w="28575" cap="sq" cmpd="sng">
              <a:solidFill>
                <a:schemeClr val="tx1"/>
              </a:solidFill>
              <a:prstDash val="solid"/>
              <a:headEnd type="none" w="sm" len="sm"/>
              <a:tailEnd type="triangle" w="sm" len="sm"/>
            </a:ln>
          </p:spPr>
        </p:sp>
      </p:grpSp>
      <p:grpSp>
        <p:nvGrpSpPr>
          <p:cNvPr id="80914" name="Group 45"/>
          <p:cNvGrpSpPr/>
          <p:nvPr/>
        </p:nvGrpSpPr>
        <p:grpSpPr>
          <a:xfrm>
            <a:off x="5257800" y="5334000"/>
            <a:ext cx="1250950" cy="731838"/>
            <a:chOff x="3312" y="3360"/>
            <a:chExt cx="788" cy="461"/>
          </a:xfrm>
        </p:grpSpPr>
        <p:grpSp>
          <p:nvGrpSpPr>
            <p:cNvPr id="80923" name="Group 46"/>
            <p:cNvGrpSpPr/>
            <p:nvPr/>
          </p:nvGrpSpPr>
          <p:grpSpPr>
            <a:xfrm>
              <a:off x="3456" y="3648"/>
              <a:ext cx="644" cy="173"/>
              <a:chOff x="3792" y="2736"/>
              <a:chExt cx="644" cy="173"/>
            </a:xfrm>
          </p:grpSpPr>
          <p:sp>
            <p:nvSpPr>
              <p:cNvPr id="80927" name="Text Box 47"/>
              <p:cNvSpPr txBox="1"/>
              <p:nvPr/>
            </p:nvSpPr>
            <p:spPr>
              <a:xfrm>
                <a:off x="3792" y="2736"/>
                <a:ext cx="644" cy="173"/>
              </a:xfrm>
              <a:prstGeom prst="rect">
                <a:avLst/>
              </a:prstGeom>
              <a:noFill/>
              <a:ln w="12700">
                <a:noFill/>
              </a:ln>
            </p:spPr>
            <p:txBody>
              <a:bodyPr>
                <a:spAutoFit/>
              </a:bodyPr>
              <a:p>
                <a:pPr lvl="0" eaLnBrk="1" hangingPunct="1"/>
                <a:r>
                  <a:rPr lang="en-US" altLang="zh-CN" sz="1200" b="1">
                    <a:latin typeface="Times New Roman" panose="02020603050405020304" pitchFamily="18" charset="0"/>
                    <a:ea typeface="宋体" panose="02010600030101010101" pitchFamily="2" charset="-122"/>
                  </a:rPr>
                  <a:t>1    </a:t>
                </a:r>
                <a:r>
                  <a:rPr lang="zh-CN" altLang="en-US" sz="1200" b="1" dirty="0">
                    <a:latin typeface="Times New Roman" panose="02020603050405020304" pitchFamily="18" charset="0"/>
                    <a:ea typeface="宋体" panose="02010600030101010101" pitchFamily="2" charset="-122"/>
                  </a:rPr>
                  <a:t>目录文件</a:t>
                </a:r>
                <a:endParaRPr lang="zh-CN" altLang="en-US" sz="1200" b="1" dirty="0">
                  <a:latin typeface="Times New Roman" panose="02020603050405020304" pitchFamily="18" charset="0"/>
                  <a:ea typeface="宋体" panose="02010600030101010101" pitchFamily="2" charset="-122"/>
                </a:endParaRPr>
              </a:p>
            </p:txBody>
          </p:sp>
          <p:sp>
            <p:nvSpPr>
              <p:cNvPr id="80928" name="Line 48"/>
              <p:cNvSpPr/>
              <p:nvPr/>
            </p:nvSpPr>
            <p:spPr>
              <a:xfrm flipH="1" flipV="1">
                <a:off x="3792" y="2736"/>
                <a:ext cx="624" cy="0"/>
              </a:xfrm>
              <a:prstGeom prst="line">
                <a:avLst/>
              </a:prstGeom>
              <a:ln w="28575" cap="sq" cmpd="sng">
                <a:solidFill>
                  <a:schemeClr val="tx1"/>
                </a:solidFill>
                <a:prstDash val="solid"/>
                <a:headEnd type="none" w="sm" len="sm"/>
                <a:tailEnd type="none" w="sm" len="sm"/>
              </a:ln>
            </p:spPr>
          </p:sp>
          <p:sp>
            <p:nvSpPr>
              <p:cNvPr id="80929" name="Line 49"/>
              <p:cNvSpPr/>
              <p:nvPr/>
            </p:nvSpPr>
            <p:spPr>
              <a:xfrm flipH="1" flipV="1">
                <a:off x="3792" y="2880"/>
                <a:ext cx="624" cy="0"/>
              </a:xfrm>
              <a:prstGeom prst="line">
                <a:avLst/>
              </a:prstGeom>
              <a:ln w="28575" cap="sq" cmpd="sng">
                <a:solidFill>
                  <a:schemeClr val="tx1"/>
                </a:solidFill>
                <a:prstDash val="solid"/>
                <a:headEnd type="none" w="sm" len="sm"/>
                <a:tailEnd type="none" w="sm" len="sm"/>
              </a:ln>
            </p:spPr>
          </p:sp>
        </p:grpSp>
        <p:grpSp>
          <p:nvGrpSpPr>
            <p:cNvPr id="80924" name="Group 50"/>
            <p:cNvGrpSpPr/>
            <p:nvPr/>
          </p:nvGrpSpPr>
          <p:grpSpPr>
            <a:xfrm>
              <a:off x="3312" y="3360"/>
              <a:ext cx="336" cy="288"/>
              <a:chOff x="3312" y="3360"/>
              <a:chExt cx="336" cy="288"/>
            </a:xfrm>
          </p:grpSpPr>
          <p:sp>
            <p:nvSpPr>
              <p:cNvPr id="80925" name="Line 51"/>
              <p:cNvSpPr/>
              <p:nvPr/>
            </p:nvSpPr>
            <p:spPr>
              <a:xfrm flipH="1">
                <a:off x="3312" y="3360"/>
                <a:ext cx="336" cy="0"/>
              </a:xfrm>
              <a:prstGeom prst="line">
                <a:avLst/>
              </a:prstGeom>
              <a:ln w="28575" cap="sq" cmpd="sng">
                <a:solidFill>
                  <a:schemeClr val="tx1"/>
                </a:solidFill>
                <a:prstDash val="solid"/>
                <a:headEnd type="none" w="sm" len="sm"/>
                <a:tailEnd type="triangle" w="med" len="med"/>
              </a:ln>
            </p:spPr>
          </p:sp>
          <p:sp>
            <p:nvSpPr>
              <p:cNvPr id="80926" name="Line 52"/>
              <p:cNvSpPr/>
              <p:nvPr/>
            </p:nvSpPr>
            <p:spPr>
              <a:xfrm>
                <a:off x="3648" y="3360"/>
                <a:ext cx="0" cy="288"/>
              </a:xfrm>
              <a:prstGeom prst="line">
                <a:avLst/>
              </a:prstGeom>
              <a:ln w="28575" cap="sq" cmpd="sng">
                <a:solidFill>
                  <a:schemeClr val="tx1"/>
                </a:solidFill>
                <a:prstDash val="solid"/>
                <a:headEnd type="none" w="sm" len="sm"/>
                <a:tailEnd type="none" w="sm" len="sm"/>
              </a:ln>
            </p:spPr>
          </p:sp>
        </p:grpSp>
      </p:grpSp>
      <p:grpSp>
        <p:nvGrpSpPr>
          <p:cNvPr id="80915" name="Group 53"/>
          <p:cNvGrpSpPr/>
          <p:nvPr/>
        </p:nvGrpSpPr>
        <p:grpSpPr>
          <a:xfrm>
            <a:off x="4876800" y="2514600"/>
            <a:ext cx="1676400" cy="685800"/>
            <a:chOff x="3072" y="1584"/>
            <a:chExt cx="1056" cy="432"/>
          </a:xfrm>
        </p:grpSpPr>
        <p:sp>
          <p:nvSpPr>
            <p:cNvPr id="80920" name="Text Box 54"/>
            <p:cNvSpPr txBox="1"/>
            <p:nvPr/>
          </p:nvSpPr>
          <p:spPr>
            <a:xfrm>
              <a:off x="3120" y="1584"/>
              <a:ext cx="882" cy="173"/>
            </a:xfrm>
            <a:prstGeom prst="rect">
              <a:avLst/>
            </a:prstGeom>
            <a:noFill/>
            <a:ln w="12700">
              <a:noFill/>
            </a:ln>
          </p:spPr>
          <p:txBody>
            <a:bodyPr wrap="none">
              <a:spAutoFit/>
            </a:bodyPr>
            <a:p>
              <a:pPr lvl="0" eaLnBrk="1" hangingPunct="1"/>
              <a:r>
                <a:rPr lang="zh-CN" altLang="en-US" sz="1200" b="1" dirty="0">
                  <a:latin typeface="Times New Roman" panose="02020603050405020304" pitchFamily="18" charset="0"/>
                  <a:ea typeface="宋体" panose="02010600030101010101" pitchFamily="2" charset="-122"/>
                </a:rPr>
                <a:t>借书超过最大限制</a:t>
              </a:r>
              <a:endParaRPr lang="zh-CN" altLang="en-US" sz="1200" b="1" dirty="0">
                <a:latin typeface="Times New Roman" panose="02020603050405020304" pitchFamily="18" charset="0"/>
                <a:ea typeface="宋体" panose="02010600030101010101" pitchFamily="2" charset="-122"/>
              </a:endParaRPr>
            </a:p>
          </p:txBody>
        </p:sp>
        <p:sp>
          <p:nvSpPr>
            <p:cNvPr id="80921" name="Line 55"/>
            <p:cNvSpPr/>
            <p:nvPr/>
          </p:nvSpPr>
          <p:spPr>
            <a:xfrm flipH="1">
              <a:off x="3072" y="1776"/>
              <a:ext cx="0" cy="240"/>
            </a:xfrm>
            <a:prstGeom prst="line">
              <a:avLst/>
            </a:prstGeom>
            <a:ln w="28575" cap="sq" cmpd="sng">
              <a:solidFill>
                <a:schemeClr val="tx1"/>
              </a:solidFill>
              <a:prstDash val="solid"/>
              <a:headEnd type="none" w="med" len="med"/>
              <a:tailEnd type="none" w="sm" len="sm"/>
            </a:ln>
          </p:spPr>
        </p:sp>
        <p:sp>
          <p:nvSpPr>
            <p:cNvPr id="80922" name="Line 56"/>
            <p:cNvSpPr/>
            <p:nvPr/>
          </p:nvSpPr>
          <p:spPr>
            <a:xfrm>
              <a:off x="3072" y="1776"/>
              <a:ext cx="1056" cy="0"/>
            </a:xfrm>
            <a:prstGeom prst="line">
              <a:avLst/>
            </a:prstGeom>
            <a:ln w="28575" cap="sq" cmpd="sng">
              <a:solidFill>
                <a:schemeClr val="tx1"/>
              </a:solidFill>
              <a:prstDash val="solid"/>
              <a:headEnd type="none" w="sm" len="sm"/>
              <a:tailEnd type="triangle" w="sm" len="sm"/>
            </a:ln>
          </p:spPr>
        </p:sp>
      </p:grpSp>
      <p:sp>
        <p:nvSpPr>
          <p:cNvPr id="80916" name="Text Box 57"/>
          <p:cNvSpPr txBox="1"/>
          <p:nvPr/>
        </p:nvSpPr>
        <p:spPr>
          <a:xfrm>
            <a:off x="898525" y="1919288"/>
            <a:ext cx="2214563" cy="396875"/>
          </a:xfrm>
          <a:prstGeom prst="rect">
            <a:avLst/>
          </a:prstGeom>
          <a:noFill/>
          <a:ln w="12700">
            <a:noFill/>
          </a:ln>
        </p:spPr>
        <p:txBody>
          <a:bodyPr wrap="none">
            <a:spAutoFit/>
          </a:bodyPr>
          <a:p>
            <a:pPr lvl="0" eaLnBrk="1" hangingPunct="1"/>
            <a:r>
              <a:rPr lang="zh-CN" altLang="en-US" sz="2000" b="1" dirty="0">
                <a:latin typeface="宋体" panose="02010600030101010101" pitchFamily="2" charset="-122"/>
                <a:ea typeface="宋体" panose="02010600030101010101" pitchFamily="2" charset="-122"/>
              </a:rPr>
              <a:t>三层：</a:t>
            </a:r>
            <a:r>
              <a:rPr lang="zh-CN" altLang="en-US" sz="2000" b="1" dirty="0">
                <a:latin typeface="Times New Roman" panose="02020603050405020304" pitchFamily="18" charset="0"/>
                <a:ea typeface="宋体" panose="02010600030101010101" pitchFamily="2" charset="-122"/>
              </a:rPr>
              <a:t>“</a:t>
            </a:r>
            <a:r>
              <a:rPr lang="zh-CN" altLang="en-US" sz="2000" b="1" dirty="0">
                <a:latin typeface="宋体" panose="02010600030101010101" pitchFamily="2" charset="-122"/>
                <a:ea typeface="宋体" panose="02010600030101010101" pitchFamily="2" charset="-122"/>
              </a:rPr>
              <a:t>借书</a:t>
            </a:r>
            <a:r>
              <a:rPr lang="zh-CN" altLang="en-US" sz="2000" b="1" dirty="0">
                <a:latin typeface="Times New Roman" panose="02020603050405020304" pitchFamily="18" charset="0"/>
                <a:ea typeface="宋体" panose="02010600030101010101" pitchFamily="2" charset="-122"/>
              </a:rPr>
              <a:t>”</a:t>
            </a:r>
            <a:r>
              <a:rPr lang="zh-CN" altLang="en-US" sz="2000" b="1" dirty="0">
                <a:latin typeface="宋体" panose="02010600030101010101" pitchFamily="2" charset="-122"/>
                <a:ea typeface="宋体" panose="02010600030101010101" pitchFamily="2" charset="-122"/>
              </a:rPr>
              <a:t> </a:t>
            </a:r>
            <a:r>
              <a:rPr lang="en-US" altLang="zh-CN" sz="2000" b="1">
                <a:latin typeface="宋体" panose="02010600030101010101" pitchFamily="2" charset="-122"/>
                <a:ea typeface="宋体" panose="02010600030101010101" pitchFamily="2" charset="-122"/>
              </a:rPr>
              <a:t>DFD</a:t>
            </a:r>
            <a:endParaRPr lang="en-US" altLang="zh-CN" sz="2000" b="1">
              <a:latin typeface="宋体" panose="02010600030101010101" pitchFamily="2" charset="-122"/>
              <a:ea typeface="宋体" panose="02010600030101010101" pitchFamily="2" charset="-122"/>
            </a:endParaRPr>
          </a:p>
        </p:txBody>
      </p:sp>
      <p:grpSp>
        <p:nvGrpSpPr>
          <p:cNvPr id="80917" name="Group 58"/>
          <p:cNvGrpSpPr/>
          <p:nvPr/>
        </p:nvGrpSpPr>
        <p:grpSpPr>
          <a:xfrm>
            <a:off x="3352800" y="4800600"/>
            <a:ext cx="1143000" cy="304800"/>
            <a:chOff x="2112" y="3024"/>
            <a:chExt cx="720" cy="192"/>
          </a:xfrm>
        </p:grpSpPr>
        <p:sp>
          <p:nvSpPr>
            <p:cNvPr id="80918" name="Line 59"/>
            <p:cNvSpPr/>
            <p:nvPr/>
          </p:nvSpPr>
          <p:spPr>
            <a:xfrm flipH="1">
              <a:off x="2112" y="3216"/>
              <a:ext cx="720" cy="0"/>
            </a:xfrm>
            <a:prstGeom prst="line">
              <a:avLst/>
            </a:prstGeom>
            <a:ln w="28575" cap="sq" cmpd="sng">
              <a:solidFill>
                <a:schemeClr val="tx1"/>
              </a:solidFill>
              <a:prstDash val="solid"/>
              <a:headEnd type="none" w="sm" len="sm"/>
              <a:tailEnd type="triangle" w="sm" len="sm"/>
            </a:ln>
          </p:spPr>
        </p:sp>
        <p:sp>
          <p:nvSpPr>
            <p:cNvPr id="80919" name="Text Box 60"/>
            <p:cNvSpPr txBox="1"/>
            <p:nvPr/>
          </p:nvSpPr>
          <p:spPr>
            <a:xfrm>
              <a:off x="2160" y="3024"/>
              <a:ext cx="594" cy="173"/>
            </a:xfrm>
            <a:prstGeom prst="rect">
              <a:avLst/>
            </a:prstGeom>
            <a:noFill/>
            <a:ln w="12700">
              <a:noFill/>
            </a:ln>
          </p:spPr>
          <p:txBody>
            <a:bodyPr wrap="none">
              <a:spAutoFit/>
            </a:bodyPr>
            <a:p>
              <a:pPr lvl="0" eaLnBrk="1" hangingPunct="1"/>
              <a:r>
                <a:rPr lang="zh-CN" altLang="en-US" sz="1200" b="1" dirty="0">
                  <a:latin typeface="Times New Roman" panose="02020603050405020304" pitchFamily="18" charset="0"/>
                  <a:ea typeface="宋体" panose="02010600030101010101" pitchFamily="2" charset="-122"/>
                </a:rPr>
                <a:t>该书已借完</a:t>
              </a:r>
              <a:endParaRPr lang="zh-CN" altLang="en-US" sz="1200" b="1" dirty="0">
                <a:latin typeface="Times New Roman" panose="02020603050405020304" pitchFamily="18" charset="0"/>
                <a:ea typeface="宋体" panose="02010600030101010101" pitchFamily="2" charset="-122"/>
              </a:endParaRPr>
            </a:p>
          </p:txBody>
        </p:sp>
      </p:grpSp>
    </p:spTree>
  </p:cSld>
  <p:clrMapOvr>
    <a:masterClrMapping/>
  </p:clrMapOvr>
  <p:transition spd="slow">
    <p:cover dir="u"/>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2" name="日期占位符 3"/>
          <p:cNvSpPr txBox="1">
            <a:spLocks noGrp="1"/>
          </p:cNvSpPr>
          <p:nvPr>
            <p:ph type="dt" sz="half" idx="10"/>
          </p:nvPr>
        </p:nvSpPr>
        <p:spPr/>
        <p:txBody>
          <a:bodyPr/>
          <a:p>
            <a:pPr eaLnBrk="1" hangingPunct="1"/>
            <a:fld id="{BB962C8B-B14F-4D97-AF65-F5344CB8AC3E}" type="datetime1">
              <a:rPr lang="zh-CN" altLang="en-US" dirty="0"/>
            </a:fld>
            <a:endParaRPr lang="zh-CN" altLang="en-US" dirty="0"/>
          </a:p>
        </p:txBody>
      </p:sp>
      <p:sp>
        <p:nvSpPr>
          <p:cNvPr id="81923" name="灯片编号占位符 5"/>
          <p:cNvSpPr txBox="1">
            <a:spLocks noGrp="1"/>
          </p:cNvSpPr>
          <p:nvPr>
            <p:ph type="sldNum" sz="quarter" idx="12"/>
          </p:nvPr>
        </p:nvSpPr>
        <p:spPr/>
        <p:txBody>
          <a:bodyPr/>
          <a:p>
            <a:pPr algn="r" eaLnBrk="1" hangingPunct="1">
              <a:spcBef>
                <a:spcPct val="50000"/>
              </a:spcBef>
            </a:pPr>
            <a:fld id="{9A0DB2DC-4C9A-4742-B13C-FB6460FD3503}" type="slidenum">
              <a:rPr lang="en-US" altLang="zh-CN" sz="1400"/>
            </a:fld>
            <a:endParaRPr lang="en-US" altLang="zh-CN" sz="1400"/>
          </a:p>
        </p:txBody>
      </p:sp>
      <p:sp>
        <p:nvSpPr>
          <p:cNvPr id="81924" name="Rectangle 2"/>
          <p:cNvSpPr>
            <a:spLocks noGrp="1"/>
          </p:cNvSpPr>
          <p:nvPr>
            <p:ph type="title"/>
          </p:nvPr>
        </p:nvSpPr>
        <p:spPr>
          <a:xfrm>
            <a:off x="2786063" y="857250"/>
            <a:ext cx="3330575" cy="546100"/>
          </a:xfrm>
        </p:spPr>
        <p:txBody>
          <a:bodyPr vert="horz" wrap="square" lIns="92075" tIns="46038" rIns="92075" bIns="46038" anchor="ctr"/>
          <a:p>
            <a:r>
              <a:rPr lang="zh-CN" altLang="en-US" sz="3600" dirty="0">
                <a:latin typeface="黑体" panose="02010609060101010101" pitchFamily="2" charset="-122"/>
                <a:ea typeface="黑体" panose="02010609060101010101" pitchFamily="2" charset="-122"/>
              </a:rPr>
              <a:t>图书馆系统</a:t>
            </a:r>
            <a:r>
              <a:rPr lang="en-US" altLang="zh-CN" sz="3600">
                <a:latin typeface="黑体" panose="02010609060101010101" pitchFamily="2" charset="-122"/>
                <a:ea typeface="黑体" panose="02010609060101010101" pitchFamily="2" charset="-122"/>
              </a:rPr>
              <a:t>8</a:t>
            </a:r>
            <a:endParaRPr lang="en-US" altLang="zh-CN" sz="3600">
              <a:latin typeface="黑体" panose="02010609060101010101" pitchFamily="2" charset="-122"/>
              <a:ea typeface="黑体" panose="02010609060101010101" pitchFamily="2" charset="-122"/>
            </a:endParaRPr>
          </a:p>
        </p:txBody>
      </p:sp>
      <p:sp>
        <p:nvSpPr>
          <p:cNvPr id="81925" name="Text Box 3"/>
          <p:cNvSpPr txBox="1"/>
          <p:nvPr/>
        </p:nvSpPr>
        <p:spPr>
          <a:xfrm>
            <a:off x="746125" y="4537075"/>
            <a:ext cx="184150" cy="457200"/>
          </a:xfrm>
          <a:prstGeom prst="rect">
            <a:avLst/>
          </a:prstGeom>
          <a:noFill/>
          <a:ln w="12700">
            <a:noFill/>
          </a:ln>
        </p:spPr>
        <p:txBody>
          <a:bodyPr wrap="none">
            <a:spAutoFit/>
          </a:bodyPr>
          <a:p>
            <a:pPr lvl="0" eaLnBrk="1" hangingPunct="1"/>
            <a:endParaRPr lang="zh-CN" altLang="zh-CN" dirty="0">
              <a:latin typeface="Times New Roman" panose="02020603050405020304" pitchFamily="18" charset="0"/>
              <a:ea typeface="宋体" panose="02010600030101010101" pitchFamily="2" charset="-122"/>
            </a:endParaRPr>
          </a:p>
        </p:txBody>
      </p:sp>
      <p:sp>
        <p:nvSpPr>
          <p:cNvPr id="81926" name="Text Box 4"/>
          <p:cNvSpPr txBox="1"/>
          <p:nvPr/>
        </p:nvSpPr>
        <p:spPr>
          <a:xfrm>
            <a:off x="7010400" y="5867400"/>
            <a:ext cx="184150" cy="457200"/>
          </a:xfrm>
          <a:prstGeom prst="rect">
            <a:avLst/>
          </a:prstGeom>
          <a:noFill/>
          <a:ln w="12700">
            <a:noFill/>
          </a:ln>
        </p:spPr>
        <p:txBody>
          <a:bodyPr wrap="none">
            <a:spAutoFit/>
          </a:bodyPr>
          <a:p>
            <a:pPr lvl="0" eaLnBrk="1" hangingPunct="1"/>
            <a:endParaRPr lang="zh-CN" altLang="zh-CN" dirty="0">
              <a:latin typeface="Times New Roman" panose="02020603050405020304" pitchFamily="18" charset="0"/>
              <a:ea typeface="宋体" panose="02010600030101010101" pitchFamily="2" charset="-122"/>
            </a:endParaRPr>
          </a:p>
        </p:txBody>
      </p:sp>
      <p:sp>
        <p:nvSpPr>
          <p:cNvPr id="81927" name="Oval 5"/>
          <p:cNvSpPr/>
          <p:nvPr/>
        </p:nvSpPr>
        <p:spPr>
          <a:xfrm>
            <a:off x="2438400" y="3962400"/>
            <a:ext cx="838200" cy="762000"/>
          </a:xfrm>
          <a:prstGeom prst="ellipse">
            <a:avLst/>
          </a:prstGeom>
          <a:noFill/>
          <a:ln w="28575" cap="sq" cmpd="sng">
            <a:solidFill>
              <a:schemeClr val="tx1"/>
            </a:solidFill>
            <a:prstDash val="solid"/>
            <a:headEnd type="none" w="sm" len="sm"/>
            <a:tailEnd type="none" w="sm" len="sm"/>
          </a:ln>
        </p:spPr>
        <p:txBody>
          <a:bodyPr wrap="none" anchor="ctr"/>
          <a:p>
            <a:pPr lvl="0" eaLnBrk="1" hangingPunct="1"/>
            <a:r>
              <a:rPr lang="en-US" altLang="zh-CN" sz="1400" b="1">
                <a:latin typeface="Times New Roman" panose="02020603050405020304" pitchFamily="18" charset="0"/>
                <a:ea typeface="宋体" panose="02010600030101010101" pitchFamily="2" charset="-122"/>
              </a:rPr>
              <a:t>2.5.1</a:t>
            </a:r>
            <a:endParaRPr lang="en-US" altLang="zh-CN" sz="1400" b="1">
              <a:latin typeface="Times New Roman" panose="02020603050405020304" pitchFamily="18" charset="0"/>
              <a:ea typeface="宋体" panose="02010600030101010101" pitchFamily="2" charset="-122"/>
            </a:endParaRPr>
          </a:p>
          <a:p>
            <a:pPr lvl="0" eaLnBrk="1" hangingPunct="1"/>
            <a:r>
              <a:rPr lang="zh-CN" altLang="en-US" sz="1400" b="1" dirty="0">
                <a:latin typeface="Times New Roman" panose="02020603050405020304" pitchFamily="18" charset="0"/>
                <a:ea typeface="宋体" panose="02010600030101010101" pitchFamily="2" charset="-122"/>
              </a:rPr>
              <a:t>办理</a:t>
            </a:r>
            <a:endParaRPr lang="zh-CN" altLang="en-US" sz="1400" b="1" dirty="0">
              <a:latin typeface="Times New Roman" panose="02020603050405020304" pitchFamily="18" charset="0"/>
              <a:ea typeface="宋体" panose="02010600030101010101" pitchFamily="2" charset="-122"/>
            </a:endParaRPr>
          </a:p>
          <a:p>
            <a:pPr lvl="0" eaLnBrk="1" hangingPunct="1"/>
            <a:r>
              <a:rPr lang="zh-CN" altLang="en-US" sz="1400" b="1" dirty="0">
                <a:latin typeface="Times New Roman" panose="02020603050405020304" pitchFamily="18" charset="0"/>
                <a:ea typeface="宋体" panose="02010600030101010101" pitchFamily="2" charset="-122"/>
              </a:rPr>
              <a:t>还书</a:t>
            </a:r>
            <a:endParaRPr lang="zh-CN" altLang="en-US" sz="1400" b="1" dirty="0">
              <a:latin typeface="Times New Roman" panose="02020603050405020304" pitchFamily="18" charset="0"/>
              <a:ea typeface="宋体" panose="02010600030101010101" pitchFamily="2" charset="-122"/>
            </a:endParaRPr>
          </a:p>
        </p:txBody>
      </p:sp>
      <p:grpSp>
        <p:nvGrpSpPr>
          <p:cNvPr id="81928" name="Group 6"/>
          <p:cNvGrpSpPr/>
          <p:nvPr/>
        </p:nvGrpSpPr>
        <p:grpSpPr>
          <a:xfrm>
            <a:off x="1066800" y="4114800"/>
            <a:ext cx="1371600" cy="304800"/>
            <a:chOff x="672" y="2592"/>
            <a:chExt cx="864" cy="192"/>
          </a:xfrm>
        </p:grpSpPr>
        <p:sp>
          <p:nvSpPr>
            <p:cNvPr id="81951" name="Line 7"/>
            <p:cNvSpPr/>
            <p:nvPr/>
          </p:nvSpPr>
          <p:spPr>
            <a:xfrm>
              <a:off x="672" y="2784"/>
              <a:ext cx="864" cy="0"/>
            </a:xfrm>
            <a:prstGeom prst="line">
              <a:avLst/>
            </a:prstGeom>
            <a:ln w="28575" cap="sq" cmpd="sng">
              <a:solidFill>
                <a:schemeClr val="tx1"/>
              </a:solidFill>
              <a:prstDash val="solid"/>
              <a:headEnd type="none" w="sm" len="sm"/>
              <a:tailEnd type="triangle" w="sm" len="sm"/>
            </a:ln>
          </p:spPr>
        </p:sp>
        <p:sp>
          <p:nvSpPr>
            <p:cNvPr id="81952" name="Text Box 8"/>
            <p:cNvSpPr txBox="1"/>
            <p:nvPr/>
          </p:nvSpPr>
          <p:spPr>
            <a:xfrm>
              <a:off x="864" y="2592"/>
              <a:ext cx="400" cy="173"/>
            </a:xfrm>
            <a:prstGeom prst="rect">
              <a:avLst/>
            </a:prstGeom>
            <a:noFill/>
            <a:ln w="12700">
              <a:noFill/>
            </a:ln>
          </p:spPr>
          <p:txBody>
            <a:bodyPr wrap="none">
              <a:spAutoFit/>
            </a:bodyPr>
            <a:p>
              <a:pPr lvl="0" eaLnBrk="1" hangingPunct="1"/>
              <a:r>
                <a:rPr lang="zh-CN" altLang="en-US" sz="1200" b="1" dirty="0">
                  <a:latin typeface="Times New Roman" panose="02020603050405020304" pitchFamily="18" charset="0"/>
                  <a:ea typeface="宋体" panose="02010600030101010101" pitchFamily="2" charset="-122"/>
                </a:rPr>
                <a:t>还书单</a:t>
              </a:r>
              <a:endParaRPr lang="zh-CN" altLang="en-US" sz="1200" b="1" dirty="0">
                <a:latin typeface="Times New Roman" panose="02020603050405020304" pitchFamily="18" charset="0"/>
                <a:ea typeface="宋体" panose="02010600030101010101" pitchFamily="2" charset="-122"/>
              </a:endParaRPr>
            </a:p>
          </p:txBody>
        </p:sp>
      </p:grpSp>
      <p:grpSp>
        <p:nvGrpSpPr>
          <p:cNvPr id="81929" name="Group 9"/>
          <p:cNvGrpSpPr/>
          <p:nvPr/>
        </p:nvGrpSpPr>
        <p:grpSpPr>
          <a:xfrm>
            <a:off x="2362200" y="3124200"/>
            <a:ext cx="1022350" cy="274638"/>
            <a:chOff x="3792" y="2736"/>
            <a:chExt cx="644" cy="173"/>
          </a:xfrm>
        </p:grpSpPr>
        <p:sp>
          <p:nvSpPr>
            <p:cNvPr id="81948" name="Text Box 10"/>
            <p:cNvSpPr txBox="1"/>
            <p:nvPr/>
          </p:nvSpPr>
          <p:spPr>
            <a:xfrm>
              <a:off x="3792" y="2736"/>
              <a:ext cx="644" cy="173"/>
            </a:xfrm>
            <a:prstGeom prst="rect">
              <a:avLst/>
            </a:prstGeom>
            <a:noFill/>
            <a:ln w="12700">
              <a:noFill/>
            </a:ln>
          </p:spPr>
          <p:txBody>
            <a:bodyPr>
              <a:spAutoFit/>
            </a:bodyPr>
            <a:p>
              <a:pPr lvl="0" eaLnBrk="1" hangingPunct="1"/>
              <a:r>
                <a:rPr lang="en-US" altLang="zh-CN" sz="1200" b="1">
                  <a:latin typeface="Times New Roman" panose="02020603050405020304" pitchFamily="18" charset="0"/>
                  <a:ea typeface="宋体" panose="02010600030101010101" pitchFamily="2" charset="-122"/>
                </a:rPr>
                <a:t>1    </a:t>
              </a:r>
              <a:r>
                <a:rPr lang="zh-CN" altLang="en-US" sz="1200" b="1" dirty="0">
                  <a:latin typeface="Times New Roman" panose="02020603050405020304" pitchFamily="18" charset="0"/>
                  <a:ea typeface="宋体" panose="02010600030101010101" pitchFamily="2" charset="-122"/>
                </a:rPr>
                <a:t>目录文件</a:t>
              </a:r>
              <a:endParaRPr lang="zh-CN" altLang="en-US" sz="1200" b="1" dirty="0">
                <a:latin typeface="Times New Roman" panose="02020603050405020304" pitchFamily="18" charset="0"/>
                <a:ea typeface="宋体" panose="02010600030101010101" pitchFamily="2" charset="-122"/>
              </a:endParaRPr>
            </a:p>
          </p:txBody>
        </p:sp>
        <p:sp>
          <p:nvSpPr>
            <p:cNvPr id="81949" name="Line 11"/>
            <p:cNvSpPr/>
            <p:nvPr/>
          </p:nvSpPr>
          <p:spPr>
            <a:xfrm flipH="1" flipV="1">
              <a:off x="3792" y="2736"/>
              <a:ext cx="624" cy="0"/>
            </a:xfrm>
            <a:prstGeom prst="line">
              <a:avLst/>
            </a:prstGeom>
            <a:ln w="28575" cap="sq" cmpd="sng">
              <a:solidFill>
                <a:schemeClr val="tx1"/>
              </a:solidFill>
              <a:prstDash val="solid"/>
              <a:headEnd type="none" w="sm" len="sm"/>
              <a:tailEnd type="none" w="sm" len="sm"/>
            </a:ln>
          </p:spPr>
        </p:sp>
        <p:sp>
          <p:nvSpPr>
            <p:cNvPr id="81950" name="Line 12"/>
            <p:cNvSpPr/>
            <p:nvPr/>
          </p:nvSpPr>
          <p:spPr>
            <a:xfrm flipH="1" flipV="1">
              <a:off x="3792" y="2880"/>
              <a:ext cx="624" cy="0"/>
            </a:xfrm>
            <a:prstGeom prst="line">
              <a:avLst/>
            </a:prstGeom>
            <a:ln w="28575" cap="sq" cmpd="sng">
              <a:solidFill>
                <a:schemeClr val="tx1"/>
              </a:solidFill>
              <a:prstDash val="solid"/>
              <a:headEnd type="none" w="sm" len="sm"/>
              <a:tailEnd type="none" w="sm" len="sm"/>
            </a:ln>
          </p:spPr>
        </p:sp>
      </p:grpSp>
      <p:grpSp>
        <p:nvGrpSpPr>
          <p:cNvPr id="81930" name="Group 13"/>
          <p:cNvGrpSpPr/>
          <p:nvPr/>
        </p:nvGrpSpPr>
        <p:grpSpPr>
          <a:xfrm>
            <a:off x="2286000" y="4724400"/>
            <a:ext cx="1022350" cy="884238"/>
            <a:chOff x="1440" y="2976"/>
            <a:chExt cx="644" cy="557"/>
          </a:xfrm>
        </p:grpSpPr>
        <p:grpSp>
          <p:nvGrpSpPr>
            <p:cNvPr id="81943" name="Group 14"/>
            <p:cNvGrpSpPr/>
            <p:nvPr/>
          </p:nvGrpSpPr>
          <p:grpSpPr>
            <a:xfrm>
              <a:off x="1440" y="3360"/>
              <a:ext cx="644" cy="173"/>
              <a:chOff x="3792" y="2736"/>
              <a:chExt cx="644" cy="173"/>
            </a:xfrm>
          </p:grpSpPr>
          <p:sp>
            <p:nvSpPr>
              <p:cNvPr id="81945" name="Text Box 15"/>
              <p:cNvSpPr txBox="1"/>
              <p:nvPr/>
            </p:nvSpPr>
            <p:spPr>
              <a:xfrm>
                <a:off x="3792" y="2736"/>
                <a:ext cx="644" cy="173"/>
              </a:xfrm>
              <a:prstGeom prst="rect">
                <a:avLst/>
              </a:prstGeom>
              <a:noFill/>
              <a:ln w="12700">
                <a:noFill/>
              </a:ln>
            </p:spPr>
            <p:txBody>
              <a:bodyPr>
                <a:spAutoFit/>
              </a:bodyPr>
              <a:p>
                <a:pPr lvl="0" eaLnBrk="1" hangingPunct="1"/>
                <a:r>
                  <a:rPr lang="en-US" altLang="zh-CN" sz="1200" b="1">
                    <a:latin typeface="Times New Roman" panose="02020603050405020304" pitchFamily="18" charset="0"/>
                    <a:ea typeface="宋体" panose="02010600030101010101" pitchFamily="2" charset="-122"/>
                  </a:rPr>
                  <a:t>3    </a:t>
                </a:r>
                <a:r>
                  <a:rPr lang="zh-CN" altLang="en-US" sz="1200" b="1" dirty="0">
                    <a:latin typeface="Times New Roman" panose="02020603050405020304" pitchFamily="18" charset="0"/>
                    <a:ea typeface="宋体" panose="02010600030101010101" pitchFamily="2" charset="-122"/>
                  </a:rPr>
                  <a:t>借书文件</a:t>
                </a:r>
                <a:endParaRPr lang="zh-CN" altLang="en-US" sz="1200" b="1" dirty="0">
                  <a:latin typeface="Times New Roman" panose="02020603050405020304" pitchFamily="18" charset="0"/>
                  <a:ea typeface="宋体" panose="02010600030101010101" pitchFamily="2" charset="-122"/>
                </a:endParaRPr>
              </a:p>
            </p:txBody>
          </p:sp>
          <p:sp>
            <p:nvSpPr>
              <p:cNvPr id="81946" name="Line 16"/>
              <p:cNvSpPr/>
              <p:nvPr/>
            </p:nvSpPr>
            <p:spPr>
              <a:xfrm flipH="1" flipV="1">
                <a:off x="3792" y="2736"/>
                <a:ext cx="624" cy="0"/>
              </a:xfrm>
              <a:prstGeom prst="line">
                <a:avLst/>
              </a:prstGeom>
              <a:ln w="28575" cap="sq" cmpd="sng">
                <a:solidFill>
                  <a:schemeClr val="tx1"/>
                </a:solidFill>
                <a:prstDash val="solid"/>
                <a:headEnd type="none" w="sm" len="sm"/>
                <a:tailEnd type="none" w="sm" len="sm"/>
              </a:ln>
            </p:spPr>
          </p:sp>
          <p:sp>
            <p:nvSpPr>
              <p:cNvPr id="81947" name="Line 17"/>
              <p:cNvSpPr/>
              <p:nvPr/>
            </p:nvSpPr>
            <p:spPr>
              <a:xfrm flipH="1" flipV="1">
                <a:off x="3792" y="2880"/>
                <a:ext cx="624" cy="0"/>
              </a:xfrm>
              <a:prstGeom prst="line">
                <a:avLst/>
              </a:prstGeom>
              <a:ln w="28575" cap="sq" cmpd="sng">
                <a:solidFill>
                  <a:schemeClr val="tx1"/>
                </a:solidFill>
                <a:prstDash val="solid"/>
                <a:headEnd type="none" w="sm" len="sm"/>
                <a:tailEnd type="none" w="sm" len="sm"/>
              </a:ln>
            </p:spPr>
          </p:sp>
        </p:grpSp>
        <p:sp>
          <p:nvSpPr>
            <p:cNvPr id="81944" name="Line 18"/>
            <p:cNvSpPr/>
            <p:nvPr/>
          </p:nvSpPr>
          <p:spPr>
            <a:xfrm>
              <a:off x="1776" y="2976"/>
              <a:ext cx="0" cy="384"/>
            </a:xfrm>
            <a:prstGeom prst="line">
              <a:avLst/>
            </a:prstGeom>
            <a:ln w="28575" cap="sq" cmpd="sng">
              <a:solidFill>
                <a:schemeClr val="tx1"/>
              </a:solidFill>
              <a:prstDash val="solid"/>
              <a:headEnd type="triangle" w="med" len="med"/>
              <a:tailEnd type="triangle" w="med" len="med"/>
            </a:ln>
          </p:spPr>
        </p:sp>
      </p:grpSp>
      <p:grpSp>
        <p:nvGrpSpPr>
          <p:cNvPr id="81931" name="Group 19"/>
          <p:cNvGrpSpPr/>
          <p:nvPr/>
        </p:nvGrpSpPr>
        <p:grpSpPr>
          <a:xfrm>
            <a:off x="3276600" y="3962400"/>
            <a:ext cx="1981200" cy="762000"/>
            <a:chOff x="2064" y="2496"/>
            <a:chExt cx="1248" cy="480"/>
          </a:xfrm>
        </p:grpSpPr>
        <p:sp>
          <p:nvSpPr>
            <p:cNvPr id="81939" name="Oval 20"/>
            <p:cNvSpPr/>
            <p:nvPr/>
          </p:nvSpPr>
          <p:spPr>
            <a:xfrm>
              <a:off x="2784" y="2496"/>
              <a:ext cx="528" cy="480"/>
            </a:xfrm>
            <a:prstGeom prst="ellipse">
              <a:avLst/>
            </a:prstGeom>
            <a:noFill/>
            <a:ln w="28575" cap="sq" cmpd="sng">
              <a:solidFill>
                <a:schemeClr val="tx1"/>
              </a:solidFill>
              <a:prstDash val="solid"/>
              <a:headEnd type="none" w="sm" len="sm"/>
              <a:tailEnd type="none" w="sm" len="sm"/>
            </a:ln>
          </p:spPr>
          <p:txBody>
            <a:bodyPr wrap="none" anchor="ctr"/>
            <a:p>
              <a:pPr lvl="0" eaLnBrk="1" hangingPunct="1"/>
              <a:r>
                <a:rPr lang="en-US" altLang="zh-CN" sz="1400" b="1">
                  <a:latin typeface="Times New Roman" panose="02020603050405020304" pitchFamily="18" charset="0"/>
                  <a:ea typeface="宋体" panose="02010600030101010101" pitchFamily="2" charset="-122"/>
                </a:rPr>
                <a:t>2.5.2</a:t>
              </a:r>
              <a:endParaRPr lang="en-US" altLang="zh-CN" sz="1400" b="1">
                <a:latin typeface="Times New Roman" panose="02020603050405020304" pitchFamily="18" charset="0"/>
                <a:ea typeface="宋体" panose="02010600030101010101" pitchFamily="2" charset="-122"/>
              </a:endParaRPr>
            </a:p>
            <a:p>
              <a:pPr lvl="0" eaLnBrk="1" hangingPunct="1"/>
              <a:r>
                <a:rPr lang="zh-CN" altLang="en-US" sz="1400" b="1" dirty="0">
                  <a:latin typeface="Times New Roman" panose="02020603050405020304" pitchFamily="18" charset="0"/>
                  <a:ea typeface="宋体" panose="02010600030101010101" pitchFamily="2" charset="-122"/>
                </a:rPr>
                <a:t>办理</a:t>
              </a:r>
              <a:endParaRPr lang="zh-CN" altLang="en-US" sz="1400" b="1" dirty="0">
                <a:latin typeface="Times New Roman" panose="02020603050405020304" pitchFamily="18" charset="0"/>
                <a:ea typeface="宋体" panose="02010600030101010101" pitchFamily="2" charset="-122"/>
              </a:endParaRPr>
            </a:p>
            <a:p>
              <a:pPr lvl="0" eaLnBrk="1" hangingPunct="1"/>
              <a:r>
                <a:rPr lang="zh-CN" altLang="en-US" sz="1400" b="1" dirty="0">
                  <a:latin typeface="Times New Roman" panose="02020603050405020304" pitchFamily="18" charset="0"/>
                  <a:ea typeface="宋体" panose="02010600030101010101" pitchFamily="2" charset="-122"/>
                </a:rPr>
                <a:t>罚款</a:t>
              </a:r>
              <a:endParaRPr lang="zh-CN" altLang="en-US" sz="1400" b="1" dirty="0">
                <a:latin typeface="Times New Roman" panose="02020603050405020304" pitchFamily="18" charset="0"/>
                <a:ea typeface="宋体" panose="02010600030101010101" pitchFamily="2" charset="-122"/>
              </a:endParaRPr>
            </a:p>
          </p:txBody>
        </p:sp>
        <p:grpSp>
          <p:nvGrpSpPr>
            <p:cNvPr id="81940" name="Group 21"/>
            <p:cNvGrpSpPr/>
            <p:nvPr/>
          </p:nvGrpSpPr>
          <p:grpSpPr>
            <a:xfrm>
              <a:off x="2064" y="2592"/>
              <a:ext cx="720" cy="192"/>
              <a:chOff x="2064" y="2592"/>
              <a:chExt cx="720" cy="192"/>
            </a:xfrm>
          </p:grpSpPr>
          <p:sp>
            <p:nvSpPr>
              <p:cNvPr id="81941" name="Text Box 22"/>
              <p:cNvSpPr txBox="1"/>
              <p:nvPr/>
            </p:nvSpPr>
            <p:spPr>
              <a:xfrm>
                <a:off x="2160" y="2592"/>
                <a:ext cx="498" cy="173"/>
              </a:xfrm>
              <a:prstGeom prst="rect">
                <a:avLst/>
              </a:prstGeom>
              <a:noFill/>
              <a:ln w="12700">
                <a:noFill/>
              </a:ln>
            </p:spPr>
            <p:txBody>
              <a:bodyPr wrap="none">
                <a:spAutoFit/>
              </a:bodyPr>
              <a:p>
                <a:pPr lvl="0" eaLnBrk="1" hangingPunct="1"/>
                <a:r>
                  <a:rPr lang="zh-CN" altLang="en-US" sz="1200" b="1" dirty="0">
                    <a:latin typeface="Times New Roman" panose="02020603050405020304" pitchFamily="18" charset="0"/>
                    <a:ea typeface="宋体" panose="02010600030101010101" pitchFamily="2" charset="-122"/>
                  </a:rPr>
                  <a:t>逾期天数</a:t>
                </a:r>
                <a:endParaRPr lang="zh-CN" altLang="en-US" sz="1200" b="1" dirty="0">
                  <a:latin typeface="Times New Roman" panose="02020603050405020304" pitchFamily="18" charset="0"/>
                  <a:ea typeface="宋体" panose="02010600030101010101" pitchFamily="2" charset="-122"/>
                </a:endParaRPr>
              </a:p>
            </p:txBody>
          </p:sp>
          <p:sp>
            <p:nvSpPr>
              <p:cNvPr id="81942" name="Line 23"/>
              <p:cNvSpPr/>
              <p:nvPr/>
            </p:nvSpPr>
            <p:spPr>
              <a:xfrm>
                <a:off x="2064" y="2784"/>
                <a:ext cx="720" cy="0"/>
              </a:xfrm>
              <a:prstGeom prst="line">
                <a:avLst/>
              </a:prstGeom>
              <a:ln w="28575" cap="sq" cmpd="sng">
                <a:solidFill>
                  <a:schemeClr val="tx1"/>
                </a:solidFill>
                <a:prstDash val="solid"/>
                <a:headEnd type="none" w="sm" len="sm"/>
                <a:tailEnd type="triangle" w="sm" len="sm"/>
              </a:ln>
            </p:spPr>
          </p:sp>
        </p:grpSp>
      </p:grpSp>
      <p:grpSp>
        <p:nvGrpSpPr>
          <p:cNvPr id="81932" name="Group 24"/>
          <p:cNvGrpSpPr/>
          <p:nvPr/>
        </p:nvGrpSpPr>
        <p:grpSpPr>
          <a:xfrm>
            <a:off x="5257800" y="4114800"/>
            <a:ext cx="2286000" cy="533400"/>
            <a:chOff x="3312" y="2592"/>
            <a:chExt cx="1440" cy="336"/>
          </a:xfrm>
        </p:grpSpPr>
        <p:sp>
          <p:nvSpPr>
            <p:cNvPr id="81935" name="Rectangle 25"/>
            <p:cNvSpPr/>
            <p:nvPr/>
          </p:nvSpPr>
          <p:spPr>
            <a:xfrm>
              <a:off x="4032" y="2688"/>
              <a:ext cx="720" cy="240"/>
            </a:xfrm>
            <a:prstGeom prst="rect">
              <a:avLst/>
            </a:prstGeom>
            <a:noFill/>
            <a:ln w="28575" cap="sq" cmpd="sng">
              <a:solidFill>
                <a:srgbClr val="FF0066"/>
              </a:solidFill>
              <a:prstDash val="solid"/>
              <a:miter/>
              <a:headEnd type="none" w="sm" len="sm"/>
              <a:tailEnd type="none" w="sm" len="sm"/>
            </a:ln>
          </p:spPr>
          <p:txBody>
            <a:bodyPr wrap="none" anchor="ctr"/>
            <a:p>
              <a:pPr lvl="0" eaLnBrk="1" hangingPunct="1"/>
              <a:r>
                <a:rPr lang="zh-CN" altLang="en-US" sz="1800" b="1" dirty="0">
                  <a:solidFill>
                    <a:srgbClr val="FF0066"/>
                  </a:solidFill>
                  <a:latin typeface="Times New Roman" panose="02020603050405020304" pitchFamily="18" charset="0"/>
                  <a:ea typeface="宋体" panose="02010600030101010101" pitchFamily="2" charset="-122"/>
                </a:rPr>
                <a:t>读者</a:t>
              </a:r>
              <a:endParaRPr lang="zh-CN" altLang="en-US" sz="1800" b="1" dirty="0">
                <a:solidFill>
                  <a:srgbClr val="FF0066"/>
                </a:solidFill>
                <a:latin typeface="Times New Roman" panose="02020603050405020304" pitchFamily="18" charset="0"/>
                <a:ea typeface="宋体" panose="02010600030101010101" pitchFamily="2" charset="-122"/>
              </a:endParaRPr>
            </a:p>
          </p:txBody>
        </p:sp>
        <p:grpSp>
          <p:nvGrpSpPr>
            <p:cNvPr id="81936" name="Group 26"/>
            <p:cNvGrpSpPr/>
            <p:nvPr/>
          </p:nvGrpSpPr>
          <p:grpSpPr>
            <a:xfrm>
              <a:off x="3312" y="2592"/>
              <a:ext cx="720" cy="192"/>
              <a:chOff x="3312" y="2592"/>
              <a:chExt cx="720" cy="192"/>
            </a:xfrm>
          </p:grpSpPr>
          <p:sp>
            <p:nvSpPr>
              <p:cNvPr id="81937" name="Line 27"/>
              <p:cNvSpPr/>
              <p:nvPr/>
            </p:nvSpPr>
            <p:spPr>
              <a:xfrm>
                <a:off x="3312" y="2784"/>
                <a:ext cx="720" cy="0"/>
              </a:xfrm>
              <a:prstGeom prst="line">
                <a:avLst/>
              </a:prstGeom>
              <a:ln w="28575" cap="sq" cmpd="sng">
                <a:solidFill>
                  <a:schemeClr val="tx1"/>
                </a:solidFill>
                <a:prstDash val="solid"/>
                <a:headEnd type="none" w="sm" len="sm"/>
                <a:tailEnd type="triangle" w="sm" len="sm"/>
              </a:ln>
            </p:spPr>
          </p:sp>
          <p:sp>
            <p:nvSpPr>
              <p:cNvPr id="81938" name="Text Box 28"/>
              <p:cNvSpPr txBox="1"/>
              <p:nvPr/>
            </p:nvSpPr>
            <p:spPr>
              <a:xfrm>
                <a:off x="3408" y="2592"/>
                <a:ext cx="404" cy="173"/>
              </a:xfrm>
              <a:prstGeom prst="rect">
                <a:avLst/>
              </a:prstGeom>
              <a:noFill/>
              <a:ln w="12700">
                <a:noFill/>
              </a:ln>
            </p:spPr>
            <p:txBody>
              <a:bodyPr wrap="none">
                <a:spAutoFit/>
              </a:bodyPr>
              <a:p>
                <a:pPr lvl="0" eaLnBrk="1" hangingPunct="1"/>
                <a:r>
                  <a:rPr lang="zh-CN" altLang="en-US" sz="1200" b="1" dirty="0">
                    <a:latin typeface="Times New Roman" panose="02020603050405020304" pitchFamily="18" charset="0"/>
                    <a:ea typeface="宋体" panose="02010600030101010101" pitchFamily="2" charset="-122"/>
                  </a:rPr>
                  <a:t>罚款单</a:t>
                </a:r>
                <a:endParaRPr lang="zh-CN" altLang="en-US" sz="1200" b="1" dirty="0">
                  <a:latin typeface="Times New Roman" panose="02020603050405020304" pitchFamily="18" charset="0"/>
                  <a:ea typeface="宋体" panose="02010600030101010101" pitchFamily="2" charset="-122"/>
                </a:endParaRPr>
              </a:p>
            </p:txBody>
          </p:sp>
        </p:grpSp>
      </p:grpSp>
      <p:sp>
        <p:nvSpPr>
          <p:cNvPr id="81933" name="Line 29"/>
          <p:cNvSpPr/>
          <p:nvPr/>
        </p:nvSpPr>
        <p:spPr>
          <a:xfrm>
            <a:off x="2819400" y="3352800"/>
            <a:ext cx="0" cy="609600"/>
          </a:xfrm>
          <a:prstGeom prst="line">
            <a:avLst/>
          </a:prstGeom>
          <a:ln w="28575" cap="sq" cmpd="sng">
            <a:solidFill>
              <a:schemeClr val="tx1"/>
            </a:solidFill>
            <a:prstDash val="solid"/>
            <a:headEnd type="triangle" w="med" len="med"/>
            <a:tailEnd type="triangle" w="med" len="med"/>
          </a:ln>
        </p:spPr>
      </p:sp>
      <p:sp>
        <p:nvSpPr>
          <p:cNvPr id="81934" name="Text Box 30"/>
          <p:cNvSpPr txBox="1"/>
          <p:nvPr/>
        </p:nvSpPr>
        <p:spPr>
          <a:xfrm>
            <a:off x="898525" y="2019300"/>
            <a:ext cx="2020888" cy="366713"/>
          </a:xfrm>
          <a:prstGeom prst="rect">
            <a:avLst/>
          </a:prstGeom>
          <a:noFill/>
          <a:ln w="12700">
            <a:noFill/>
          </a:ln>
        </p:spPr>
        <p:txBody>
          <a:bodyPr wrap="none">
            <a:spAutoFit/>
          </a:bodyPr>
          <a:p>
            <a:pPr lvl="0" eaLnBrk="1" hangingPunct="1"/>
            <a:r>
              <a:rPr lang="zh-CN" altLang="en-US" sz="1800" b="1" dirty="0">
                <a:latin typeface="宋体" panose="02010600030101010101" pitchFamily="2" charset="-122"/>
                <a:ea typeface="宋体" panose="02010600030101010101" pitchFamily="2" charset="-122"/>
              </a:rPr>
              <a:t>三层：</a:t>
            </a:r>
            <a:r>
              <a:rPr lang="zh-CN" altLang="en-US" sz="1800" b="1" dirty="0">
                <a:latin typeface="Times New Roman" panose="02020603050405020304" pitchFamily="18" charset="0"/>
                <a:ea typeface="宋体" panose="02010600030101010101" pitchFamily="2" charset="-122"/>
              </a:rPr>
              <a:t>“</a:t>
            </a:r>
            <a:r>
              <a:rPr lang="zh-CN" altLang="en-US" sz="1800" b="1" dirty="0">
                <a:latin typeface="宋体" panose="02010600030101010101" pitchFamily="2" charset="-122"/>
                <a:ea typeface="宋体" panose="02010600030101010101" pitchFamily="2" charset="-122"/>
              </a:rPr>
              <a:t>还书</a:t>
            </a:r>
            <a:r>
              <a:rPr lang="zh-CN" altLang="en-US" sz="1800" b="1" dirty="0">
                <a:latin typeface="Times New Roman" panose="02020603050405020304" pitchFamily="18" charset="0"/>
                <a:ea typeface="宋体" panose="02010600030101010101" pitchFamily="2" charset="-122"/>
              </a:rPr>
              <a:t>”</a:t>
            </a:r>
            <a:r>
              <a:rPr lang="zh-CN" altLang="en-US" sz="1800" b="1" dirty="0">
                <a:latin typeface="宋体" panose="02010600030101010101" pitchFamily="2" charset="-122"/>
                <a:ea typeface="宋体" panose="02010600030101010101" pitchFamily="2" charset="-122"/>
              </a:rPr>
              <a:t> </a:t>
            </a:r>
            <a:r>
              <a:rPr lang="en-US" altLang="zh-CN" sz="1800" b="1">
                <a:latin typeface="宋体" panose="02010600030101010101" pitchFamily="2" charset="-122"/>
                <a:ea typeface="宋体" panose="02010600030101010101" pitchFamily="2" charset="-122"/>
              </a:rPr>
              <a:t>DFD</a:t>
            </a:r>
            <a:endParaRPr lang="en-US" altLang="zh-CN" sz="1800" b="1">
              <a:latin typeface="宋体" panose="02010600030101010101" pitchFamily="2" charset="-122"/>
              <a:ea typeface="宋体" panose="02010600030101010101" pitchFamily="2" charset="-122"/>
            </a:endParaRPr>
          </a:p>
        </p:txBody>
      </p:sp>
    </p:spTree>
  </p:cSld>
  <p:clrMapOvr>
    <a:masterClrMapping/>
  </p:clrMapOvr>
  <p:transition spd="slow">
    <p:cover dir="u"/>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6" name="日期占位符 3"/>
          <p:cNvSpPr txBox="1">
            <a:spLocks noGrp="1"/>
          </p:cNvSpPr>
          <p:nvPr>
            <p:ph type="dt" sz="half" idx="10"/>
          </p:nvPr>
        </p:nvSpPr>
        <p:spPr/>
        <p:txBody>
          <a:bodyPr/>
          <a:p>
            <a:pPr eaLnBrk="1" hangingPunct="1"/>
            <a:fld id="{BB962C8B-B14F-4D97-AF65-F5344CB8AC3E}" type="datetime1">
              <a:rPr lang="zh-CN" altLang="en-US" dirty="0"/>
            </a:fld>
            <a:endParaRPr lang="zh-CN" altLang="en-US" dirty="0"/>
          </a:p>
        </p:txBody>
      </p:sp>
      <p:sp>
        <p:nvSpPr>
          <p:cNvPr id="82947" name="灯片编号占位符 5"/>
          <p:cNvSpPr txBox="1">
            <a:spLocks noGrp="1"/>
          </p:cNvSpPr>
          <p:nvPr>
            <p:ph type="sldNum" sz="quarter" idx="12"/>
          </p:nvPr>
        </p:nvSpPr>
        <p:spPr/>
        <p:txBody>
          <a:bodyPr/>
          <a:p>
            <a:pPr algn="r" eaLnBrk="1" hangingPunct="1">
              <a:spcBef>
                <a:spcPct val="50000"/>
              </a:spcBef>
            </a:pPr>
            <a:fld id="{9A0DB2DC-4C9A-4742-B13C-FB6460FD3503}" type="slidenum">
              <a:rPr lang="en-US" altLang="zh-CN" sz="1400"/>
            </a:fld>
            <a:endParaRPr lang="en-US" altLang="zh-CN" sz="1400"/>
          </a:p>
        </p:txBody>
      </p:sp>
      <p:sp>
        <p:nvSpPr>
          <p:cNvPr id="82948" name="Rectangle 2"/>
          <p:cNvSpPr>
            <a:spLocks noGrp="1"/>
          </p:cNvSpPr>
          <p:nvPr>
            <p:ph type="title"/>
          </p:nvPr>
        </p:nvSpPr>
        <p:spPr>
          <a:xfrm>
            <a:off x="2857500" y="642938"/>
            <a:ext cx="3533775" cy="546100"/>
          </a:xfrm>
        </p:spPr>
        <p:txBody>
          <a:bodyPr vert="horz" wrap="square" lIns="92075" tIns="46038" rIns="92075" bIns="46038" anchor="ctr"/>
          <a:p>
            <a:r>
              <a:rPr lang="zh-CN" altLang="en-US" sz="3600" dirty="0">
                <a:latin typeface="黑体" panose="02010609060101010101" pitchFamily="2" charset="-122"/>
                <a:ea typeface="黑体" panose="02010609060101010101" pitchFamily="2" charset="-122"/>
              </a:rPr>
              <a:t>图书馆系统</a:t>
            </a:r>
            <a:r>
              <a:rPr lang="en-US" altLang="zh-CN" sz="3600">
                <a:latin typeface="黑体" panose="02010609060101010101" pitchFamily="2" charset="-122"/>
                <a:ea typeface="黑体" panose="02010609060101010101" pitchFamily="2" charset="-122"/>
              </a:rPr>
              <a:t>9</a:t>
            </a:r>
            <a:endParaRPr lang="en-US" altLang="zh-CN" sz="3600">
              <a:latin typeface="黑体" panose="02010609060101010101" pitchFamily="2" charset="-122"/>
              <a:ea typeface="黑体" panose="02010609060101010101" pitchFamily="2" charset="-122"/>
            </a:endParaRPr>
          </a:p>
        </p:txBody>
      </p:sp>
      <p:sp>
        <p:nvSpPr>
          <p:cNvPr id="82949" name="Text Box 3"/>
          <p:cNvSpPr txBox="1"/>
          <p:nvPr/>
        </p:nvSpPr>
        <p:spPr>
          <a:xfrm>
            <a:off x="746125" y="4537075"/>
            <a:ext cx="184150" cy="457200"/>
          </a:xfrm>
          <a:prstGeom prst="rect">
            <a:avLst/>
          </a:prstGeom>
          <a:noFill/>
          <a:ln w="12700">
            <a:noFill/>
          </a:ln>
        </p:spPr>
        <p:txBody>
          <a:bodyPr wrap="none">
            <a:spAutoFit/>
          </a:bodyPr>
          <a:p>
            <a:pPr lvl="0" eaLnBrk="1" hangingPunct="1"/>
            <a:endParaRPr lang="zh-CN" altLang="zh-CN" dirty="0">
              <a:latin typeface="Times New Roman" panose="02020603050405020304" pitchFamily="18" charset="0"/>
              <a:ea typeface="宋体" panose="02010600030101010101" pitchFamily="2" charset="-122"/>
            </a:endParaRPr>
          </a:p>
        </p:txBody>
      </p:sp>
      <p:sp>
        <p:nvSpPr>
          <p:cNvPr id="82950" name="Text Box 4"/>
          <p:cNvSpPr txBox="1"/>
          <p:nvPr/>
        </p:nvSpPr>
        <p:spPr>
          <a:xfrm>
            <a:off x="974725" y="4765675"/>
            <a:ext cx="184150" cy="457200"/>
          </a:xfrm>
          <a:prstGeom prst="rect">
            <a:avLst/>
          </a:prstGeom>
          <a:noFill/>
          <a:ln w="12700">
            <a:noFill/>
          </a:ln>
        </p:spPr>
        <p:txBody>
          <a:bodyPr wrap="none">
            <a:spAutoFit/>
          </a:bodyPr>
          <a:p>
            <a:pPr lvl="0" eaLnBrk="1" hangingPunct="1"/>
            <a:endParaRPr lang="zh-CN" altLang="zh-CN" dirty="0">
              <a:latin typeface="Times New Roman" panose="02020603050405020304" pitchFamily="18" charset="0"/>
              <a:ea typeface="宋体" panose="02010600030101010101" pitchFamily="2" charset="-122"/>
            </a:endParaRPr>
          </a:p>
        </p:txBody>
      </p:sp>
      <p:graphicFrame>
        <p:nvGraphicFramePr>
          <p:cNvPr id="82997" name="表格 82996"/>
          <p:cNvGraphicFramePr/>
          <p:nvPr/>
        </p:nvGraphicFramePr>
        <p:xfrm>
          <a:off x="1331913" y="2205038"/>
          <a:ext cx="6858000" cy="4044950"/>
        </p:xfrm>
        <a:graphic>
          <a:graphicData uri="http://schemas.openxmlformats.org/drawingml/2006/table">
            <a:tbl>
              <a:tblPr/>
              <a:tblGrid>
                <a:gridCol w="1663700"/>
                <a:gridCol w="5194300"/>
              </a:tblGrid>
              <a:tr h="312738">
                <a:tc>
                  <a:txBody>
                    <a:bodyPr/>
                    <a:lstStyle>
                      <a:lvl1pPr marL="342900" lvl="0" indent="-342900" algn="l" rtl="0" eaLnBrk="0" fontAlgn="base" hangingPunct="0">
                        <a:spcBef>
                          <a:spcPct val="20000"/>
                        </a:spcBef>
                        <a:spcAft>
                          <a:spcPct val="0"/>
                        </a:spcAft>
                        <a:buChar char="•"/>
                        <a:defRPr kumimoji="1" sz="28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kumimoji="1" sz="2400">
                          <a:solidFill>
                            <a:schemeClr val="tx1"/>
                          </a:solidFill>
                          <a:latin typeface="+mn-lt"/>
                          <a:ea typeface="+mn-ea"/>
                        </a:defRPr>
                      </a:lvl2pPr>
                      <a:lvl3pPr marL="1143000" lvl="2" indent="-228600" algn="l" rtl="0" eaLnBrk="0" fontAlgn="base" hangingPunct="0">
                        <a:spcBef>
                          <a:spcPct val="20000"/>
                        </a:spcBef>
                        <a:spcAft>
                          <a:spcPct val="0"/>
                        </a:spcAft>
                        <a:buChar char="•"/>
                        <a:defRPr kumimoji="1" sz="2000">
                          <a:solidFill>
                            <a:schemeClr val="tx1"/>
                          </a:solidFill>
                          <a:latin typeface="+mn-lt"/>
                          <a:ea typeface="+mn-ea"/>
                        </a:defRPr>
                      </a:lvl3pPr>
                      <a:lvl4pPr marL="1600200" lvl="3" indent="-228600" algn="l" rtl="0" eaLnBrk="0" fontAlgn="base" hangingPunct="0">
                        <a:spcBef>
                          <a:spcPct val="20000"/>
                        </a:spcBef>
                        <a:spcAft>
                          <a:spcPct val="0"/>
                        </a:spcAft>
                        <a:buChar char="–"/>
                        <a:defRPr kumimoji="1" sz="1800">
                          <a:solidFill>
                            <a:schemeClr val="tx1"/>
                          </a:solidFill>
                          <a:latin typeface="+mn-lt"/>
                          <a:ea typeface="+mn-ea"/>
                        </a:defRPr>
                      </a:lvl4pPr>
                      <a:lvl5pPr marL="2057400" lvl="4" indent="-228600" algn="l" rtl="0" eaLnBrk="0" fontAlgn="base" hangingPunct="0">
                        <a:spcBef>
                          <a:spcPct val="20000"/>
                        </a:spcBef>
                        <a:spcAft>
                          <a:spcPct val="0"/>
                        </a:spcAft>
                        <a:buChar char="•"/>
                        <a:defRPr kumimoji="1" sz="1800">
                          <a:solidFill>
                            <a:schemeClr val="tx1"/>
                          </a:solidFill>
                          <a:latin typeface="+mn-lt"/>
                          <a:ea typeface="+mn-ea"/>
                        </a:defRPr>
                      </a:lvl5pPr>
                    </a:lstStyle>
                    <a:p>
                      <a:pPr marL="0" lvl="0" indent="0" algn="ctr" eaLnBrk="1" hangingPunct="1">
                        <a:buClr>
                          <a:schemeClr val="hlink"/>
                        </a:buClr>
                        <a:buSzPct val="110000"/>
                        <a:buFont typeface="Wingdings" panose="05000000000000000000" pitchFamily="2" charset="2"/>
                        <a:buNone/>
                      </a:pPr>
                      <a:r>
                        <a:rPr lang="zh-CN" altLang="en-US" sz="1400" b="1" dirty="0">
                          <a:latin typeface="宋体" panose="02010600030101010101" pitchFamily="2" charset="-122"/>
                          <a:ea typeface="楷体_GB2312" pitchFamily="49" charset="-122"/>
                        </a:rPr>
                        <a:t>数据流名称</a:t>
                      </a:r>
                      <a:endParaRPr lang="zh-CN" altLang="en-US" sz="1400" b="1" dirty="0">
                        <a:latin typeface="宋体" panose="02010600030101010101" pitchFamily="2" charset="-122"/>
                        <a:ea typeface="楷体_GB2312" pitchFamily="49" charset="-122"/>
                      </a:endParaRPr>
                    </a:p>
                  </a:txBody>
                  <a:tcPr>
                    <a:lnL w="28575"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28575"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a:txBody>
                    <a:bodyPr/>
                    <a:lstStyle>
                      <a:lvl1pPr marL="342900" lvl="0" indent="-342900" algn="l" rtl="0" eaLnBrk="0" fontAlgn="base" hangingPunct="0">
                        <a:spcBef>
                          <a:spcPct val="20000"/>
                        </a:spcBef>
                        <a:spcAft>
                          <a:spcPct val="0"/>
                        </a:spcAft>
                        <a:buChar char="•"/>
                        <a:defRPr kumimoji="1" sz="28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kumimoji="1" sz="2400">
                          <a:solidFill>
                            <a:schemeClr val="tx1"/>
                          </a:solidFill>
                          <a:latin typeface="+mn-lt"/>
                          <a:ea typeface="+mn-ea"/>
                        </a:defRPr>
                      </a:lvl2pPr>
                      <a:lvl3pPr marL="1143000" lvl="2" indent="-228600" algn="l" rtl="0" eaLnBrk="0" fontAlgn="base" hangingPunct="0">
                        <a:spcBef>
                          <a:spcPct val="20000"/>
                        </a:spcBef>
                        <a:spcAft>
                          <a:spcPct val="0"/>
                        </a:spcAft>
                        <a:buChar char="•"/>
                        <a:defRPr kumimoji="1" sz="2000">
                          <a:solidFill>
                            <a:schemeClr val="tx1"/>
                          </a:solidFill>
                          <a:latin typeface="+mn-lt"/>
                          <a:ea typeface="+mn-ea"/>
                        </a:defRPr>
                      </a:lvl3pPr>
                      <a:lvl4pPr marL="1600200" lvl="3" indent="-228600" algn="l" rtl="0" eaLnBrk="0" fontAlgn="base" hangingPunct="0">
                        <a:spcBef>
                          <a:spcPct val="20000"/>
                        </a:spcBef>
                        <a:spcAft>
                          <a:spcPct val="0"/>
                        </a:spcAft>
                        <a:buChar char="–"/>
                        <a:defRPr kumimoji="1" sz="1800">
                          <a:solidFill>
                            <a:schemeClr val="tx1"/>
                          </a:solidFill>
                          <a:latin typeface="+mn-lt"/>
                          <a:ea typeface="+mn-ea"/>
                        </a:defRPr>
                      </a:lvl4pPr>
                      <a:lvl5pPr marL="2057400" lvl="4" indent="-228600" algn="l" rtl="0" eaLnBrk="0" fontAlgn="base" hangingPunct="0">
                        <a:spcBef>
                          <a:spcPct val="20000"/>
                        </a:spcBef>
                        <a:spcAft>
                          <a:spcPct val="0"/>
                        </a:spcAft>
                        <a:buChar char="•"/>
                        <a:defRPr kumimoji="1" sz="1800">
                          <a:solidFill>
                            <a:schemeClr val="tx1"/>
                          </a:solidFill>
                          <a:latin typeface="+mn-lt"/>
                          <a:ea typeface="+mn-ea"/>
                        </a:defRPr>
                      </a:lvl5pPr>
                    </a:lstStyle>
                    <a:p>
                      <a:pPr marL="0" lvl="0" indent="0" algn="ctr" eaLnBrk="1" hangingPunct="1">
                        <a:buClr>
                          <a:schemeClr val="hlink"/>
                        </a:buClr>
                        <a:buSzPct val="110000"/>
                        <a:buFont typeface="Wingdings" panose="05000000000000000000" pitchFamily="2" charset="2"/>
                        <a:buNone/>
                      </a:pPr>
                      <a:r>
                        <a:rPr lang="zh-CN" altLang="en-US" sz="1400" b="1" dirty="0">
                          <a:latin typeface="宋体" panose="02010600030101010101" pitchFamily="2" charset="-122"/>
                          <a:ea typeface="楷体_GB2312" pitchFamily="49" charset="-122"/>
                        </a:rPr>
                        <a:t>组              成</a:t>
                      </a:r>
                      <a:endParaRPr lang="zh-CN" altLang="en-US" sz="1400" b="1" dirty="0">
                        <a:latin typeface="宋体" panose="02010600030101010101" pitchFamily="2" charset="-122"/>
                        <a:ea typeface="楷体_GB2312" pitchFamily="49" charset="-122"/>
                      </a:endParaRPr>
                    </a:p>
                  </a:txBody>
                  <a:tcPr>
                    <a:lnL w="12700" cap="flat" cmpd="sng">
                      <a:solidFill>
                        <a:schemeClr val="tx1"/>
                      </a:solidFill>
                      <a:prstDash val="solid"/>
                      <a:headEnd type="none" w="sm" len="sm"/>
                      <a:tailEnd type="none" w="sm" len="sm"/>
                    </a:lnL>
                    <a:lnR w="28575" cap="flat" cmpd="sng">
                      <a:solidFill>
                        <a:schemeClr val="tx1"/>
                      </a:solidFill>
                      <a:prstDash val="solid"/>
                      <a:headEnd type="none" w="sm" len="sm"/>
                      <a:tailEnd type="none" w="sm" len="sm"/>
                    </a:lnR>
                    <a:lnT w="28575"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r>
              <a:tr h="312737">
                <a:tc>
                  <a:txBody>
                    <a:bodyPr/>
                    <a:lstStyle>
                      <a:lvl1pPr marL="342900" lvl="0" indent="-342900" algn="l" rtl="0" eaLnBrk="0" fontAlgn="base" hangingPunct="0">
                        <a:spcBef>
                          <a:spcPct val="20000"/>
                        </a:spcBef>
                        <a:spcAft>
                          <a:spcPct val="0"/>
                        </a:spcAft>
                        <a:buChar char="•"/>
                        <a:defRPr kumimoji="1" sz="28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kumimoji="1" sz="2400">
                          <a:solidFill>
                            <a:schemeClr val="tx1"/>
                          </a:solidFill>
                          <a:latin typeface="+mn-lt"/>
                          <a:ea typeface="+mn-ea"/>
                        </a:defRPr>
                      </a:lvl2pPr>
                      <a:lvl3pPr marL="1143000" lvl="2" indent="-228600" algn="l" rtl="0" eaLnBrk="0" fontAlgn="base" hangingPunct="0">
                        <a:spcBef>
                          <a:spcPct val="20000"/>
                        </a:spcBef>
                        <a:spcAft>
                          <a:spcPct val="0"/>
                        </a:spcAft>
                        <a:buChar char="•"/>
                        <a:defRPr kumimoji="1" sz="2000">
                          <a:solidFill>
                            <a:schemeClr val="tx1"/>
                          </a:solidFill>
                          <a:latin typeface="+mn-lt"/>
                          <a:ea typeface="+mn-ea"/>
                        </a:defRPr>
                      </a:lvl3pPr>
                      <a:lvl4pPr marL="1600200" lvl="3" indent="-228600" algn="l" rtl="0" eaLnBrk="0" fontAlgn="base" hangingPunct="0">
                        <a:spcBef>
                          <a:spcPct val="20000"/>
                        </a:spcBef>
                        <a:spcAft>
                          <a:spcPct val="0"/>
                        </a:spcAft>
                        <a:buChar char="–"/>
                        <a:defRPr kumimoji="1" sz="1800">
                          <a:solidFill>
                            <a:schemeClr val="tx1"/>
                          </a:solidFill>
                          <a:latin typeface="+mn-lt"/>
                          <a:ea typeface="+mn-ea"/>
                        </a:defRPr>
                      </a:lvl4pPr>
                      <a:lvl5pPr marL="2057400" lvl="4" indent="-228600" algn="l" rtl="0" eaLnBrk="0" fontAlgn="base" hangingPunct="0">
                        <a:spcBef>
                          <a:spcPct val="20000"/>
                        </a:spcBef>
                        <a:spcAft>
                          <a:spcPct val="0"/>
                        </a:spcAft>
                        <a:buChar char="•"/>
                        <a:defRPr kumimoji="1" sz="1800">
                          <a:solidFill>
                            <a:schemeClr val="tx1"/>
                          </a:solidFill>
                          <a:latin typeface="+mn-lt"/>
                          <a:ea typeface="+mn-ea"/>
                        </a:defRPr>
                      </a:lvl5pPr>
                    </a:lstStyle>
                    <a:p>
                      <a:pPr marL="0" lvl="0" indent="0" eaLnBrk="1" hangingPunct="1">
                        <a:buClr>
                          <a:schemeClr val="hlink"/>
                        </a:buClr>
                        <a:buSzPct val="110000"/>
                        <a:buFont typeface="Wingdings" panose="05000000000000000000" pitchFamily="2" charset="2"/>
                        <a:buNone/>
                      </a:pPr>
                      <a:r>
                        <a:rPr lang="zh-CN" altLang="en-US" sz="1400" b="1" dirty="0">
                          <a:latin typeface="宋体" panose="02010600030101010101" pitchFamily="2" charset="-122"/>
                          <a:ea typeface="楷体_GB2312" pitchFamily="49" charset="-122"/>
                        </a:rPr>
                        <a:t>图书管理要求</a:t>
                      </a:r>
                      <a:endParaRPr lang="zh-CN" altLang="en-US" sz="1400" b="1" dirty="0">
                        <a:latin typeface="宋体" panose="02010600030101010101" pitchFamily="2" charset="-122"/>
                        <a:ea typeface="楷体_GB2312" pitchFamily="49" charset="-122"/>
                      </a:endParaRPr>
                    </a:p>
                  </a:txBody>
                  <a:tcPr>
                    <a:lnL w="28575"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a:txBody>
                    <a:bodyPr/>
                    <a:lstStyle>
                      <a:lvl1pPr marL="342900" lvl="0" indent="-342900" algn="l" rtl="0" eaLnBrk="0" fontAlgn="base" hangingPunct="0">
                        <a:spcBef>
                          <a:spcPct val="20000"/>
                        </a:spcBef>
                        <a:spcAft>
                          <a:spcPct val="0"/>
                        </a:spcAft>
                        <a:buChar char="•"/>
                        <a:defRPr kumimoji="1" sz="28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kumimoji="1" sz="2400">
                          <a:solidFill>
                            <a:schemeClr val="tx1"/>
                          </a:solidFill>
                          <a:latin typeface="+mn-lt"/>
                          <a:ea typeface="+mn-ea"/>
                        </a:defRPr>
                      </a:lvl2pPr>
                      <a:lvl3pPr marL="1143000" lvl="2" indent="-228600" algn="l" rtl="0" eaLnBrk="0" fontAlgn="base" hangingPunct="0">
                        <a:spcBef>
                          <a:spcPct val="20000"/>
                        </a:spcBef>
                        <a:spcAft>
                          <a:spcPct val="0"/>
                        </a:spcAft>
                        <a:buChar char="•"/>
                        <a:defRPr kumimoji="1" sz="2000">
                          <a:solidFill>
                            <a:schemeClr val="tx1"/>
                          </a:solidFill>
                          <a:latin typeface="+mn-lt"/>
                          <a:ea typeface="+mn-ea"/>
                        </a:defRPr>
                      </a:lvl3pPr>
                      <a:lvl4pPr marL="1600200" lvl="3" indent="-228600" algn="l" rtl="0" eaLnBrk="0" fontAlgn="base" hangingPunct="0">
                        <a:spcBef>
                          <a:spcPct val="20000"/>
                        </a:spcBef>
                        <a:spcAft>
                          <a:spcPct val="0"/>
                        </a:spcAft>
                        <a:buChar char="–"/>
                        <a:defRPr kumimoji="1" sz="1800">
                          <a:solidFill>
                            <a:schemeClr val="tx1"/>
                          </a:solidFill>
                          <a:latin typeface="+mn-lt"/>
                          <a:ea typeface="+mn-ea"/>
                        </a:defRPr>
                      </a:lvl4pPr>
                      <a:lvl5pPr marL="2057400" lvl="4" indent="-228600" algn="l" rtl="0" eaLnBrk="0" fontAlgn="base" hangingPunct="0">
                        <a:spcBef>
                          <a:spcPct val="20000"/>
                        </a:spcBef>
                        <a:spcAft>
                          <a:spcPct val="0"/>
                        </a:spcAft>
                        <a:buChar char="•"/>
                        <a:defRPr kumimoji="1" sz="1800">
                          <a:solidFill>
                            <a:schemeClr val="tx1"/>
                          </a:solidFill>
                          <a:latin typeface="+mn-lt"/>
                          <a:ea typeface="+mn-ea"/>
                        </a:defRPr>
                      </a:lvl5pPr>
                    </a:lstStyle>
                    <a:p>
                      <a:pPr marL="0" lvl="0" indent="0" eaLnBrk="1" hangingPunct="1">
                        <a:buClr>
                          <a:schemeClr val="hlink"/>
                        </a:buClr>
                        <a:buSzPct val="110000"/>
                        <a:buFont typeface="Wingdings" panose="05000000000000000000" pitchFamily="2" charset="2"/>
                        <a:buNone/>
                      </a:pPr>
                      <a:r>
                        <a:rPr lang="en-US" altLang="zh-CN" sz="1400" b="1">
                          <a:latin typeface="宋体" panose="02010600030101010101" pitchFamily="2" charset="-122"/>
                          <a:ea typeface="楷体_GB2312" pitchFamily="49" charset="-122"/>
                        </a:rPr>
                        <a:t>[</a:t>
                      </a:r>
                      <a:r>
                        <a:rPr lang="zh-CN" altLang="en-US" sz="1400" b="1" dirty="0">
                          <a:latin typeface="宋体" panose="02010600030101010101" pitchFamily="2" charset="-122"/>
                          <a:ea typeface="楷体_GB2312" pitchFamily="49" charset="-122"/>
                        </a:rPr>
                        <a:t>入库单</a:t>
                      </a:r>
                      <a:r>
                        <a:rPr lang="en-US" altLang="zh-CN" sz="1400" b="1">
                          <a:latin typeface="宋体" panose="02010600030101010101" pitchFamily="2" charset="-122"/>
                          <a:ea typeface="楷体_GB2312" pitchFamily="49" charset="-122"/>
                        </a:rPr>
                        <a:t>|</a:t>
                      </a:r>
                      <a:r>
                        <a:rPr lang="zh-CN" altLang="en-US" sz="1400" b="1" dirty="0">
                          <a:latin typeface="宋体" panose="02010600030101010101" pitchFamily="2" charset="-122"/>
                          <a:ea typeface="楷体_GB2312" pitchFamily="49" charset="-122"/>
                        </a:rPr>
                        <a:t>借书单</a:t>
                      </a:r>
                      <a:r>
                        <a:rPr lang="en-US" altLang="zh-CN" sz="1400" b="1">
                          <a:latin typeface="宋体" panose="02010600030101010101" pitchFamily="2" charset="-122"/>
                          <a:ea typeface="楷体_GB2312" pitchFamily="49" charset="-122"/>
                        </a:rPr>
                        <a:t>|</a:t>
                      </a:r>
                      <a:r>
                        <a:rPr lang="zh-CN" altLang="en-US" sz="1400" b="1" dirty="0">
                          <a:latin typeface="宋体" panose="02010600030101010101" pitchFamily="2" charset="-122"/>
                          <a:ea typeface="楷体_GB2312" pitchFamily="49" charset="-122"/>
                        </a:rPr>
                        <a:t>还书单</a:t>
                      </a:r>
                      <a:r>
                        <a:rPr lang="en-US" altLang="zh-CN" sz="1400" b="1">
                          <a:latin typeface="宋体" panose="02010600030101010101" pitchFamily="2" charset="-122"/>
                          <a:ea typeface="楷体_GB2312" pitchFamily="49" charset="-122"/>
                        </a:rPr>
                        <a:t>|</a:t>
                      </a:r>
                      <a:r>
                        <a:rPr lang="zh-CN" altLang="en-US" sz="1400" b="1" dirty="0">
                          <a:latin typeface="宋体" panose="02010600030101010101" pitchFamily="2" charset="-122"/>
                          <a:ea typeface="楷体_GB2312" pitchFamily="49" charset="-122"/>
                        </a:rPr>
                        <a:t>注销单</a:t>
                      </a:r>
                      <a:r>
                        <a:rPr lang="en-US" altLang="zh-CN" sz="1400" b="1">
                          <a:latin typeface="宋体" panose="02010600030101010101" pitchFamily="2" charset="-122"/>
                          <a:ea typeface="楷体_GB2312" pitchFamily="49" charset="-122"/>
                        </a:rPr>
                        <a:t>]</a:t>
                      </a:r>
                      <a:endParaRPr lang="en-US" altLang="zh-CN" sz="1400" b="1">
                        <a:latin typeface="宋体" panose="02010600030101010101" pitchFamily="2" charset="-122"/>
                        <a:ea typeface="楷体_GB2312" pitchFamily="49" charset="-122"/>
                      </a:endParaRPr>
                    </a:p>
                  </a:txBody>
                  <a:tcPr>
                    <a:lnL w="12700" cap="flat" cmpd="sng">
                      <a:solidFill>
                        <a:schemeClr val="tx1"/>
                      </a:solidFill>
                      <a:prstDash val="solid"/>
                      <a:headEnd type="none" w="sm" len="sm"/>
                      <a:tailEnd type="none" w="sm" len="sm"/>
                    </a:lnL>
                    <a:lnR w="28575"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r>
              <a:tr h="312738">
                <a:tc>
                  <a:txBody>
                    <a:bodyPr/>
                    <a:lstStyle>
                      <a:lvl1pPr marL="342900" lvl="0" indent="-342900" algn="l" rtl="0" eaLnBrk="0" fontAlgn="base" hangingPunct="0">
                        <a:spcBef>
                          <a:spcPct val="20000"/>
                        </a:spcBef>
                        <a:spcAft>
                          <a:spcPct val="0"/>
                        </a:spcAft>
                        <a:buChar char="•"/>
                        <a:defRPr kumimoji="1" sz="28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kumimoji="1" sz="2400">
                          <a:solidFill>
                            <a:schemeClr val="tx1"/>
                          </a:solidFill>
                          <a:latin typeface="+mn-lt"/>
                          <a:ea typeface="+mn-ea"/>
                        </a:defRPr>
                      </a:lvl2pPr>
                      <a:lvl3pPr marL="1143000" lvl="2" indent="-228600" algn="l" rtl="0" eaLnBrk="0" fontAlgn="base" hangingPunct="0">
                        <a:spcBef>
                          <a:spcPct val="20000"/>
                        </a:spcBef>
                        <a:spcAft>
                          <a:spcPct val="0"/>
                        </a:spcAft>
                        <a:buChar char="•"/>
                        <a:defRPr kumimoji="1" sz="2000">
                          <a:solidFill>
                            <a:schemeClr val="tx1"/>
                          </a:solidFill>
                          <a:latin typeface="+mn-lt"/>
                          <a:ea typeface="+mn-ea"/>
                        </a:defRPr>
                      </a:lvl3pPr>
                      <a:lvl4pPr marL="1600200" lvl="3" indent="-228600" algn="l" rtl="0" eaLnBrk="0" fontAlgn="base" hangingPunct="0">
                        <a:spcBef>
                          <a:spcPct val="20000"/>
                        </a:spcBef>
                        <a:spcAft>
                          <a:spcPct val="0"/>
                        </a:spcAft>
                        <a:buChar char="–"/>
                        <a:defRPr kumimoji="1" sz="1800">
                          <a:solidFill>
                            <a:schemeClr val="tx1"/>
                          </a:solidFill>
                          <a:latin typeface="+mn-lt"/>
                          <a:ea typeface="+mn-ea"/>
                        </a:defRPr>
                      </a:lvl4pPr>
                      <a:lvl5pPr marL="2057400" lvl="4" indent="-228600" algn="l" rtl="0" eaLnBrk="0" fontAlgn="base" hangingPunct="0">
                        <a:spcBef>
                          <a:spcPct val="20000"/>
                        </a:spcBef>
                        <a:spcAft>
                          <a:spcPct val="0"/>
                        </a:spcAft>
                        <a:buChar char="•"/>
                        <a:defRPr kumimoji="1" sz="1800">
                          <a:solidFill>
                            <a:schemeClr val="tx1"/>
                          </a:solidFill>
                          <a:latin typeface="+mn-lt"/>
                          <a:ea typeface="+mn-ea"/>
                        </a:defRPr>
                      </a:lvl5pPr>
                    </a:lstStyle>
                    <a:p>
                      <a:pPr marL="0" lvl="0" indent="0" eaLnBrk="1" hangingPunct="1">
                        <a:buClr>
                          <a:schemeClr val="hlink"/>
                        </a:buClr>
                        <a:buSzPct val="110000"/>
                        <a:buFont typeface="Wingdings" panose="05000000000000000000" pitchFamily="2" charset="2"/>
                        <a:buNone/>
                      </a:pPr>
                      <a:r>
                        <a:rPr lang="zh-CN" altLang="en-US" sz="1400" b="1" dirty="0">
                          <a:latin typeface="宋体" panose="02010600030101010101" pitchFamily="2" charset="-122"/>
                          <a:ea typeface="楷体_GB2312" pitchFamily="49" charset="-122"/>
                        </a:rPr>
                        <a:t>入库单</a:t>
                      </a:r>
                      <a:endParaRPr lang="zh-CN" altLang="en-US" sz="1400" b="1" dirty="0">
                        <a:latin typeface="宋体" panose="02010600030101010101" pitchFamily="2" charset="-122"/>
                        <a:ea typeface="楷体_GB2312" pitchFamily="49" charset="-122"/>
                      </a:endParaRPr>
                    </a:p>
                  </a:txBody>
                  <a:tcPr>
                    <a:lnL w="28575"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a:txBody>
                    <a:bodyPr/>
                    <a:lstStyle>
                      <a:lvl1pPr marL="342900" lvl="0" indent="-342900" algn="l" rtl="0" eaLnBrk="0" fontAlgn="base" hangingPunct="0">
                        <a:spcBef>
                          <a:spcPct val="20000"/>
                        </a:spcBef>
                        <a:spcAft>
                          <a:spcPct val="0"/>
                        </a:spcAft>
                        <a:buChar char="•"/>
                        <a:defRPr kumimoji="1" sz="28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kumimoji="1" sz="2400">
                          <a:solidFill>
                            <a:schemeClr val="tx1"/>
                          </a:solidFill>
                          <a:latin typeface="+mn-lt"/>
                          <a:ea typeface="+mn-ea"/>
                        </a:defRPr>
                      </a:lvl2pPr>
                      <a:lvl3pPr marL="1143000" lvl="2" indent="-228600" algn="l" rtl="0" eaLnBrk="0" fontAlgn="base" hangingPunct="0">
                        <a:spcBef>
                          <a:spcPct val="20000"/>
                        </a:spcBef>
                        <a:spcAft>
                          <a:spcPct val="0"/>
                        </a:spcAft>
                        <a:buChar char="•"/>
                        <a:defRPr kumimoji="1" sz="2000">
                          <a:solidFill>
                            <a:schemeClr val="tx1"/>
                          </a:solidFill>
                          <a:latin typeface="+mn-lt"/>
                          <a:ea typeface="+mn-ea"/>
                        </a:defRPr>
                      </a:lvl3pPr>
                      <a:lvl4pPr marL="1600200" lvl="3" indent="-228600" algn="l" rtl="0" eaLnBrk="0" fontAlgn="base" hangingPunct="0">
                        <a:spcBef>
                          <a:spcPct val="20000"/>
                        </a:spcBef>
                        <a:spcAft>
                          <a:spcPct val="0"/>
                        </a:spcAft>
                        <a:buChar char="–"/>
                        <a:defRPr kumimoji="1" sz="1800">
                          <a:solidFill>
                            <a:schemeClr val="tx1"/>
                          </a:solidFill>
                          <a:latin typeface="+mn-lt"/>
                          <a:ea typeface="+mn-ea"/>
                        </a:defRPr>
                      </a:lvl4pPr>
                      <a:lvl5pPr marL="2057400" lvl="4" indent="-228600" algn="l" rtl="0" eaLnBrk="0" fontAlgn="base" hangingPunct="0">
                        <a:spcBef>
                          <a:spcPct val="20000"/>
                        </a:spcBef>
                        <a:spcAft>
                          <a:spcPct val="0"/>
                        </a:spcAft>
                        <a:buChar char="•"/>
                        <a:defRPr kumimoji="1" sz="1800">
                          <a:solidFill>
                            <a:schemeClr val="tx1"/>
                          </a:solidFill>
                          <a:latin typeface="+mn-lt"/>
                          <a:ea typeface="+mn-ea"/>
                        </a:defRPr>
                      </a:lvl5pPr>
                    </a:lstStyle>
                    <a:p>
                      <a:pPr marL="0" lvl="0" indent="0" eaLnBrk="1" hangingPunct="1">
                        <a:buClr>
                          <a:schemeClr val="hlink"/>
                        </a:buClr>
                        <a:buSzPct val="110000"/>
                        <a:buFont typeface="Wingdings" panose="05000000000000000000" pitchFamily="2" charset="2"/>
                        <a:buNone/>
                      </a:pPr>
                      <a:r>
                        <a:rPr lang="zh-CN" altLang="en-US" sz="1400" b="1" dirty="0">
                          <a:latin typeface="宋体" panose="02010600030101010101" pitchFamily="2" charset="-122"/>
                          <a:ea typeface="楷体_GB2312" pitchFamily="49" charset="-122"/>
                        </a:rPr>
                        <a:t>分类目录号</a:t>
                      </a:r>
                      <a:r>
                        <a:rPr lang="en-US" altLang="zh-CN" sz="1400" b="1">
                          <a:latin typeface="宋体" panose="02010600030101010101" pitchFamily="2" charset="-122"/>
                          <a:ea typeface="楷体_GB2312" pitchFamily="49" charset="-122"/>
                        </a:rPr>
                        <a:t>+</a:t>
                      </a:r>
                      <a:r>
                        <a:rPr lang="zh-CN" altLang="en-US" sz="1400" b="1" dirty="0">
                          <a:latin typeface="宋体" panose="02010600030101010101" pitchFamily="2" charset="-122"/>
                          <a:ea typeface="楷体_GB2312" pitchFamily="49" charset="-122"/>
                        </a:rPr>
                        <a:t>数量</a:t>
                      </a:r>
                      <a:r>
                        <a:rPr lang="en-US" altLang="zh-CN" sz="1400" b="1">
                          <a:latin typeface="宋体" panose="02010600030101010101" pitchFamily="2" charset="-122"/>
                          <a:ea typeface="楷体_GB2312" pitchFamily="49" charset="-122"/>
                        </a:rPr>
                        <a:t>+</a:t>
                      </a:r>
                      <a:r>
                        <a:rPr lang="zh-CN" altLang="en-US" sz="1400" b="1" dirty="0">
                          <a:latin typeface="宋体" panose="02010600030101010101" pitchFamily="2" charset="-122"/>
                          <a:ea typeface="楷体_GB2312" pitchFamily="49" charset="-122"/>
                        </a:rPr>
                        <a:t>书名</a:t>
                      </a:r>
                      <a:r>
                        <a:rPr lang="en-US" altLang="zh-CN" sz="1400" b="1">
                          <a:latin typeface="宋体" panose="02010600030101010101" pitchFamily="2" charset="-122"/>
                          <a:ea typeface="楷体_GB2312" pitchFamily="49" charset="-122"/>
                        </a:rPr>
                        <a:t>+</a:t>
                      </a:r>
                      <a:r>
                        <a:rPr lang="zh-CN" altLang="en-US" sz="1400" b="1" dirty="0">
                          <a:latin typeface="宋体" panose="02010600030101010101" pitchFamily="2" charset="-122"/>
                          <a:ea typeface="楷体_GB2312" pitchFamily="49" charset="-122"/>
                        </a:rPr>
                        <a:t>作者</a:t>
                      </a:r>
                      <a:r>
                        <a:rPr lang="en-US" altLang="zh-CN" sz="1400" b="1">
                          <a:latin typeface="宋体" panose="02010600030101010101" pitchFamily="2" charset="-122"/>
                          <a:ea typeface="楷体_GB2312" pitchFamily="49" charset="-122"/>
                        </a:rPr>
                        <a:t>+</a:t>
                      </a:r>
                      <a:r>
                        <a:rPr lang="zh-CN" altLang="en-US" sz="1400" b="1" dirty="0">
                          <a:latin typeface="宋体" panose="02010600030101010101" pitchFamily="2" charset="-122"/>
                          <a:ea typeface="楷体_GB2312" pitchFamily="49" charset="-122"/>
                        </a:rPr>
                        <a:t>内容提要</a:t>
                      </a:r>
                      <a:r>
                        <a:rPr lang="en-US" altLang="zh-CN" sz="1400" b="1">
                          <a:latin typeface="宋体" panose="02010600030101010101" pitchFamily="2" charset="-122"/>
                          <a:ea typeface="楷体_GB2312" pitchFamily="49" charset="-122"/>
                        </a:rPr>
                        <a:t>+</a:t>
                      </a:r>
                      <a:r>
                        <a:rPr lang="zh-CN" altLang="en-US" sz="1400" b="1" dirty="0">
                          <a:latin typeface="宋体" panose="02010600030101010101" pitchFamily="2" charset="-122"/>
                          <a:ea typeface="楷体_GB2312" pitchFamily="49" charset="-122"/>
                        </a:rPr>
                        <a:t>价格</a:t>
                      </a:r>
                      <a:r>
                        <a:rPr lang="en-US" altLang="zh-CN" sz="1400" b="1">
                          <a:latin typeface="宋体" panose="02010600030101010101" pitchFamily="2" charset="-122"/>
                          <a:ea typeface="楷体_GB2312" pitchFamily="49" charset="-122"/>
                        </a:rPr>
                        <a:t>+</a:t>
                      </a:r>
                      <a:r>
                        <a:rPr lang="zh-CN" altLang="en-US" sz="1400" b="1" dirty="0">
                          <a:latin typeface="宋体" panose="02010600030101010101" pitchFamily="2" charset="-122"/>
                          <a:ea typeface="楷体_GB2312" pitchFamily="49" charset="-122"/>
                        </a:rPr>
                        <a:t>购书日期</a:t>
                      </a:r>
                      <a:endParaRPr lang="zh-CN" altLang="en-US" sz="1400" b="1" dirty="0">
                        <a:latin typeface="宋体" panose="02010600030101010101" pitchFamily="2" charset="-122"/>
                        <a:ea typeface="楷体_GB2312" pitchFamily="49" charset="-122"/>
                      </a:endParaRPr>
                    </a:p>
                  </a:txBody>
                  <a:tcPr>
                    <a:lnL w="12700" cap="flat" cmpd="sng">
                      <a:solidFill>
                        <a:schemeClr val="tx1"/>
                      </a:solidFill>
                      <a:prstDash val="solid"/>
                      <a:headEnd type="none" w="sm" len="sm"/>
                      <a:tailEnd type="none" w="sm" len="sm"/>
                    </a:lnL>
                    <a:lnR w="28575"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r>
              <a:tr h="312737">
                <a:tc>
                  <a:txBody>
                    <a:bodyPr/>
                    <a:lstStyle>
                      <a:lvl1pPr marL="342900" lvl="0" indent="-342900" algn="l" rtl="0" eaLnBrk="0" fontAlgn="base" hangingPunct="0">
                        <a:spcBef>
                          <a:spcPct val="20000"/>
                        </a:spcBef>
                        <a:spcAft>
                          <a:spcPct val="0"/>
                        </a:spcAft>
                        <a:buChar char="•"/>
                        <a:defRPr kumimoji="1" sz="28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kumimoji="1" sz="2400">
                          <a:solidFill>
                            <a:schemeClr val="tx1"/>
                          </a:solidFill>
                          <a:latin typeface="+mn-lt"/>
                          <a:ea typeface="+mn-ea"/>
                        </a:defRPr>
                      </a:lvl2pPr>
                      <a:lvl3pPr marL="1143000" lvl="2" indent="-228600" algn="l" rtl="0" eaLnBrk="0" fontAlgn="base" hangingPunct="0">
                        <a:spcBef>
                          <a:spcPct val="20000"/>
                        </a:spcBef>
                        <a:spcAft>
                          <a:spcPct val="0"/>
                        </a:spcAft>
                        <a:buChar char="•"/>
                        <a:defRPr kumimoji="1" sz="2000">
                          <a:solidFill>
                            <a:schemeClr val="tx1"/>
                          </a:solidFill>
                          <a:latin typeface="+mn-lt"/>
                          <a:ea typeface="+mn-ea"/>
                        </a:defRPr>
                      </a:lvl3pPr>
                      <a:lvl4pPr marL="1600200" lvl="3" indent="-228600" algn="l" rtl="0" eaLnBrk="0" fontAlgn="base" hangingPunct="0">
                        <a:spcBef>
                          <a:spcPct val="20000"/>
                        </a:spcBef>
                        <a:spcAft>
                          <a:spcPct val="0"/>
                        </a:spcAft>
                        <a:buChar char="–"/>
                        <a:defRPr kumimoji="1" sz="1800">
                          <a:solidFill>
                            <a:schemeClr val="tx1"/>
                          </a:solidFill>
                          <a:latin typeface="+mn-lt"/>
                          <a:ea typeface="+mn-ea"/>
                        </a:defRPr>
                      </a:lvl4pPr>
                      <a:lvl5pPr marL="2057400" lvl="4" indent="-228600" algn="l" rtl="0" eaLnBrk="0" fontAlgn="base" hangingPunct="0">
                        <a:spcBef>
                          <a:spcPct val="20000"/>
                        </a:spcBef>
                        <a:spcAft>
                          <a:spcPct val="0"/>
                        </a:spcAft>
                        <a:buChar char="•"/>
                        <a:defRPr kumimoji="1" sz="1800">
                          <a:solidFill>
                            <a:schemeClr val="tx1"/>
                          </a:solidFill>
                          <a:latin typeface="+mn-lt"/>
                          <a:ea typeface="+mn-ea"/>
                        </a:defRPr>
                      </a:lvl5pPr>
                    </a:lstStyle>
                    <a:p>
                      <a:pPr marL="0" lvl="0" indent="0" eaLnBrk="1" hangingPunct="1">
                        <a:buClr>
                          <a:schemeClr val="hlink"/>
                        </a:buClr>
                        <a:buSzPct val="110000"/>
                        <a:buFont typeface="Wingdings" panose="05000000000000000000" pitchFamily="2" charset="2"/>
                        <a:buNone/>
                      </a:pPr>
                      <a:r>
                        <a:rPr lang="zh-CN" altLang="en-US" sz="1400" b="1" dirty="0">
                          <a:latin typeface="宋体" panose="02010600030101010101" pitchFamily="2" charset="-122"/>
                          <a:ea typeface="楷体_GB2312" pitchFamily="49" charset="-122"/>
                        </a:rPr>
                        <a:t>借书单</a:t>
                      </a:r>
                      <a:endParaRPr lang="zh-CN" altLang="en-US" sz="1400" b="1" dirty="0">
                        <a:latin typeface="宋体" panose="02010600030101010101" pitchFamily="2" charset="-122"/>
                        <a:ea typeface="楷体_GB2312" pitchFamily="49" charset="-122"/>
                      </a:endParaRPr>
                    </a:p>
                  </a:txBody>
                  <a:tcPr>
                    <a:lnL w="28575"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a:txBody>
                    <a:bodyPr/>
                    <a:lstStyle>
                      <a:lvl1pPr marL="342900" lvl="0" indent="-342900" algn="l" rtl="0" eaLnBrk="0" fontAlgn="base" hangingPunct="0">
                        <a:spcBef>
                          <a:spcPct val="20000"/>
                        </a:spcBef>
                        <a:spcAft>
                          <a:spcPct val="0"/>
                        </a:spcAft>
                        <a:buChar char="•"/>
                        <a:defRPr kumimoji="1" sz="28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kumimoji="1" sz="2400">
                          <a:solidFill>
                            <a:schemeClr val="tx1"/>
                          </a:solidFill>
                          <a:latin typeface="+mn-lt"/>
                          <a:ea typeface="+mn-ea"/>
                        </a:defRPr>
                      </a:lvl2pPr>
                      <a:lvl3pPr marL="1143000" lvl="2" indent="-228600" algn="l" rtl="0" eaLnBrk="0" fontAlgn="base" hangingPunct="0">
                        <a:spcBef>
                          <a:spcPct val="20000"/>
                        </a:spcBef>
                        <a:spcAft>
                          <a:spcPct val="0"/>
                        </a:spcAft>
                        <a:buChar char="•"/>
                        <a:defRPr kumimoji="1" sz="2000">
                          <a:solidFill>
                            <a:schemeClr val="tx1"/>
                          </a:solidFill>
                          <a:latin typeface="+mn-lt"/>
                          <a:ea typeface="+mn-ea"/>
                        </a:defRPr>
                      </a:lvl3pPr>
                      <a:lvl4pPr marL="1600200" lvl="3" indent="-228600" algn="l" rtl="0" eaLnBrk="0" fontAlgn="base" hangingPunct="0">
                        <a:spcBef>
                          <a:spcPct val="20000"/>
                        </a:spcBef>
                        <a:spcAft>
                          <a:spcPct val="0"/>
                        </a:spcAft>
                        <a:buChar char="–"/>
                        <a:defRPr kumimoji="1" sz="1800">
                          <a:solidFill>
                            <a:schemeClr val="tx1"/>
                          </a:solidFill>
                          <a:latin typeface="+mn-lt"/>
                          <a:ea typeface="+mn-ea"/>
                        </a:defRPr>
                      </a:lvl4pPr>
                      <a:lvl5pPr marL="2057400" lvl="4" indent="-228600" algn="l" rtl="0" eaLnBrk="0" fontAlgn="base" hangingPunct="0">
                        <a:spcBef>
                          <a:spcPct val="20000"/>
                        </a:spcBef>
                        <a:spcAft>
                          <a:spcPct val="0"/>
                        </a:spcAft>
                        <a:buChar char="•"/>
                        <a:defRPr kumimoji="1" sz="1800">
                          <a:solidFill>
                            <a:schemeClr val="tx1"/>
                          </a:solidFill>
                          <a:latin typeface="+mn-lt"/>
                          <a:ea typeface="+mn-ea"/>
                        </a:defRPr>
                      </a:lvl5pPr>
                    </a:lstStyle>
                    <a:p>
                      <a:pPr marL="0" lvl="0" indent="0" eaLnBrk="1" hangingPunct="1">
                        <a:buClr>
                          <a:schemeClr val="hlink"/>
                        </a:buClr>
                        <a:buSzPct val="110000"/>
                        <a:buFont typeface="Wingdings" panose="05000000000000000000" pitchFamily="2" charset="2"/>
                        <a:buNone/>
                      </a:pPr>
                      <a:r>
                        <a:rPr lang="zh-CN" altLang="en-US" sz="1400" b="1" dirty="0">
                          <a:latin typeface="宋体" panose="02010600030101010101" pitchFamily="2" charset="-122"/>
                          <a:ea typeface="楷体_GB2312" pitchFamily="49" charset="-122"/>
                        </a:rPr>
                        <a:t>读者号</a:t>
                      </a:r>
                      <a:r>
                        <a:rPr lang="en-US" altLang="zh-CN" sz="1400" b="1">
                          <a:latin typeface="宋体" panose="02010600030101010101" pitchFamily="2" charset="-122"/>
                          <a:ea typeface="楷体_GB2312" pitchFamily="49" charset="-122"/>
                        </a:rPr>
                        <a:t>+</a:t>
                      </a:r>
                      <a:r>
                        <a:rPr lang="zh-CN" altLang="en-US" sz="1400" b="1" dirty="0">
                          <a:latin typeface="宋体" panose="02010600030101010101" pitchFamily="2" charset="-122"/>
                          <a:ea typeface="楷体_GB2312" pitchFamily="49" charset="-122"/>
                        </a:rPr>
                        <a:t>分类目录号</a:t>
                      </a:r>
                      <a:r>
                        <a:rPr lang="en-US" altLang="zh-CN" sz="1400" b="1">
                          <a:latin typeface="宋体" panose="02010600030101010101" pitchFamily="2" charset="-122"/>
                          <a:ea typeface="楷体_GB2312" pitchFamily="49" charset="-122"/>
                        </a:rPr>
                        <a:t>+</a:t>
                      </a:r>
                      <a:r>
                        <a:rPr lang="zh-CN" altLang="en-US" sz="1400" b="1" dirty="0">
                          <a:latin typeface="宋体" panose="02010600030101010101" pitchFamily="2" charset="-122"/>
                          <a:ea typeface="楷体_GB2312" pitchFamily="49" charset="-122"/>
                        </a:rPr>
                        <a:t>借阅日期</a:t>
                      </a:r>
                      <a:endParaRPr lang="zh-CN" altLang="en-US" sz="1400" b="1" dirty="0">
                        <a:latin typeface="宋体" panose="02010600030101010101" pitchFamily="2" charset="-122"/>
                        <a:ea typeface="楷体_GB2312" pitchFamily="49" charset="-122"/>
                      </a:endParaRPr>
                    </a:p>
                  </a:txBody>
                  <a:tcPr>
                    <a:lnL w="12700" cap="flat" cmpd="sng">
                      <a:solidFill>
                        <a:schemeClr val="tx1"/>
                      </a:solidFill>
                      <a:prstDash val="solid"/>
                      <a:headEnd type="none" w="sm" len="sm"/>
                      <a:tailEnd type="none" w="sm" len="sm"/>
                    </a:lnL>
                    <a:lnR w="28575"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r>
              <a:tr h="303213">
                <a:tc>
                  <a:txBody>
                    <a:bodyPr/>
                    <a:lstStyle>
                      <a:lvl1pPr marL="342900" lvl="0" indent="-342900" algn="l" rtl="0" eaLnBrk="0" fontAlgn="base" hangingPunct="0">
                        <a:spcBef>
                          <a:spcPct val="20000"/>
                        </a:spcBef>
                        <a:spcAft>
                          <a:spcPct val="0"/>
                        </a:spcAft>
                        <a:buChar char="•"/>
                        <a:defRPr kumimoji="1" sz="28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kumimoji="1" sz="2400">
                          <a:solidFill>
                            <a:schemeClr val="tx1"/>
                          </a:solidFill>
                          <a:latin typeface="+mn-lt"/>
                          <a:ea typeface="+mn-ea"/>
                        </a:defRPr>
                      </a:lvl2pPr>
                      <a:lvl3pPr marL="1143000" lvl="2" indent="-228600" algn="l" rtl="0" eaLnBrk="0" fontAlgn="base" hangingPunct="0">
                        <a:spcBef>
                          <a:spcPct val="20000"/>
                        </a:spcBef>
                        <a:spcAft>
                          <a:spcPct val="0"/>
                        </a:spcAft>
                        <a:buChar char="•"/>
                        <a:defRPr kumimoji="1" sz="2000">
                          <a:solidFill>
                            <a:schemeClr val="tx1"/>
                          </a:solidFill>
                          <a:latin typeface="+mn-lt"/>
                          <a:ea typeface="+mn-ea"/>
                        </a:defRPr>
                      </a:lvl3pPr>
                      <a:lvl4pPr marL="1600200" lvl="3" indent="-228600" algn="l" rtl="0" eaLnBrk="0" fontAlgn="base" hangingPunct="0">
                        <a:spcBef>
                          <a:spcPct val="20000"/>
                        </a:spcBef>
                        <a:spcAft>
                          <a:spcPct val="0"/>
                        </a:spcAft>
                        <a:buChar char="–"/>
                        <a:defRPr kumimoji="1" sz="1800">
                          <a:solidFill>
                            <a:schemeClr val="tx1"/>
                          </a:solidFill>
                          <a:latin typeface="+mn-lt"/>
                          <a:ea typeface="+mn-ea"/>
                        </a:defRPr>
                      </a:lvl4pPr>
                      <a:lvl5pPr marL="2057400" lvl="4" indent="-228600" algn="l" rtl="0" eaLnBrk="0" fontAlgn="base" hangingPunct="0">
                        <a:spcBef>
                          <a:spcPct val="20000"/>
                        </a:spcBef>
                        <a:spcAft>
                          <a:spcPct val="0"/>
                        </a:spcAft>
                        <a:buChar char="•"/>
                        <a:defRPr kumimoji="1" sz="1800">
                          <a:solidFill>
                            <a:schemeClr val="tx1"/>
                          </a:solidFill>
                          <a:latin typeface="+mn-lt"/>
                          <a:ea typeface="+mn-ea"/>
                        </a:defRPr>
                      </a:lvl5pPr>
                    </a:lstStyle>
                    <a:p>
                      <a:pPr marL="0" lvl="0" indent="0" eaLnBrk="1" hangingPunct="1">
                        <a:buClr>
                          <a:schemeClr val="hlink"/>
                        </a:buClr>
                        <a:buSzPct val="110000"/>
                        <a:buFont typeface="Wingdings" panose="05000000000000000000" pitchFamily="2" charset="2"/>
                        <a:buNone/>
                      </a:pPr>
                      <a:r>
                        <a:rPr lang="zh-CN" altLang="en-US" sz="1400" b="1" dirty="0">
                          <a:latin typeface="宋体" panose="02010600030101010101" pitchFamily="2" charset="-122"/>
                          <a:ea typeface="楷体_GB2312" pitchFamily="49" charset="-122"/>
                        </a:rPr>
                        <a:t>借书记录</a:t>
                      </a:r>
                      <a:endParaRPr lang="zh-CN" altLang="en-US" sz="1400" b="1" dirty="0">
                        <a:latin typeface="宋体" panose="02010600030101010101" pitchFamily="2" charset="-122"/>
                        <a:ea typeface="楷体_GB2312" pitchFamily="49" charset="-122"/>
                      </a:endParaRPr>
                    </a:p>
                  </a:txBody>
                  <a:tcPr>
                    <a:lnL w="28575"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a:txBody>
                    <a:bodyPr/>
                    <a:lstStyle>
                      <a:lvl1pPr marL="342900" lvl="0" indent="-342900" algn="l" rtl="0" eaLnBrk="0" fontAlgn="base" hangingPunct="0">
                        <a:spcBef>
                          <a:spcPct val="20000"/>
                        </a:spcBef>
                        <a:spcAft>
                          <a:spcPct val="0"/>
                        </a:spcAft>
                        <a:buChar char="•"/>
                        <a:defRPr kumimoji="1" sz="28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kumimoji="1" sz="2400">
                          <a:solidFill>
                            <a:schemeClr val="tx1"/>
                          </a:solidFill>
                          <a:latin typeface="+mn-lt"/>
                          <a:ea typeface="+mn-ea"/>
                        </a:defRPr>
                      </a:lvl2pPr>
                      <a:lvl3pPr marL="1143000" lvl="2" indent="-228600" algn="l" rtl="0" eaLnBrk="0" fontAlgn="base" hangingPunct="0">
                        <a:spcBef>
                          <a:spcPct val="20000"/>
                        </a:spcBef>
                        <a:spcAft>
                          <a:spcPct val="0"/>
                        </a:spcAft>
                        <a:buChar char="•"/>
                        <a:defRPr kumimoji="1" sz="2000">
                          <a:solidFill>
                            <a:schemeClr val="tx1"/>
                          </a:solidFill>
                          <a:latin typeface="+mn-lt"/>
                          <a:ea typeface="+mn-ea"/>
                        </a:defRPr>
                      </a:lvl3pPr>
                      <a:lvl4pPr marL="1600200" lvl="3" indent="-228600" algn="l" rtl="0" eaLnBrk="0" fontAlgn="base" hangingPunct="0">
                        <a:spcBef>
                          <a:spcPct val="20000"/>
                        </a:spcBef>
                        <a:spcAft>
                          <a:spcPct val="0"/>
                        </a:spcAft>
                        <a:buChar char="–"/>
                        <a:defRPr kumimoji="1" sz="1800">
                          <a:solidFill>
                            <a:schemeClr val="tx1"/>
                          </a:solidFill>
                          <a:latin typeface="+mn-lt"/>
                          <a:ea typeface="+mn-ea"/>
                        </a:defRPr>
                      </a:lvl4pPr>
                      <a:lvl5pPr marL="2057400" lvl="4" indent="-228600" algn="l" rtl="0" eaLnBrk="0" fontAlgn="base" hangingPunct="0">
                        <a:spcBef>
                          <a:spcPct val="20000"/>
                        </a:spcBef>
                        <a:spcAft>
                          <a:spcPct val="0"/>
                        </a:spcAft>
                        <a:buChar char="•"/>
                        <a:defRPr kumimoji="1" sz="1800">
                          <a:solidFill>
                            <a:schemeClr val="tx1"/>
                          </a:solidFill>
                          <a:latin typeface="+mn-lt"/>
                          <a:ea typeface="+mn-ea"/>
                        </a:defRPr>
                      </a:lvl5pPr>
                    </a:lstStyle>
                    <a:p>
                      <a:pPr marL="0" lvl="0" indent="0" eaLnBrk="1" hangingPunct="1">
                        <a:buClr>
                          <a:schemeClr val="hlink"/>
                        </a:buClr>
                        <a:buSzPct val="110000"/>
                        <a:buFont typeface="Wingdings" panose="05000000000000000000" pitchFamily="2" charset="2"/>
                        <a:buNone/>
                      </a:pPr>
                      <a:r>
                        <a:rPr lang="zh-CN" altLang="en-US" sz="1400" b="1" dirty="0">
                          <a:latin typeface="宋体" panose="02010600030101010101" pitchFamily="2" charset="-122"/>
                          <a:ea typeface="楷体_GB2312" pitchFamily="49" charset="-122"/>
                        </a:rPr>
                        <a:t>读者号</a:t>
                      </a:r>
                      <a:r>
                        <a:rPr lang="en-US" altLang="zh-CN" sz="1400" b="1">
                          <a:latin typeface="宋体" panose="02010600030101010101" pitchFamily="2" charset="-122"/>
                          <a:ea typeface="楷体_GB2312" pitchFamily="49" charset="-122"/>
                        </a:rPr>
                        <a:t>+</a:t>
                      </a:r>
                      <a:r>
                        <a:rPr lang="zh-CN" altLang="en-US" sz="1400" b="1" dirty="0">
                          <a:latin typeface="宋体" panose="02010600030101010101" pitchFamily="2" charset="-122"/>
                          <a:ea typeface="楷体_GB2312" pitchFamily="49" charset="-122"/>
                        </a:rPr>
                        <a:t>分类目录号</a:t>
                      </a:r>
                      <a:r>
                        <a:rPr lang="en-US" altLang="zh-CN" sz="1400" b="1">
                          <a:latin typeface="宋体" panose="02010600030101010101" pitchFamily="2" charset="-122"/>
                          <a:ea typeface="楷体_GB2312" pitchFamily="49" charset="-122"/>
                        </a:rPr>
                        <a:t>+</a:t>
                      </a:r>
                      <a:r>
                        <a:rPr lang="zh-CN" altLang="en-US" sz="1400" b="1" dirty="0">
                          <a:latin typeface="宋体" panose="02010600030101010101" pitchFamily="2" charset="-122"/>
                          <a:ea typeface="楷体_GB2312" pitchFamily="49" charset="-122"/>
                        </a:rPr>
                        <a:t>图书流水号</a:t>
                      </a:r>
                      <a:r>
                        <a:rPr lang="en-US" altLang="zh-CN" sz="1400" b="1">
                          <a:latin typeface="宋体" panose="02010600030101010101" pitchFamily="2" charset="-122"/>
                          <a:ea typeface="楷体_GB2312" pitchFamily="49" charset="-122"/>
                        </a:rPr>
                        <a:t>+</a:t>
                      </a:r>
                      <a:r>
                        <a:rPr lang="zh-CN" altLang="en-US" sz="1400" b="1" dirty="0">
                          <a:latin typeface="宋体" panose="02010600030101010101" pitchFamily="2" charset="-122"/>
                          <a:ea typeface="楷体_GB2312" pitchFamily="49" charset="-122"/>
                        </a:rPr>
                        <a:t>借阅日期</a:t>
                      </a:r>
                      <a:endParaRPr lang="zh-CN" altLang="en-US" sz="1400" b="1" dirty="0">
                        <a:latin typeface="宋体" panose="02010600030101010101" pitchFamily="2" charset="-122"/>
                        <a:ea typeface="楷体_GB2312" pitchFamily="49" charset="-122"/>
                      </a:endParaRPr>
                    </a:p>
                  </a:txBody>
                  <a:tcPr>
                    <a:lnL w="12700" cap="flat" cmpd="sng">
                      <a:solidFill>
                        <a:schemeClr val="tx1"/>
                      </a:solidFill>
                      <a:prstDash val="solid"/>
                      <a:headEnd type="none" w="sm" len="sm"/>
                      <a:tailEnd type="none" w="sm" len="sm"/>
                    </a:lnL>
                    <a:lnR w="28575"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r>
              <a:tr h="303212">
                <a:tc>
                  <a:txBody>
                    <a:bodyPr/>
                    <a:lstStyle>
                      <a:lvl1pPr marL="342900" lvl="0" indent="-342900" algn="l" rtl="0" eaLnBrk="0" fontAlgn="base" hangingPunct="0">
                        <a:spcBef>
                          <a:spcPct val="20000"/>
                        </a:spcBef>
                        <a:spcAft>
                          <a:spcPct val="0"/>
                        </a:spcAft>
                        <a:buChar char="•"/>
                        <a:defRPr kumimoji="1" sz="28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kumimoji="1" sz="2400">
                          <a:solidFill>
                            <a:schemeClr val="tx1"/>
                          </a:solidFill>
                          <a:latin typeface="+mn-lt"/>
                          <a:ea typeface="+mn-ea"/>
                        </a:defRPr>
                      </a:lvl2pPr>
                      <a:lvl3pPr marL="1143000" lvl="2" indent="-228600" algn="l" rtl="0" eaLnBrk="0" fontAlgn="base" hangingPunct="0">
                        <a:spcBef>
                          <a:spcPct val="20000"/>
                        </a:spcBef>
                        <a:spcAft>
                          <a:spcPct val="0"/>
                        </a:spcAft>
                        <a:buChar char="•"/>
                        <a:defRPr kumimoji="1" sz="2000">
                          <a:solidFill>
                            <a:schemeClr val="tx1"/>
                          </a:solidFill>
                          <a:latin typeface="+mn-lt"/>
                          <a:ea typeface="+mn-ea"/>
                        </a:defRPr>
                      </a:lvl3pPr>
                      <a:lvl4pPr marL="1600200" lvl="3" indent="-228600" algn="l" rtl="0" eaLnBrk="0" fontAlgn="base" hangingPunct="0">
                        <a:spcBef>
                          <a:spcPct val="20000"/>
                        </a:spcBef>
                        <a:spcAft>
                          <a:spcPct val="0"/>
                        </a:spcAft>
                        <a:buChar char="–"/>
                        <a:defRPr kumimoji="1" sz="1800">
                          <a:solidFill>
                            <a:schemeClr val="tx1"/>
                          </a:solidFill>
                          <a:latin typeface="+mn-lt"/>
                          <a:ea typeface="+mn-ea"/>
                        </a:defRPr>
                      </a:lvl4pPr>
                      <a:lvl5pPr marL="2057400" lvl="4" indent="-228600" algn="l" rtl="0" eaLnBrk="0" fontAlgn="base" hangingPunct="0">
                        <a:spcBef>
                          <a:spcPct val="20000"/>
                        </a:spcBef>
                        <a:spcAft>
                          <a:spcPct val="0"/>
                        </a:spcAft>
                        <a:buChar char="•"/>
                        <a:defRPr kumimoji="1" sz="1800">
                          <a:solidFill>
                            <a:schemeClr val="tx1"/>
                          </a:solidFill>
                          <a:latin typeface="+mn-lt"/>
                          <a:ea typeface="+mn-ea"/>
                        </a:defRPr>
                      </a:lvl5pPr>
                    </a:lstStyle>
                    <a:p>
                      <a:pPr marL="0" lvl="0" indent="0" eaLnBrk="1" hangingPunct="1">
                        <a:buClr>
                          <a:schemeClr val="hlink"/>
                        </a:buClr>
                        <a:buSzPct val="110000"/>
                        <a:buFont typeface="Wingdings" panose="05000000000000000000" pitchFamily="2" charset="2"/>
                        <a:buNone/>
                      </a:pPr>
                      <a:r>
                        <a:rPr lang="zh-CN" altLang="en-US" sz="1400" b="1" dirty="0">
                          <a:latin typeface="宋体" panose="02010600030101010101" pitchFamily="2" charset="-122"/>
                          <a:ea typeface="楷体_GB2312" pitchFamily="49" charset="-122"/>
                        </a:rPr>
                        <a:t>还书单</a:t>
                      </a:r>
                      <a:endParaRPr lang="zh-CN" altLang="en-US" sz="1400" b="1" dirty="0">
                        <a:latin typeface="宋体" panose="02010600030101010101" pitchFamily="2" charset="-122"/>
                        <a:ea typeface="楷体_GB2312" pitchFamily="49" charset="-122"/>
                      </a:endParaRPr>
                    </a:p>
                  </a:txBody>
                  <a:tcPr>
                    <a:lnL w="28575"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a:txBody>
                    <a:bodyPr/>
                    <a:lstStyle>
                      <a:lvl1pPr marL="342900" lvl="0" indent="-342900" algn="l" rtl="0" eaLnBrk="0" fontAlgn="base" hangingPunct="0">
                        <a:spcBef>
                          <a:spcPct val="20000"/>
                        </a:spcBef>
                        <a:spcAft>
                          <a:spcPct val="0"/>
                        </a:spcAft>
                        <a:buChar char="•"/>
                        <a:defRPr kumimoji="1" sz="28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kumimoji="1" sz="2400">
                          <a:solidFill>
                            <a:schemeClr val="tx1"/>
                          </a:solidFill>
                          <a:latin typeface="+mn-lt"/>
                          <a:ea typeface="+mn-ea"/>
                        </a:defRPr>
                      </a:lvl2pPr>
                      <a:lvl3pPr marL="1143000" lvl="2" indent="-228600" algn="l" rtl="0" eaLnBrk="0" fontAlgn="base" hangingPunct="0">
                        <a:spcBef>
                          <a:spcPct val="20000"/>
                        </a:spcBef>
                        <a:spcAft>
                          <a:spcPct val="0"/>
                        </a:spcAft>
                        <a:buChar char="•"/>
                        <a:defRPr kumimoji="1" sz="2000">
                          <a:solidFill>
                            <a:schemeClr val="tx1"/>
                          </a:solidFill>
                          <a:latin typeface="+mn-lt"/>
                          <a:ea typeface="+mn-ea"/>
                        </a:defRPr>
                      </a:lvl3pPr>
                      <a:lvl4pPr marL="1600200" lvl="3" indent="-228600" algn="l" rtl="0" eaLnBrk="0" fontAlgn="base" hangingPunct="0">
                        <a:spcBef>
                          <a:spcPct val="20000"/>
                        </a:spcBef>
                        <a:spcAft>
                          <a:spcPct val="0"/>
                        </a:spcAft>
                        <a:buChar char="–"/>
                        <a:defRPr kumimoji="1" sz="1800">
                          <a:solidFill>
                            <a:schemeClr val="tx1"/>
                          </a:solidFill>
                          <a:latin typeface="+mn-lt"/>
                          <a:ea typeface="+mn-ea"/>
                        </a:defRPr>
                      </a:lvl4pPr>
                      <a:lvl5pPr marL="2057400" lvl="4" indent="-228600" algn="l" rtl="0" eaLnBrk="0" fontAlgn="base" hangingPunct="0">
                        <a:spcBef>
                          <a:spcPct val="20000"/>
                        </a:spcBef>
                        <a:spcAft>
                          <a:spcPct val="0"/>
                        </a:spcAft>
                        <a:buChar char="•"/>
                        <a:defRPr kumimoji="1" sz="1800">
                          <a:solidFill>
                            <a:schemeClr val="tx1"/>
                          </a:solidFill>
                          <a:latin typeface="+mn-lt"/>
                          <a:ea typeface="+mn-ea"/>
                        </a:defRPr>
                      </a:lvl5pPr>
                    </a:lstStyle>
                    <a:p>
                      <a:pPr marL="0" lvl="0" indent="0" eaLnBrk="1" hangingPunct="1">
                        <a:buClr>
                          <a:schemeClr val="hlink"/>
                        </a:buClr>
                        <a:buSzPct val="110000"/>
                        <a:buFont typeface="Wingdings" panose="05000000000000000000" pitchFamily="2" charset="2"/>
                        <a:buNone/>
                      </a:pPr>
                      <a:r>
                        <a:rPr lang="zh-CN" altLang="en-US" sz="1400" b="1" dirty="0">
                          <a:latin typeface="宋体" panose="02010600030101010101" pitchFamily="2" charset="-122"/>
                          <a:ea typeface="楷体_GB2312" pitchFamily="49" charset="-122"/>
                        </a:rPr>
                        <a:t>图书流水号</a:t>
                      </a:r>
                      <a:r>
                        <a:rPr lang="en-US" altLang="zh-CN" sz="1400" b="1">
                          <a:latin typeface="宋体" panose="02010600030101010101" pitchFamily="2" charset="-122"/>
                          <a:ea typeface="楷体_GB2312" pitchFamily="49" charset="-122"/>
                        </a:rPr>
                        <a:t>+</a:t>
                      </a:r>
                      <a:r>
                        <a:rPr lang="zh-CN" altLang="en-US" sz="1400" b="1" dirty="0">
                          <a:latin typeface="宋体" panose="02010600030101010101" pitchFamily="2" charset="-122"/>
                          <a:ea typeface="楷体_GB2312" pitchFamily="49" charset="-122"/>
                        </a:rPr>
                        <a:t>还书日期</a:t>
                      </a:r>
                      <a:endParaRPr lang="zh-CN" altLang="en-US" sz="1400" b="1" dirty="0">
                        <a:latin typeface="宋体" panose="02010600030101010101" pitchFamily="2" charset="-122"/>
                        <a:ea typeface="楷体_GB2312" pitchFamily="49" charset="-122"/>
                      </a:endParaRPr>
                    </a:p>
                  </a:txBody>
                  <a:tcPr>
                    <a:lnL w="12700" cap="flat" cmpd="sng">
                      <a:solidFill>
                        <a:schemeClr val="tx1"/>
                      </a:solidFill>
                      <a:prstDash val="solid"/>
                      <a:headEnd type="none" w="sm" len="sm"/>
                      <a:tailEnd type="none" w="sm" len="sm"/>
                    </a:lnL>
                    <a:lnR w="28575"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r>
              <a:tr h="312738">
                <a:tc>
                  <a:txBody>
                    <a:bodyPr/>
                    <a:lstStyle>
                      <a:lvl1pPr marL="342900" lvl="0" indent="-342900" algn="l" rtl="0" eaLnBrk="0" fontAlgn="base" hangingPunct="0">
                        <a:spcBef>
                          <a:spcPct val="20000"/>
                        </a:spcBef>
                        <a:spcAft>
                          <a:spcPct val="0"/>
                        </a:spcAft>
                        <a:buChar char="•"/>
                        <a:defRPr kumimoji="1" sz="28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kumimoji="1" sz="2400">
                          <a:solidFill>
                            <a:schemeClr val="tx1"/>
                          </a:solidFill>
                          <a:latin typeface="+mn-lt"/>
                          <a:ea typeface="+mn-ea"/>
                        </a:defRPr>
                      </a:lvl2pPr>
                      <a:lvl3pPr marL="1143000" lvl="2" indent="-228600" algn="l" rtl="0" eaLnBrk="0" fontAlgn="base" hangingPunct="0">
                        <a:spcBef>
                          <a:spcPct val="20000"/>
                        </a:spcBef>
                        <a:spcAft>
                          <a:spcPct val="0"/>
                        </a:spcAft>
                        <a:buChar char="•"/>
                        <a:defRPr kumimoji="1" sz="2000">
                          <a:solidFill>
                            <a:schemeClr val="tx1"/>
                          </a:solidFill>
                          <a:latin typeface="+mn-lt"/>
                          <a:ea typeface="+mn-ea"/>
                        </a:defRPr>
                      </a:lvl3pPr>
                      <a:lvl4pPr marL="1600200" lvl="3" indent="-228600" algn="l" rtl="0" eaLnBrk="0" fontAlgn="base" hangingPunct="0">
                        <a:spcBef>
                          <a:spcPct val="20000"/>
                        </a:spcBef>
                        <a:spcAft>
                          <a:spcPct val="0"/>
                        </a:spcAft>
                        <a:buChar char="–"/>
                        <a:defRPr kumimoji="1" sz="1800">
                          <a:solidFill>
                            <a:schemeClr val="tx1"/>
                          </a:solidFill>
                          <a:latin typeface="+mn-lt"/>
                          <a:ea typeface="+mn-ea"/>
                        </a:defRPr>
                      </a:lvl4pPr>
                      <a:lvl5pPr marL="2057400" lvl="4" indent="-228600" algn="l" rtl="0" eaLnBrk="0" fontAlgn="base" hangingPunct="0">
                        <a:spcBef>
                          <a:spcPct val="20000"/>
                        </a:spcBef>
                        <a:spcAft>
                          <a:spcPct val="0"/>
                        </a:spcAft>
                        <a:buChar char="•"/>
                        <a:defRPr kumimoji="1" sz="1800">
                          <a:solidFill>
                            <a:schemeClr val="tx1"/>
                          </a:solidFill>
                          <a:latin typeface="+mn-lt"/>
                          <a:ea typeface="+mn-ea"/>
                        </a:defRPr>
                      </a:lvl5pPr>
                    </a:lstStyle>
                    <a:p>
                      <a:pPr marL="0" lvl="0" indent="0" eaLnBrk="1" hangingPunct="1">
                        <a:buClr>
                          <a:schemeClr val="hlink"/>
                        </a:buClr>
                        <a:buSzPct val="110000"/>
                        <a:buFont typeface="Wingdings" panose="05000000000000000000" pitchFamily="2" charset="2"/>
                        <a:buNone/>
                      </a:pPr>
                      <a:r>
                        <a:rPr lang="zh-CN" altLang="en-US" sz="1400" b="1" dirty="0">
                          <a:latin typeface="宋体" panose="02010600030101010101" pitchFamily="2" charset="-122"/>
                          <a:ea typeface="楷体_GB2312" pitchFamily="49" charset="-122"/>
                        </a:rPr>
                        <a:t>罚款单</a:t>
                      </a:r>
                      <a:endParaRPr lang="zh-CN" altLang="en-US" sz="1400" b="1" dirty="0">
                        <a:latin typeface="宋体" panose="02010600030101010101" pitchFamily="2" charset="-122"/>
                        <a:ea typeface="楷体_GB2312" pitchFamily="49" charset="-122"/>
                      </a:endParaRPr>
                    </a:p>
                  </a:txBody>
                  <a:tcPr>
                    <a:lnL w="28575"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a:txBody>
                    <a:bodyPr/>
                    <a:lstStyle>
                      <a:lvl1pPr marL="342900" lvl="0" indent="-342900" algn="l" rtl="0" eaLnBrk="0" fontAlgn="base" hangingPunct="0">
                        <a:spcBef>
                          <a:spcPct val="20000"/>
                        </a:spcBef>
                        <a:spcAft>
                          <a:spcPct val="0"/>
                        </a:spcAft>
                        <a:buChar char="•"/>
                        <a:defRPr kumimoji="1" sz="28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kumimoji="1" sz="2400">
                          <a:solidFill>
                            <a:schemeClr val="tx1"/>
                          </a:solidFill>
                          <a:latin typeface="+mn-lt"/>
                          <a:ea typeface="+mn-ea"/>
                        </a:defRPr>
                      </a:lvl2pPr>
                      <a:lvl3pPr marL="1143000" lvl="2" indent="-228600" algn="l" rtl="0" eaLnBrk="0" fontAlgn="base" hangingPunct="0">
                        <a:spcBef>
                          <a:spcPct val="20000"/>
                        </a:spcBef>
                        <a:spcAft>
                          <a:spcPct val="0"/>
                        </a:spcAft>
                        <a:buChar char="•"/>
                        <a:defRPr kumimoji="1" sz="2000">
                          <a:solidFill>
                            <a:schemeClr val="tx1"/>
                          </a:solidFill>
                          <a:latin typeface="+mn-lt"/>
                          <a:ea typeface="+mn-ea"/>
                        </a:defRPr>
                      </a:lvl3pPr>
                      <a:lvl4pPr marL="1600200" lvl="3" indent="-228600" algn="l" rtl="0" eaLnBrk="0" fontAlgn="base" hangingPunct="0">
                        <a:spcBef>
                          <a:spcPct val="20000"/>
                        </a:spcBef>
                        <a:spcAft>
                          <a:spcPct val="0"/>
                        </a:spcAft>
                        <a:buChar char="–"/>
                        <a:defRPr kumimoji="1" sz="1800">
                          <a:solidFill>
                            <a:schemeClr val="tx1"/>
                          </a:solidFill>
                          <a:latin typeface="+mn-lt"/>
                          <a:ea typeface="+mn-ea"/>
                        </a:defRPr>
                      </a:lvl4pPr>
                      <a:lvl5pPr marL="2057400" lvl="4" indent="-228600" algn="l" rtl="0" eaLnBrk="0" fontAlgn="base" hangingPunct="0">
                        <a:spcBef>
                          <a:spcPct val="20000"/>
                        </a:spcBef>
                        <a:spcAft>
                          <a:spcPct val="0"/>
                        </a:spcAft>
                        <a:buChar char="•"/>
                        <a:defRPr kumimoji="1" sz="1800">
                          <a:solidFill>
                            <a:schemeClr val="tx1"/>
                          </a:solidFill>
                          <a:latin typeface="+mn-lt"/>
                          <a:ea typeface="+mn-ea"/>
                        </a:defRPr>
                      </a:lvl5pPr>
                    </a:lstStyle>
                    <a:p>
                      <a:pPr marL="0" lvl="0" indent="0" eaLnBrk="1" hangingPunct="1">
                        <a:buClr>
                          <a:schemeClr val="hlink"/>
                        </a:buClr>
                        <a:buSzPct val="110000"/>
                        <a:buFont typeface="Wingdings" panose="05000000000000000000" pitchFamily="2" charset="2"/>
                        <a:buNone/>
                      </a:pPr>
                      <a:r>
                        <a:rPr lang="zh-CN" altLang="en-US" sz="1400" b="1" dirty="0">
                          <a:latin typeface="宋体" panose="02010600030101010101" pitchFamily="2" charset="-122"/>
                          <a:ea typeface="楷体_GB2312" pitchFamily="49" charset="-122"/>
                        </a:rPr>
                        <a:t>逾期天数</a:t>
                      </a:r>
                      <a:r>
                        <a:rPr lang="en-US" altLang="zh-CN" sz="1400" b="1">
                          <a:latin typeface="宋体" panose="02010600030101010101" pitchFamily="2" charset="-122"/>
                          <a:ea typeface="楷体_GB2312" pitchFamily="49" charset="-122"/>
                        </a:rPr>
                        <a:t>+</a:t>
                      </a:r>
                      <a:r>
                        <a:rPr lang="zh-CN" altLang="en-US" sz="1400" b="1" dirty="0">
                          <a:latin typeface="宋体" panose="02010600030101010101" pitchFamily="2" charset="-122"/>
                          <a:ea typeface="楷体_GB2312" pitchFamily="49" charset="-122"/>
                        </a:rPr>
                        <a:t>罚款金额</a:t>
                      </a:r>
                      <a:endParaRPr lang="zh-CN" altLang="en-US" sz="1400" b="1" dirty="0">
                        <a:latin typeface="宋体" panose="02010600030101010101" pitchFamily="2" charset="-122"/>
                        <a:ea typeface="楷体_GB2312" pitchFamily="49" charset="-122"/>
                      </a:endParaRPr>
                    </a:p>
                  </a:txBody>
                  <a:tcPr>
                    <a:lnL w="12700" cap="flat" cmpd="sng">
                      <a:solidFill>
                        <a:schemeClr val="tx1"/>
                      </a:solidFill>
                      <a:prstDash val="solid"/>
                      <a:headEnd type="none" w="sm" len="sm"/>
                      <a:tailEnd type="none" w="sm" len="sm"/>
                    </a:lnL>
                    <a:lnR w="28575"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r>
              <a:tr h="311150">
                <a:tc>
                  <a:txBody>
                    <a:bodyPr/>
                    <a:lstStyle>
                      <a:lvl1pPr marL="342900" lvl="0" indent="-342900" algn="l" rtl="0" eaLnBrk="0" fontAlgn="base" hangingPunct="0">
                        <a:spcBef>
                          <a:spcPct val="20000"/>
                        </a:spcBef>
                        <a:spcAft>
                          <a:spcPct val="0"/>
                        </a:spcAft>
                        <a:buChar char="•"/>
                        <a:defRPr kumimoji="1" sz="28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kumimoji="1" sz="2400">
                          <a:solidFill>
                            <a:schemeClr val="tx1"/>
                          </a:solidFill>
                          <a:latin typeface="+mn-lt"/>
                          <a:ea typeface="+mn-ea"/>
                        </a:defRPr>
                      </a:lvl2pPr>
                      <a:lvl3pPr marL="1143000" lvl="2" indent="-228600" algn="l" rtl="0" eaLnBrk="0" fontAlgn="base" hangingPunct="0">
                        <a:spcBef>
                          <a:spcPct val="20000"/>
                        </a:spcBef>
                        <a:spcAft>
                          <a:spcPct val="0"/>
                        </a:spcAft>
                        <a:buChar char="•"/>
                        <a:defRPr kumimoji="1" sz="2000">
                          <a:solidFill>
                            <a:schemeClr val="tx1"/>
                          </a:solidFill>
                          <a:latin typeface="+mn-lt"/>
                          <a:ea typeface="+mn-ea"/>
                        </a:defRPr>
                      </a:lvl3pPr>
                      <a:lvl4pPr marL="1600200" lvl="3" indent="-228600" algn="l" rtl="0" eaLnBrk="0" fontAlgn="base" hangingPunct="0">
                        <a:spcBef>
                          <a:spcPct val="20000"/>
                        </a:spcBef>
                        <a:spcAft>
                          <a:spcPct val="0"/>
                        </a:spcAft>
                        <a:buChar char="–"/>
                        <a:defRPr kumimoji="1" sz="1800">
                          <a:solidFill>
                            <a:schemeClr val="tx1"/>
                          </a:solidFill>
                          <a:latin typeface="+mn-lt"/>
                          <a:ea typeface="+mn-ea"/>
                        </a:defRPr>
                      </a:lvl4pPr>
                      <a:lvl5pPr marL="2057400" lvl="4" indent="-228600" algn="l" rtl="0" eaLnBrk="0" fontAlgn="base" hangingPunct="0">
                        <a:spcBef>
                          <a:spcPct val="20000"/>
                        </a:spcBef>
                        <a:spcAft>
                          <a:spcPct val="0"/>
                        </a:spcAft>
                        <a:buChar char="•"/>
                        <a:defRPr kumimoji="1" sz="1800">
                          <a:solidFill>
                            <a:schemeClr val="tx1"/>
                          </a:solidFill>
                          <a:latin typeface="+mn-lt"/>
                          <a:ea typeface="+mn-ea"/>
                        </a:defRPr>
                      </a:lvl5pPr>
                    </a:lstStyle>
                    <a:p>
                      <a:pPr marL="0" lvl="0" indent="0" eaLnBrk="1" hangingPunct="1">
                        <a:buClr>
                          <a:schemeClr val="hlink"/>
                        </a:buClr>
                        <a:buSzPct val="110000"/>
                        <a:buFont typeface="Wingdings" panose="05000000000000000000" pitchFamily="2" charset="2"/>
                        <a:buNone/>
                      </a:pPr>
                      <a:r>
                        <a:rPr lang="zh-CN" altLang="en-US" sz="1400" b="1" dirty="0">
                          <a:latin typeface="宋体" panose="02010600030101010101" pitchFamily="2" charset="-122"/>
                          <a:ea typeface="楷体_GB2312" pitchFamily="49" charset="-122"/>
                        </a:rPr>
                        <a:t>注销单</a:t>
                      </a:r>
                      <a:endParaRPr lang="zh-CN" altLang="en-US" sz="1400" b="1" dirty="0">
                        <a:latin typeface="宋体" panose="02010600030101010101" pitchFamily="2" charset="-122"/>
                        <a:ea typeface="楷体_GB2312" pitchFamily="49" charset="-122"/>
                      </a:endParaRPr>
                    </a:p>
                  </a:txBody>
                  <a:tcPr>
                    <a:lnL w="28575"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a:txBody>
                    <a:bodyPr/>
                    <a:lstStyle>
                      <a:lvl1pPr marL="342900" lvl="0" indent="-342900" algn="l" rtl="0" eaLnBrk="0" fontAlgn="base" hangingPunct="0">
                        <a:spcBef>
                          <a:spcPct val="20000"/>
                        </a:spcBef>
                        <a:spcAft>
                          <a:spcPct val="0"/>
                        </a:spcAft>
                        <a:buChar char="•"/>
                        <a:defRPr kumimoji="1" sz="28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kumimoji="1" sz="2400">
                          <a:solidFill>
                            <a:schemeClr val="tx1"/>
                          </a:solidFill>
                          <a:latin typeface="+mn-lt"/>
                          <a:ea typeface="+mn-ea"/>
                        </a:defRPr>
                      </a:lvl2pPr>
                      <a:lvl3pPr marL="1143000" lvl="2" indent="-228600" algn="l" rtl="0" eaLnBrk="0" fontAlgn="base" hangingPunct="0">
                        <a:spcBef>
                          <a:spcPct val="20000"/>
                        </a:spcBef>
                        <a:spcAft>
                          <a:spcPct val="0"/>
                        </a:spcAft>
                        <a:buChar char="•"/>
                        <a:defRPr kumimoji="1" sz="2000">
                          <a:solidFill>
                            <a:schemeClr val="tx1"/>
                          </a:solidFill>
                          <a:latin typeface="+mn-lt"/>
                          <a:ea typeface="+mn-ea"/>
                        </a:defRPr>
                      </a:lvl3pPr>
                      <a:lvl4pPr marL="1600200" lvl="3" indent="-228600" algn="l" rtl="0" eaLnBrk="0" fontAlgn="base" hangingPunct="0">
                        <a:spcBef>
                          <a:spcPct val="20000"/>
                        </a:spcBef>
                        <a:spcAft>
                          <a:spcPct val="0"/>
                        </a:spcAft>
                        <a:buChar char="–"/>
                        <a:defRPr kumimoji="1" sz="1800">
                          <a:solidFill>
                            <a:schemeClr val="tx1"/>
                          </a:solidFill>
                          <a:latin typeface="+mn-lt"/>
                          <a:ea typeface="+mn-ea"/>
                        </a:defRPr>
                      </a:lvl4pPr>
                      <a:lvl5pPr marL="2057400" lvl="4" indent="-228600" algn="l" rtl="0" eaLnBrk="0" fontAlgn="base" hangingPunct="0">
                        <a:spcBef>
                          <a:spcPct val="20000"/>
                        </a:spcBef>
                        <a:spcAft>
                          <a:spcPct val="0"/>
                        </a:spcAft>
                        <a:buChar char="•"/>
                        <a:defRPr kumimoji="1" sz="1800">
                          <a:solidFill>
                            <a:schemeClr val="tx1"/>
                          </a:solidFill>
                          <a:latin typeface="+mn-lt"/>
                          <a:ea typeface="+mn-ea"/>
                        </a:defRPr>
                      </a:lvl5pPr>
                    </a:lstStyle>
                    <a:p>
                      <a:pPr marL="0" lvl="0" indent="0" eaLnBrk="1" hangingPunct="1">
                        <a:buClr>
                          <a:schemeClr val="hlink"/>
                        </a:buClr>
                        <a:buSzPct val="110000"/>
                        <a:buFont typeface="Wingdings" panose="05000000000000000000" pitchFamily="2" charset="2"/>
                        <a:buNone/>
                      </a:pPr>
                      <a:r>
                        <a:rPr lang="zh-CN" altLang="en-US" sz="1400" b="1" dirty="0">
                          <a:latin typeface="宋体" panose="02010600030101010101" pitchFamily="2" charset="-122"/>
                          <a:ea typeface="楷体_GB2312" pitchFamily="49" charset="-122"/>
                        </a:rPr>
                        <a:t>图书流水号</a:t>
                      </a:r>
                      <a:endParaRPr lang="zh-CN" altLang="en-US" sz="1400" b="1" dirty="0">
                        <a:latin typeface="宋体" panose="02010600030101010101" pitchFamily="2" charset="-122"/>
                        <a:ea typeface="楷体_GB2312" pitchFamily="49" charset="-122"/>
                      </a:endParaRPr>
                    </a:p>
                  </a:txBody>
                  <a:tcPr>
                    <a:lnL w="12700" cap="flat" cmpd="sng">
                      <a:solidFill>
                        <a:schemeClr val="tx1"/>
                      </a:solidFill>
                      <a:prstDash val="solid"/>
                      <a:headEnd type="none" w="sm" len="sm"/>
                      <a:tailEnd type="none" w="sm" len="sm"/>
                    </a:lnL>
                    <a:lnR w="28575"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r>
              <a:tr h="312737">
                <a:tc>
                  <a:txBody>
                    <a:bodyPr/>
                    <a:lstStyle>
                      <a:lvl1pPr marL="342900" lvl="0" indent="-342900" algn="l" rtl="0" eaLnBrk="0" fontAlgn="base" hangingPunct="0">
                        <a:spcBef>
                          <a:spcPct val="20000"/>
                        </a:spcBef>
                        <a:spcAft>
                          <a:spcPct val="0"/>
                        </a:spcAft>
                        <a:buChar char="•"/>
                        <a:defRPr kumimoji="1" sz="28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kumimoji="1" sz="2400">
                          <a:solidFill>
                            <a:schemeClr val="tx1"/>
                          </a:solidFill>
                          <a:latin typeface="+mn-lt"/>
                          <a:ea typeface="+mn-ea"/>
                        </a:defRPr>
                      </a:lvl2pPr>
                      <a:lvl3pPr marL="1143000" lvl="2" indent="-228600" algn="l" rtl="0" eaLnBrk="0" fontAlgn="base" hangingPunct="0">
                        <a:spcBef>
                          <a:spcPct val="20000"/>
                        </a:spcBef>
                        <a:spcAft>
                          <a:spcPct val="0"/>
                        </a:spcAft>
                        <a:buChar char="•"/>
                        <a:defRPr kumimoji="1" sz="2000">
                          <a:solidFill>
                            <a:schemeClr val="tx1"/>
                          </a:solidFill>
                          <a:latin typeface="+mn-lt"/>
                          <a:ea typeface="+mn-ea"/>
                        </a:defRPr>
                      </a:lvl3pPr>
                      <a:lvl4pPr marL="1600200" lvl="3" indent="-228600" algn="l" rtl="0" eaLnBrk="0" fontAlgn="base" hangingPunct="0">
                        <a:spcBef>
                          <a:spcPct val="20000"/>
                        </a:spcBef>
                        <a:spcAft>
                          <a:spcPct val="0"/>
                        </a:spcAft>
                        <a:buChar char="–"/>
                        <a:defRPr kumimoji="1" sz="1800">
                          <a:solidFill>
                            <a:schemeClr val="tx1"/>
                          </a:solidFill>
                          <a:latin typeface="+mn-lt"/>
                          <a:ea typeface="+mn-ea"/>
                        </a:defRPr>
                      </a:lvl4pPr>
                      <a:lvl5pPr marL="2057400" lvl="4" indent="-228600" algn="l" rtl="0" eaLnBrk="0" fontAlgn="base" hangingPunct="0">
                        <a:spcBef>
                          <a:spcPct val="20000"/>
                        </a:spcBef>
                        <a:spcAft>
                          <a:spcPct val="0"/>
                        </a:spcAft>
                        <a:buChar char="•"/>
                        <a:defRPr kumimoji="1" sz="1800">
                          <a:solidFill>
                            <a:schemeClr val="tx1"/>
                          </a:solidFill>
                          <a:latin typeface="+mn-lt"/>
                          <a:ea typeface="+mn-ea"/>
                        </a:defRPr>
                      </a:lvl5pPr>
                    </a:lstStyle>
                    <a:p>
                      <a:pPr marL="0" lvl="0" indent="0" eaLnBrk="1" hangingPunct="1">
                        <a:buClr>
                          <a:schemeClr val="hlink"/>
                        </a:buClr>
                        <a:buSzPct val="110000"/>
                        <a:buFont typeface="Wingdings" panose="05000000000000000000" pitchFamily="2" charset="2"/>
                        <a:buNone/>
                      </a:pPr>
                      <a:r>
                        <a:rPr lang="zh-CN" altLang="en-US" sz="1400" b="1" dirty="0">
                          <a:latin typeface="宋体" panose="02010600030101010101" pitchFamily="2" charset="-122"/>
                          <a:ea typeface="楷体_GB2312" pitchFamily="49" charset="-122"/>
                        </a:rPr>
                        <a:t>查询要求</a:t>
                      </a:r>
                      <a:endParaRPr lang="zh-CN" altLang="en-US" sz="1400" b="1" dirty="0">
                        <a:latin typeface="宋体" panose="02010600030101010101" pitchFamily="2" charset="-122"/>
                        <a:ea typeface="楷体_GB2312" pitchFamily="49" charset="-122"/>
                      </a:endParaRPr>
                    </a:p>
                  </a:txBody>
                  <a:tcPr>
                    <a:lnL w="28575"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a:txBody>
                    <a:bodyPr/>
                    <a:lstStyle>
                      <a:lvl1pPr marL="342900" lvl="0" indent="-342900" algn="l" rtl="0" eaLnBrk="0" fontAlgn="base" hangingPunct="0">
                        <a:spcBef>
                          <a:spcPct val="20000"/>
                        </a:spcBef>
                        <a:spcAft>
                          <a:spcPct val="0"/>
                        </a:spcAft>
                        <a:buChar char="•"/>
                        <a:defRPr kumimoji="1" sz="28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kumimoji="1" sz="2400">
                          <a:solidFill>
                            <a:schemeClr val="tx1"/>
                          </a:solidFill>
                          <a:latin typeface="+mn-lt"/>
                          <a:ea typeface="+mn-ea"/>
                        </a:defRPr>
                      </a:lvl2pPr>
                      <a:lvl3pPr marL="1143000" lvl="2" indent="-228600" algn="l" rtl="0" eaLnBrk="0" fontAlgn="base" hangingPunct="0">
                        <a:spcBef>
                          <a:spcPct val="20000"/>
                        </a:spcBef>
                        <a:spcAft>
                          <a:spcPct val="0"/>
                        </a:spcAft>
                        <a:buChar char="•"/>
                        <a:defRPr kumimoji="1" sz="2000">
                          <a:solidFill>
                            <a:schemeClr val="tx1"/>
                          </a:solidFill>
                          <a:latin typeface="+mn-lt"/>
                          <a:ea typeface="+mn-ea"/>
                        </a:defRPr>
                      </a:lvl3pPr>
                      <a:lvl4pPr marL="1600200" lvl="3" indent="-228600" algn="l" rtl="0" eaLnBrk="0" fontAlgn="base" hangingPunct="0">
                        <a:spcBef>
                          <a:spcPct val="20000"/>
                        </a:spcBef>
                        <a:spcAft>
                          <a:spcPct val="0"/>
                        </a:spcAft>
                        <a:buChar char="–"/>
                        <a:defRPr kumimoji="1" sz="1800">
                          <a:solidFill>
                            <a:schemeClr val="tx1"/>
                          </a:solidFill>
                          <a:latin typeface="+mn-lt"/>
                          <a:ea typeface="+mn-ea"/>
                        </a:defRPr>
                      </a:lvl4pPr>
                      <a:lvl5pPr marL="2057400" lvl="4" indent="-228600" algn="l" rtl="0" eaLnBrk="0" fontAlgn="base" hangingPunct="0">
                        <a:spcBef>
                          <a:spcPct val="20000"/>
                        </a:spcBef>
                        <a:spcAft>
                          <a:spcPct val="0"/>
                        </a:spcAft>
                        <a:buChar char="•"/>
                        <a:defRPr kumimoji="1" sz="1800">
                          <a:solidFill>
                            <a:schemeClr val="tx1"/>
                          </a:solidFill>
                          <a:latin typeface="+mn-lt"/>
                          <a:ea typeface="+mn-ea"/>
                        </a:defRPr>
                      </a:lvl5pPr>
                    </a:lstStyle>
                    <a:p>
                      <a:pPr marL="0" lvl="0" indent="0" eaLnBrk="1" hangingPunct="1">
                        <a:buClr>
                          <a:schemeClr val="hlink"/>
                        </a:buClr>
                        <a:buSzPct val="110000"/>
                        <a:buFont typeface="Wingdings" panose="05000000000000000000" pitchFamily="2" charset="2"/>
                        <a:buNone/>
                      </a:pPr>
                      <a:r>
                        <a:rPr lang="en-US" altLang="zh-CN" sz="1400" b="1">
                          <a:latin typeface="宋体" panose="02010600030101010101" pitchFamily="2" charset="-122"/>
                          <a:ea typeface="楷体_GB2312" pitchFamily="49" charset="-122"/>
                        </a:rPr>
                        <a:t>[</a:t>
                      </a:r>
                      <a:r>
                        <a:rPr lang="zh-CN" altLang="en-US" sz="1400" b="1" dirty="0">
                          <a:latin typeface="宋体" panose="02010600030101010101" pitchFamily="2" charset="-122"/>
                          <a:ea typeface="楷体_GB2312" pitchFamily="49" charset="-122"/>
                        </a:rPr>
                        <a:t>读者情况</a:t>
                      </a:r>
                      <a:r>
                        <a:rPr lang="en-US" altLang="zh-CN" sz="1400" b="1">
                          <a:latin typeface="宋体" panose="02010600030101010101" pitchFamily="2" charset="-122"/>
                          <a:ea typeface="楷体_GB2312" pitchFamily="49" charset="-122"/>
                        </a:rPr>
                        <a:t>|</a:t>
                      </a:r>
                      <a:r>
                        <a:rPr lang="zh-CN" altLang="en-US" sz="1400" b="1" dirty="0">
                          <a:latin typeface="宋体" panose="02010600030101010101" pitchFamily="2" charset="-122"/>
                          <a:ea typeface="楷体_GB2312" pitchFamily="49" charset="-122"/>
                        </a:rPr>
                        <a:t>图书情况</a:t>
                      </a:r>
                      <a:r>
                        <a:rPr lang="en-US" altLang="zh-CN" sz="1400" b="1">
                          <a:latin typeface="宋体" panose="02010600030101010101" pitchFamily="2" charset="-122"/>
                          <a:ea typeface="楷体_GB2312" pitchFamily="49" charset="-122"/>
                        </a:rPr>
                        <a:t>|</a:t>
                      </a:r>
                      <a:r>
                        <a:rPr lang="zh-CN" altLang="en-US" sz="1400" b="1" dirty="0">
                          <a:latin typeface="宋体" panose="02010600030101010101" pitchFamily="2" charset="-122"/>
                          <a:ea typeface="楷体_GB2312" pitchFamily="49" charset="-122"/>
                        </a:rPr>
                        <a:t>统计要求</a:t>
                      </a:r>
                      <a:r>
                        <a:rPr lang="en-US" altLang="zh-CN" sz="1400" b="1">
                          <a:latin typeface="宋体" panose="02010600030101010101" pitchFamily="2" charset="-122"/>
                          <a:ea typeface="楷体_GB2312" pitchFamily="49" charset="-122"/>
                        </a:rPr>
                        <a:t>]</a:t>
                      </a:r>
                      <a:endParaRPr lang="en-US" altLang="zh-CN" sz="1400" b="1">
                        <a:latin typeface="宋体" panose="02010600030101010101" pitchFamily="2" charset="-122"/>
                        <a:ea typeface="楷体_GB2312" pitchFamily="49" charset="-122"/>
                      </a:endParaRPr>
                    </a:p>
                  </a:txBody>
                  <a:tcPr>
                    <a:lnL w="12700" cap="flat" cmpd="sng">
                      <a:solidFill>
                        <a:schemeClr val="tx1"/>
                      </a:solidFill>
                      <a:prstDash val="solid"/>
                      <a:headEnd type="none" w="sm" len="sm"/>
                      <a:tailEnd type="none" w="sm" len="sm"/>
                    </a:lnL>
                    <a:lnR w="28575"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r>
              <a:tr h="312738">
                <a:tc>
                  <a:txBody>
                    <a:bodyPr/>
                    <a:lstStyle>
                      <a:lvl1pPr marL="342900" lvl="0" indent="-342900" algn="l" rtl="0" eaLnBrk="0" fontAlgn="base" hangingPunct="0">
                        <a:spcBef>
                          <a:spcPct val="20000"/>
                        </a:spcBef>
                        <a:spcAft>
                          <a:spcPct val="0"/>
                        </a:spcAft>
                        <a:buChar char="•"/>
                        <a:defRPr kumimoji="1" sz="28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kumimoji="1" sz="2400">
                          <a:solidFill>
                            <a:schemeClr val="tx1"/>
                          </a:solidFill>
                          <a:latin typeface="+mn-lt"/>
                          <a:ea typeface="+mn-ea"/>
                        </a:defRPr>
                      </a:lvl2pPr>
                      <a:lvl3pPr marL="1143000" lvl="2" indent="-228600" algn="l" rtl="0" eaLnBrk="0" fontAlgn="base" hangingPunct="0">
                        <a:spcBef>
                          <a:spcPct val="20000"/>
                        </a:spcBef>
                        <a:spcAft>
                          <a:spcPct val="0"/>
                        </a:spcAft>
                        <a:buChar char="•"/>
                        <a:defRPr kumimoji="1" sz="2000">
                          <a:solidFill>
                            <a:schemeClr val="tx1"/>
                          </a:solidFill>
                          <a:latin typeface="+mn-lt"/>
                          <a:ea typeface="+mn-ea"/>
                        </a:defRPr>
                      </a:lvl3pPr>
                      <a:lvl4pPr marL="1600200" lvl="3" indent="-228600" algn="l" rtl="0" eaLnBrk="0" fontAlgn="base" hangingPunct="0">
                        <a:spcBef>
                          <a:spcPct val="20000"/>
                        </a:spcBef>
                        <a:spcAft>
                          <a:spcPct val="0"/>
                        </a:spcAft>
                        <a:buChar char="–"/>
                        <a:defRPr kumimoji="1" sz="1800">
                          <a:solidFill>
                            <a:schemeClr val="tx1"/>
                          </a:solidFill>
                          <a:latin typeface="+mn-lt"/>
                          <a:ea typeface="+mn-ea"/>
                        </a:defRPr>
                      </a:lvl4pPr>
                      <a:lvl5pPr marL="2057400" lvl="4" indent="-228600" algn="l" rtl="0" eaLnBrk="0" fontAlgn="base" hangingPunct="0">
                        <a:spcBef>
                          <a:spcPct val="20000"/>
                        </a:spcBef>
                        <a:spcAft>
                          <a:spcPct val="0"/>
                        </a:spcAft>
                        <a:buChar char="•"/>
                        <a:defRPr kumimoji="1" sz="1800">
                          <a:solidFill>
                            <a:schemeClr val="tx1"/>
                          </a:solidFill>
                          <a:latin typeface="+mn-lt"/>
                          <a:ea typeface="+mn-ea"/>
                        </a:defRPr>
                      </a:lvl5pPr>
                    </a:lstStyle>
                    <a:p>
                      <a:pPr marL="0" lvl="0" indent="0" eaLnBrk="1" hangingPunct="1">
                        <a:buClr>
                          <a:schemeClr val="hlink"/>
                        </a:buClr>
                        <a:buSzPct val="110000"/>
                        <a:buFont typeface="Wingdings" panose="05000000000000000000" pitchFamily="2" charset="2"/>
                        <a:buNone/>
                      </a:pPr>
                      <a:r>
                        <a:rPr lang="zh-CN" altLang="en-US" sz="1400" b="1" dirty="0">
                          <a:latin typeface="宋体" panose="02010600030101010101" pitchFamily="2" charset="-122"/>
                          <a:ea typeface="楷体_GB2312" pitchFamily="49" charset="-122"/>
                        </a:rPr>
                        <a:t>读者情况</a:t>
                      </a:r>
                      <a:endParaRPr lang="zh-CN" altLang="en-US" sz="1400" b="1" dirty="0">
                        <a:latin typeface="宋体" panose="02010600030101010101" pitchFamily="2" charset="-122"/>
                        <a:ea typeface="楷体_GB2312" pitchFamily="49" charset="-122"/>
                      </a:endParaRPr>
                    </a:p>
                  </a:txBody>
                  <a:tcPr>
                    <a:lnL w="28575"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a:txBody>
                    <a:bodyPr/>
                    <a:lstStyle>
                      <a:lvl1pPr marL="342900" lvl="0" indent="-342900" algn="l" rtl="0" eaLnBrk="0" fontAlgn="base" hangingPunct="0">
                        <a:spcBef>
                          <a:spcPct val="20000"/>
                        </a:spcBef>
                        <a:spcAft>
                          <a:spcPct val="0"/>
                        </a:spcAft>
                        <a:buChar char="•"/>
                        <a:defRPr kumimoji="1" sz="28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kumimoji="1" sz="2400">
                          <a:solidFill>
                            <a:schemeClr val="tx1"/>
                          </a:solidFill>
                          <a:latin typeface="+mn-lt"/>
                          <a:ea typeface="+mn-ea"/>
                        </a:defRPr>
                      </a:lvl2pPr>
                      <a:lvl3pPr marL="1143000" lvl="2" indent="-228600" algn="l" rtl="0" eaLnBrk="0" fontAlgn="base" hangingPunct="0">
                        <a:spcBef>
                          <a:spcPct val="20000"/>
                        </a:spcBef>
                        <a:spcAft>
                          <a:spcPct val="0"/>
                        </a:spcAft>
                        <a:buChar char="•"/>
                        <a:defRPr kumimoji="1" sz="2000">
                          <a:solidFill>
                            <a:schemeClr val="tx1"/>
                          </a:solidFill>
                          <a:latin typeface="+mn-lt"/>
                          <a:ea typeface="+mn-ea"/>
                        </a:defRPr>
                      </a:lvl3pPr>
                      <a:lvl4pPr marL="1600200" lvl="3" indent="-228600" algn="l" rtl="0" eaLnBrk="0" fontAlgn="base" hangingPunct="0">
                        <a:spcBef>
                          <a:spcPct val="20000"/>
                        </a:spcBef>
                        <a:spcAft>
                          <a:spcPct val="0"/>
                        </a:spcAft>
                        <a:buChar char="–"/>
                        <a:defRPr kumimoji="1" sz="1800">
                          <a:solidFill>
                            <a:schemeClr val="tx1"/>
                          </a:solidFill>
                          <a:latin typeface="+mn-lt"/>
                          <a:ea typeface="+mn-ea"/>
                        </a:defRPr>
                      </a:lvl4pPr>
                      <a:lvl5pPr marL="2057400" lvl="4" indent="-228600" algn="l" rtl="0" eaLnBrk="0" fontAlgn="base" hangingPunct="0">
                        <a:spcBef>
                          <a:spcPct val="20000"/>
                        </a:spcBef>
                        <a:spcAft>
                          <a:spcPct val="0"/>
                        </a:spcAft>
                        <a:buChar char="•"/>
                        <a:defRPr kumimoji="1" sz="1800">
                          <a:solidFill>
                            <a:schemeClr val="tx1"/>
                          </a:solidFill>
                          <a:latin typeface="+mn-lt"/>
                          <a:ea typeface="+mn-ea"/>
                        </a:defRPr>
                      </a:lvl5pPr>
                    </a:lstStyle>
                    <a:p>
                      <a:pPr marL="0" lvl="0" indent="0" eaLnBrk="1" hangingPunct="1">
                        <a:buClr>
                          <a:schemeClr val="hlink"/>
                        </a:buClr>
                        <a:buSzPct val="110000"/>
                        <a:buFont typeface="Wingdings" panose="05000000000000000000" pitchFamily="2" charset="2"/>
                        <a:buNone/>
                      </a:pPr>
                      <a:r>
                        <a:rPr lang="zh-CN" altLang="en-US" sz="1400" b="1" dirty="0">
                          <a:latin typeface="宋体" panose="02010600030101010101" pitchFamily="2" charset="-122"/>
                          <a:ea typeface="楷体_GB2312" pitchFamily="49" charset="-122"/>
                        </a:rPr>
                        <a:t>读者号</a:t>
                      </a:r>
                      <a:r>
                        <a:rPr lang="en-US" altLang="zh-CN" sz="1400" b="1">
                          <a:latin typeface="宋体" panose="02010600030101010101" pitchFamily="2" charset="-122"/>
                          <a:ea typeface="楷体_GB2312" pitchFamily="49" charset="-122"/>
                        </a:rPr>
                        <a:t>+</a:t>
                      </a:r>
                      <a:r>
                        <a:rPr lang="zh-CN" altLang="en-US" sz="1400" b="1" dirty="0">
                          <a:latin typeface="宋体" panose="02010600030101010101" pitchFamily="2" charset="-122"/>
                          <a:ea typeface="楷体_GB2312" pitchFamily="49" charset="-122"/>
                        </a:rPr>
                        <a:t>姓名</a:t>
                      </a:r>
                      <a:r>
                        <a:rPr lang="en-US" altLang="zh-CN" sz="1400" b="1">
                          <a:latin typeface="宋体" panose="02010600030101010101" pitchFamily="2" charset="-122"/>
                          <a:ea typeface="楷体_GB2312" pitchFamily="49" charset="-122"/>
                        </a:rPr>
                        <a:t>+</a:t>
                      </a:r>
                      <a:r>
                        <a:rPr lang="zh-CN" altLang="en-US" sz="1400" b="1" dirty="0">
                          <a:latin typeface="宋体" panose="02010600030101010101" pitchFamily="2" charset="-122"/>
                          <a:ea typeface="楷体_GB2312" pitchFamily="49" charset="-122"/>
                        </a:rPr>
                        <a:t>所在单位</a:t>
                      </a:r>
                      <a:r>
                        <a:rPr lang="en-US" altLang="zh-CN" sz="1400" b="1">
                          <a:latin typeface="宋体" panose="02010600030101010101" pitchFamily="2" charset="-122"/>
                          <a:ea typeface="楷体_GB2312" pitchFamily="49" charset="-122"/>
                        </a:rPr>
                        <a:t>+{</a:t>
                      </a:r>
                      <a:r>
                        <a:rPr lang="zh-CN" altLang="en-US" sz="1400" b="1" dirty="0">
                          <a:latin typeface="宋体" panose="02010600030101010101" pitchFamily="2" charset="-122"/>
                          <a:ea typeface="楷体_GB2312" pitchFamily="49" charset="-122"/>
                        </a:rPr>
                        <a:t>借书情况</a:t>
                      </a:r>
                      <a:r>
                        <a:rPr lang="en-US" altLang="zh-CN" sz="1400" b="1">
                          <a:latin typeface="宋体" panose="02010600030101010101" pitchFamily="2" charset="-122"/>
                          <a:ea typeface="楷体_GB2312" pitchFamily="49" charset="-122"/>
                        </a:rPr>
                        <a:t>}</a:t>
                      </a:r>
                      <a:endParaRPr lang="en-US" altLang="zh-CN" sz="1400" b="1">
                        <a:latin typeface="宋体" panose="02010600030101010101" pitchFamily="2" charset="-122"/>
                        <a:ea typeface="楷体_GB2312" pitchFamily="49" charset="-122"/>
                      </a:endParaRPr>
                    </a:p>
                  </a:txBody>
                  <a:tcPr>
                    <a:lnL w="12700" cap="flat" cmpd="sng">
                      <a:solidFill>
                        <a:schemeClr val="tx1"/>
                      </a:solidFill>
                      <a:prstDash val="solid"/>
                      <a:headEnd type="none" w="sm" len="sm"/>
                      <a:tailEnd type="none" w="sm" len="sm"/>
                    </a:lnL>
                    <a:lnR w="28575"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r>
              <a:tr h="312737">
                <a:tc>
                  <a:txBody>
                    <a:bodyPr/>
                    <a:lstStyle>
                      <a:lvl1pPr marL="342900" lvl="0" indent="-342900" algn="l" rtl="0" eaLnBrk="0" fontAlgn="base" hangingPunct="0">
                        <a:spcBef>
                          <a:spcPct val="20000"/>
                        </a:spcBef>
                        <a:spcAft>
                          <a:spcPct val="0"/>
                        </a:spcAft>
                        <a:buChar char="•"/>
                        <a:defRPr kumimoji="1" sz="28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kumimoji="1" sz="2400">
                          <a:solidFill>
                            <a:schemeClr val="tx1"/>
                          </a:solidFill>
                          <a:latin typeface="+mn-lt"/>
                          <a:ea typeface="+mn-ea"/>
                        </a:defRPr>
                      </a:lvl2pPr>
                      <a:lvl3pPr marL="1143000" lvl="2" indent="-228600" algn="l" rtl="0" eaLnBrk="0" fontAlgn="base" hangingPunct="0">
                        <a:spcBef>
                          <a:spcPct val="20000"/>
                        </a:spcBef>
                        <a:spcAft>
                          <a:spcPct val="0"/>
                        </a:spcAft>
                        <a:buChar char="•"/>
                        <a:defRPr kumimoji="1" sz="2000">
                          <a:solidFill>
                            <a:schemeClr val="tx1"/>
                          </a:solidFill>
                          <a:latin typeface="+mn-lt"/>
                          <a:ea typeface="+mn-ea"/>
                        </a:defRPr>
                      </a:lvl3pPr>
                      <a:lvl4pPr marL="1600200" lvl="3" indent="-228600" algn="l" rtl="0" eaLnBrk="0" fontAlgn="base" hangingPunct="0">
                        <a:spcBef>
                          <a:spcPct val="20000"/>
                        </a:spcBef>
                        <a:spcAft>
                          <a:spcPct val="0"/>
                        </a:spcAft>
                        <a:buChar char="–"/>
                        <a:defRPr kumimoji="1" sz="1800">
                          <a:solidFill>
                            <a:schemeClr val="tx1"/>
                          </a:solidFill>
                          <a:latin typeface="+mn-lt"/>
                          <a:ea typeface="+mn-ea"/>
                        </a:defRPr>
                      </a:lvl4pPr>
                      <a:lvl5pPr marL="2057400" lvl="4" indent="-228600" algn="l" rtl="0" eaLnBrk="0" fontAlgn="base" hangingPunct="0">
                        <a:spcBef>
                          <a:spcPct val="20000"/>
                        </a:spcBef>
                        <a:spcAft>
                          <a:spcPct val="0"/>
                        </a:spcAft>
                        <a:buChar char="•"/>
                        <a:defRPr kumimoji="1" sz="1800">
                          <a:solidFill>
                            <a:schemeClr val="tx1"/>
                          </a:solidFill>
                          <a:latin typeface="+mn-lt"/>
                          <a:ea typeface="+mn-ea"/>
                        </a:defRPr>
                      </a:lvl5pPr>
                    </a:lstStyle>
                    <a:p>
                      <a:pPr marL="0" lvl="0" indent="0" eaLnBrk="1" hangingPunct="1">
                        <a:buClr>
                          <a:schemeClr val="hlink"/>
                        </a:buClr>
                        <a:buSzPct val="110000"/>
                        <a:buFont typeface="Wingdings" panose="05000000000000000000" pitchFamily="2" charset="2"/>
                        <a:buNone/>
                      </a:pPr>
                      <a:r>
                        <a:rPr lang="zh-CN" altLang="en-US" sz="1400" b="1" dirty="0">
                          <a:latin typeface="宋体" panose="02010600030101010101" pitchFamily="2" charset="-122"/>
                          <a:ea typeface="楷体_GB2312" pitchFamily="49" charset="-122"/>
                        </a:rPr>
                        <a:t>借书情况</a:t>
                      </a:r>
                      <a:endParaRPr lang="zh-CN" altLang="en-US" sz="1400" b="1" dirty="0">
                        <a:latin typeface="宋体" panose="02010600030101010101" pitchFamily="2" charset="-122"/>
                        <a:ea typeface="楷体_GB2312" pitchFamily="49" charset="-122"/>
                      </a:endParaRPr>
                    </a:p>
                  </a:txBody>
                  <a:tcPr>
                    <a:lnL w="28575"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a:txBody>
                    <a:bodyPr/>
                    <a:lstStyle>
                      <a:lvl1pPr marL="342900" lvl="0" indent="-342900" algn="l" rtl="0" eaLnBrk="0" fontAlgn="base" hangingPunct="0">
                        <a:spcBef>
                          <a:spcPct val="20000"/>
                        </a:spcBef>
                        <a:spcAft>
                          <a:spcPct val="0"/>
                        </a:spcAft>
                        <a:buChar char="•"/>
                        <a:defRPr kumimoji="1" sz="28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kumimoji="1" sz="2400">
                          <a:solidFill>
                            <a:schemeClr val="tx1"/>
                          </a:solidFill>
                          <a:latin typeface="+mn-lt"/>
                          <a:ea typeface="+mn-ea"/>
                        </a:defRPr>
                      </a:lvl2pPr>
                      <a:lvl3pPr marL="1143000" lvl="2" indent="-228600" algn="l" rtl="0" eaLnBrk="0" fontAlgn="base" hangingPunct="0">
                        <a:spcBef>
                          <a:spcPct val="20000"/>
                        </a:spcBef>
                        <a:spcAft>
                          <a:spcPct val="0"/>
                        </a:spcAft>
                        <a:buChar char="•"/>
                        <a:defRPr kumimoji="1" sz="2000">
                          <a:solidFill>
                            <a:schemeClr val="tx1"/>
                          </a:solidFill>
                          <a:latin typeface="+mn-lt"/>
                          <a:ea typeface="+mn-ea"/>
                        </a:defRPr>
                      </a:lvl3pPr>
                      <a:lvl4pPr marL="1600200" lvl="3" indent="-228600" algn="l" rtl="0" eaLnBrk="0" fontAlgn="base" hangingPunct="0">
                        <a:spcBef>
                          <a:spcPct val="20000"/>
                        </a:spcBef>
                        <a:spcAft>
                          <a:spcPct val="0"/>
                        </a:spcAft>
                        <a:buChar char="–"/>
                        <a:defRPr kumimoji="1" sz="1800">
                          <a:solidFill>
                            <a:schemeClr val="tx1"/>
                          </a:solidFill>
                          <a:latin typeface="+mn-lt"/>
                          <a:ea typeface="+mn-ea"/>
                        </a:defRPr>
                      </a:lvl4pPr>
                      <a:lvl5pPr marL="2057400" lvl="4" indent="-228600" algn="l" rtl="0" eaLnBrk="0" fontAlgn="base" hangingPunct="0">
                        <a:spcBef>
                          <a:spcPct val="20000"/>
                        </a:spcBef>
                        <a:spcAft>
                          <a:spcPct val="0"/>
                        </a:spcAft>
                        <a:buChar char="•"/>
                        <a:defRPr kumimoji="1" sz="1800">
                          <a:solidFill>
                            <a:schemeClr val="tx1"/>
                          </a:solidFill>
                          <a:latin typeface="+mn-lt"/>
                          <a:ea typeface="+mn-ea"/>
                        </a:defRPr>
                      </a:lvl5pPr>
                    </a:lstStyle>
                    <a:p>
                      <a:pPr marL="0" lvl="0" indent="0" eaLnBrk="1" hangingPunct="1">
                        <a:buClr>
                          <a:schemeClr val="hlink"/>
                        </a:buClr>
                        <a:buSzPct val="110000"/>
                        <a:buFont typeface="Wingdings" panose="05000000000000000000" pitchFamily="2" charset="2"/>
                        <a:buNone/>
                      </a:pPr>
                      <a:r>
                        <a:rPr lang="zh-CN" altLang="en-US" sz="1400" b="1" dirty="0">
                          <a:latin typeface="宋体" panose="02010600030101010101" pitchFamily="2" charset="-122"/>
                          <a:ea typeface="楷体_GB2312" pitchFamily="49" charset="-122"/>
                        </a:rPr>
                        <a:t>书名</a:t>
                      </a:r>
                      <a:r>
                        <a:rPr lang="en-US" altLang="zh-CN" sz="1400" b="1">
                          <a:latin typeface="宋体" panose="02010600030101010101" pitchFamily="2" charset="-122"/>
                          <a:ea typeface="楷体_GB2312" pitchFamily="49" charset="-122"/>
                        </a:rPr>
                        <a:t>+</a:t>
                      </a:r>
                      <a:r>
                        <a:rPr lang="zh-CN" altLang="en-US" sz="1400" b="1" dirty="0">
                          <a:latin typeface="宋体" panose="02010600030101010101" pitchFamily="2" charset="-122"/>
                          <a:ea typeface="楷体_GB2312" pitchFamily="49" charset="-122"/>
                        </a:rPr>
                        <a:t>分类目录号</a:t>
                      </a:r>
                      <a:r>
                        <a:rPr lang="en-US" altLang="zh-CN" sz="1400" b="1">
                          <a:latin typeface="宋体" panose="02010600030101010101" pitchFamily="2" charset="-122"/>
                          <a:ea typeface="楷体_GB2312" pitchFamily="49" charset="-122"/>
                        </a:rPr>
                        <a:t>+</a:t>
                      </a:r>
                      <a:r>
                        <a:rPr lang="zh-CN" altLang="en-US" sz="1400" b="1" dirty="0">
                          <a:latin typeface="宋体" panose="02010600030101010101" pitchFamily="2" charset="-122"/>
                          <a:ea typeface="楷体_GB2312" pitchFamily="49" charset="-122"/>
                        </a:rPr>
                        <a:t>图书流水号</a:t>
                      </a:r>
                      <a:r>
                        <a:rPr lang="en-US" altLang="zh-CN" sz="1400" b="1">
                          <a:latin typeface="宋体" panose="02010600030101010101" pitchFamily="2" charset="-122"/>
                          <a:ea typeface="楷体_GB2312" pitchFamily="49" charset="-122"/>
                        </a:rPr>
                        <a:t>+</a:t>
                      </a:r>
                      <a:r>
                        <a:rPr lang="zh-CN" altLang="en-US" sz="1400" b="1" dirty="0">
                          <a:latin typeface="宋体" panose="02010600030101010101" pitchFamily="2" charset="-122"/>
                          <a:ea typeface="楷体_GB2312" pitchFamily="49" charset="-122"/>
                        </a:rPr>
                        <a:t>借阅日期</a:t>
                      </a:r>
                      <a:endParaRPr lang="zh-CN" altLang="en-US" sz="1400" b="1" dirty="0">
                        <a:latin typeface="宋体" panose="02010600030101010101" pitchFamily="2" charset="-122"/>
                        <a:ea typeface="楷体_GB2312" pitchFamily="49" charset="-122"/>
                      </a:endParaRPr>
                    </a:p>
                  </a:txBody>
                  <a:tcPr>
                    <a:lnL w="12700" cap="flat" cmpd="sng">
                      <a:solidFill>
                        <a:schemeClr val="tx1"/>
                      </a:solidFill>
                      <a:prstDash val="solid"/>
                      <a:headEnd type="none" w="sm" len="sm"/>
                      <a:tailEnd type="none" w="sm" len="sm"/>
                    </a:lnL>
                    <a:lnR w="28575"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r>
              <a:tr h="312738">
                <a:tc>
                  <a:txBody>
                    <a:bodyPr/>
                    <a:lstStyle>
                      <a:lvl1pPr marL="342900" lvl="0" indent="-342900" algn="l" rtl="0" eaLnBrk="0" fontAlgn="base" hangingPunct="0">
                        <a:spcBef>
                          <a:spcPct val="20000"/>
                        </a:spcBef>
                        <a:spcAft>
                          <a:spcPct val="0"/>
                        </a:spcAft>
                        <a:buChar char="•"/>
                        <a:defRPr kumimoji="1" sz="28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kumimoji="1" sz="2400">
                          <a:solidFill>
                            <a:schemeClr val="tx1"/>
                          </a:solidFill>
                          <a:latin typeface="+mn-lt"/>
                          <a:ea typeface="+mn-ea"/>
                        </a:defRPr>
                      </a:lvl2pPr>
                      <a:lvl3pPr marL="1143000" lvl="2" indent="-228600" algn="l" rtl="0" eaLnBrk="0" fontAlgn="base" hangingPunct="0">
                        <a:spcBef>
                          <a:spcPct val="20000"/>
                        </a:spcBef>
                        <a:spcAft>
                          <a:spcPct val="0"/>
                        </a:spcAft>
                        <a:buChar char="•"/>
                        <a:defRPr kumimoji="1" sz="2000">
                          <a:solidFill>
                            <a:schemeClr val="tx1"/>
                          </a:solidFill>
                          <a:latin typeface="+mn-lt"/>
                          <a:ea typeface="+mn-ea"/>
                        </a:defRPr>
                      </a:lvl3pPr>
                      <a:lvl4pPr marL="1600200" lvl="3" indent="-228600" algn="l" rtl="0" eaLnBrk="0" fontAlgn="base" hangingPunct="0">
                        <a:spcBef>
                          <a:spcPct val="20000"/>
                        </a:spcBef>
                        <a:spcAft>
                          <a:spcPct val="0"/>
                        </a:spcAft>
                        <a:buChar char="–"/>
                        <a:defRPr kumimoji="1" sz="1800">
                          <a:solidFill>
                            <a:schemeClr val="tx1"/>
                          </a:solidFill>
                          <a:latin typeface="+mn-lt"/>
                          <a:ea typeface="+mn-ea"/>
                        </a:defRPr>
                      </a:lvl4pPr>
                      <a:lvl5pPr marL="2057400" lvl="4" indent="-228600" algn="l" rtl="0" eaLnBrk="0" fontAlgn="base" hangingPunct="0">
                        <a:spcBef>
                          <a:spcPct val="20000"/>
                        </a:spcBef>
                        <a:spcAft>
                          <a:spcPct val="0"/>
                        </a:spcAft>
                        <a:buChar char="•"/>
                        <a:defRPr kumimoji="1" sz="1800">
                          <a:solidFill>
                            <a:schemeClr val="tx1"/>
                          </a:solidFill>
                          <a:latin typeface="+mn-lt"/>
                          <a:ea typeface="+mn-ea"/>
                        </a:defRPr>
                      </a:lvl5pPr>
                    </a:lstStyle>
                    <a:p>
                      <a:pPr marL="0" lvl="0" indent="0" eaLnBrk="1" hangingPunct="1">
                        <a:buClr>
                          <a:schemeClr val="hlink"/>
                        </a:buClr>
                        <a:buSzPct val="110000"/>
                        <a:buFont typeface="Wingdings" panose="05000000000000000000" pitchFamily="2" charset="2"/>
                        <a:buNone/>
                      </a:pPr>
                      <a:r>
                        <a:rPr lang="zh-CN" altLang="en-US" sz="1400" b="1" dirty="0">
                          <a:latin typeface="宋体" panose="02010600030101010101" pitchFamily="2" charset="-122"/>
                          <a:ea typeface="楷体_GB2312" pitchFamily="49" charset="-122"/>
                        </a:rPr>
                        <a:t>图书情况</a:t>
                      </a:r>
                      <a:endParaRPr lang="zh-CN" altLang="en-US" sz="1400" b="1" dirty="0">
                        <a:latin typeface="宋体" panose="02010600030101010101" pitchFamily="2" charset="-122"/>
                        <a:ea typeface="楷体_GB2312" pitchFamily="49" charset="-122"/>
                      </a:endParaRPr>
                    </a:p>
                  </a:txBody>
                  <a:tcPr>
                    <a:lnL w="28575"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a:txBody>
                    <a:bodyPr/>
                    <a:lstStyle>
                      <a:lvl1pPr marL="342900" lvl="0" indent="-342900" algn="l" rtl="0" eaLnBrk="0" fontAlgn="base" hangingPunct="0">
                        <a:spcBef>
                          <a:spcPct val="20000"/>
                        </a:spcBef>
                        <a:spcAft>
                          <a:spcPct val="0"/>
                        </a:spcAft>
                        <a:buChar char="•"/>
                        <a:defRPr kumimoji="1" sz="28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kumimoji="1" sz="2400">
                          <a:solidFill>
                            <a:schemeClr val="tx1"/>
                          </a:solidFill>
                          <a:latin typeface="+mn-lt"/>
                          <a:ea typeface="+mn-ea"/>
                        </a:defRPr>
                      </a:lvl2pPr>
                      <a:lvl3pPr marL="1143000" lvl="2" indent="-228600" algn="l" rtl="0" eaLnBrk="0" fontAlgn="base" hangingPunct="0">
                        <a:spcBef>
                          <a:spcPct val="20000"/>
                        </a:spcBef>
                        <a:spcAft>
                          <a:spcPct val="0"/>
                        </a:spcAft>
                        <a:buChar char="•"/>
                        <a:defRPr kumimoji="1" sz="2000">
                          <a:solidFill>
                            <a:schemeClr val="tx1"/>
                          </a:solidFill>
                          <a:latin typeface="+mn-lt"/>
                          <a:ea typeface="+mn-ea"/>
                        </a:defRPr>
                      </a:lvl3pPr>
                      <a:lvl4pPr marL="1600200" lvl="3" indent="-228600" algn="l" rtl="0" eaLnBrk="0" fontAlgn="base" hangingPunct="0">
                        <a:spcBef>
                          <a:spcPct val="20000"/>
                        </a:spcBef>
                        <a:spcAft>
                          <a:spcPct val="0"/>
                        </a:spcAft>
                        <a:buChar char="–"/>
                        <a:defRPr kumimoji="1" sz="1800">
                          <a:solidFill>
                            <a:schemeClr val="tx1"/>
                          </a:solidFill>
                          <a:latin typeface="+mn-lt"/>
                          <a:ea typeface="+mn-ea"/>
                        </a:defRPr>
                      </a:lvl4pPr>
                      <a:lvl5pPr marL="2057400" lvl="4" indent="-228600" algn="l" rtl="0" eaLnBrk="0" fontAlgn="base" hangingPunct="0">
                        <a:spcBef>
                          <a:spcPct val="20000"/>
                        </a:spcBef>
                        <a:spcAft>
                          <a:spcPct val="0"/>
                        </a:spcAft>
                        <a:buChar char="•"/>
                        <a:defRPr kumimoji="1" sz="1800">
                          <a:solidFill>
                            <a:schemeClr val="tx1"/>
                          </a:solidFill>
                          <a:latin typeface="+mn-lt"/>
                          <a:ea typeface="+mn-ea"/>
                        </a:defRPr>
                      </a:lvl5pPr>
                    </a:lstStyle>
                    <a:p>
                      <a:pPr marL="0" lvl="0" indent="0" eaLnBrk="1" hangingPunct="1">
                        <a:buClr>
                          <a:schemeClr val="hlink"/>
                        </a:buClr>
                        <a:buSzPct val="110000"/>
                        <a:buFont typeface="Wingdings" panose="05000000000000000000" pitchFamily="2" charset="2"/>
                        <a:buNone/>
                      </a:pPr>
                      <a:r>
                        <a:rPr lang="zh-CN" altLang="en-US" sz="1400" b="1" dirty="0">
                          <a:latin typeface="宋体" panose="02010600030101010101" pitchFamily="2" charset="-122"/>
                          <a:ea typeface="楷体_GB2312" pitchFamily="49" charset="-122"/>
                        </a:rPr>
                        <a:t>书名</a:t>
                      </a:r>
                      <a:r>
                        <a:rPr lang="en-US" altLang="zh-CN" sz="1400" b="1">
                          <a:latin typeface="宋体" panose="02010600030101010101" pitchFamily="2" charset="-122"/>
                          <a:ea typeface="楷体_GB2312" pitchFamily="49" charset="-122"/>
                        </a:rPr>
                        <a:t>+</a:t>
                      </a:r>
                      <a:r>
                        <a:rPr lang="zh-CN" altLang="en-US" sz="1400" b="1" dirty="0">
                          <a:latin typeface="宋体" panose="02010600030101010101" pitchFamily="2" charset="-122"/>
                          <a:ea typeface="楷体_GB2312" pitchFamily="49" charset="-122"/>
                        </a:rPr>
                        <a:t>作者</a:t>
                      </a:r>
                      <a:r>
                        <a:rPr lang="en-US" altLang="zh-CN" sz="1400" b="1">
                          <a:latin typeface="宋体" panose="02010600030101010101" pitchFamily="2" charset="-122"/>
                          <a:ea typeface="楷体_GB2312" pitchFamily="49" charset="-122"/>
                        </a:rPr>
                        <a:t>+</a:t>
                      </a:r>
                      <a:r>
                        <a:rPr lang="zh-CN" altLang="en-US" sz="1400" b="1" dirty="0">
                          <a:latin typeface="宋体" panose="02010600030101010101" pitchFamily="2" charset="-122"/>
                          <a:ea typeface="楷体_GB2312" pitchFamily="49" charset="-122"/>
                        </a:rPr>
                        <a:t>分类目录号</a:t>
                      </a:r>
                      <a:r>
                        <a:rPr lang="en-US" altLang="zh-CN" sz="1400" b="1">
                          <a:latin typeface="宋体" panose="02010600030101010101" pitchFamily="2" charset="-122"/>
                          <a:ea typeface="楷体_GB2312" pitchFamily="49" charset="-122"/>
                        </a:rPr>
                        <a:t>+</a:t>
                      </a:r>
                      <a:r>
                        <a:rPr lang="zh-CN" altLang="en-US" sz="1400" b="1" dirty="0">
                          <a:latin typeface="宋体" panose="02010600030101010101" pitchFamily="2" charset="-122"/>
                          <a:ea typeface="楷体_GB2312" pitchFamily="49" charset="-122"/>
                        </a:rPr>
                        <a:t>总数</a:t>
                      </a:r>
                      <a:r>
                        <a:rPr lang="en-US" altLang="zh-CN" sz="1400" b="1">
                          <a:latin typeface="宋体" panose="02010600030101010101" pitchFamily="2" charset="-122"/>
                          <a:ea typeface="楷体_GB2312" pitchFamily="49" charset="-122"/>
                        </a:rPr>
                        <a:t>+</a:t>
                      </a:r>
                      <a:r>
                        <a:rPr lang="zh-CN" altLang="en-US" sz="1400" b="1" dirty="0">
                          <a:latin typeface="宋体" panose="02010600030101010101" pitchFamily="2" charset="-122"/>
                          <a:ea typeface="楷体_GB2312" pitchFamily="49" charset="-122"/>
                        </a:rPr>
                        <a:t>库存数</a:t>
                      </a:r>
                      <a:endParaRPr lang="zh-CN" altLang="en-US" sz="1400" b="1" dirty="0">
                        <a:latin typeface="宋体" panose="02010600030101010101" pitchFamily="2" charset="-122"/>
                        <a:ea typeface="楷体_GB2312" pitchFamily="49" charset="-122"/>
                      </a:endParaRPr>
                    </a:p>
                  </a:txBody>
                  <a:tcPr>
                    <a:lnL w="12700" cap="flat" cmpd="sng">
                      <a:solidFill>
                        <a:schemeClr val="tx1"/>
                      </a:solidFill>
                      <a:prstDash val="solid"/>
                      <a:headEnd type="none" w="sm" len="sm"/>
                      <a:tailEnd type="none" w="sm" len="sm"/>
                    </a:lnL>
                    <a:lnR w="28575"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r>
              <a:tr h="312737">
                <a:tc>
                  <a:txBody>
                    <a:bodyPr/>
                    <a:lstStyle>
                      <a:lvl1pPr marL="342900" lvl="0" indent="-342900" algn="l" rtl="0" eaLnBrk="0" fontAlgn="base" hangingPunct="0">
                        <a:spcBef>
                          <a:spcPct val="20000"/>
                        </a:spcBef>
                        <a:spcAft>
                          <a:spcPct val="0"/>
                        </a:spcAft>
                        <a:buChar char="•"/>
                        <a:defRPr kumimoji="1" sz="28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kumimoji="1" sz="2400">
                          <a:solidFill>
                            <a:schemeClr val="tx1"/>
                          </a:solidFill>
                          <a:latin typeface="+mn-lt"/>
                          <a:ea typeface="+mn-ea"/>
                        </a:defRPr>
                      </a:lvl2pPr>
                      <a:lvl3pPr marL="1143000" lvl="2" indent="-228600" algn="l" rtl="0" eaLnBrk="0" fontAlgn="base" hangingPunct="0">
                        <a:spcBef>
                          <a:spcPct val="20000"/>
                        </a:spcBef>
                        <a:spcAft>
                          <a:spcPct val="0"/>
                        </a:spcAft>
                        <a:buChar char="•"/>
                        <a:defRPr kumimoji="1" sz="2000">
                          <a:solidFill>
                            <a:schemeClr val="tx1"/>
                          </a:solidFill>
                          <a:latin typeface="+mn-lt"/>
                          <a:ea typeface="+mn-ea"/>
                        </a:defRPr>
                      </a:lvl3pPr>
                      <a:lvl4pPr marL="1600200" lvl="3" indent="-228600" algn="l" rtl="0" eaLnBrk="0" fontAlgn="base" hangingPunct="0">
                        <a:spcBef>
                          <a:spcPct val="20000"/>
                        </a:spcBef>
                        <a:spcAft>
                          <a:spcPct val="0"/>
                        </a:spcAft>
                        <a:buChar char="–"/>
                        <a:defRPr kumimoji="1" sz="1800">
                          <a:solidFill>
                            <a:schemeClr val="tx1"/>
                          </a:solidFill>
                          <a:latin typeface="+mn-lt"/>
                          <a:ea typeface="+mn-ea"/>
                        </a:defRPr>
                      </a:lvl4pPr>
                      <a:lvl5pPr marL="2057400" lvl="4" indent="-228600" algn="l" rtl="0" eaLnBrk="0" fontAlgn="base" hangingPunct="0">
                        <a:spcBef>
                          <a:spcPct val="20000"/>
                        </a:spcBef>
                        <a:spcAft>
                          <a:spcPct val="0"/>
                        </a:spcAft>
                        <a:buChar char="•"/>
                        <a:defRPr kumimoji="1" sz="1800">
                          <a:solidFill>
                            <a:schemeClr val="tx1"/>
                          </a:solidFill>
                          <a:latin typeface="+mn-lt"/>
                          <a:ea typeface="+mn-ea"/>
                        </a:defRPr>
                      </a:lvl5pPr>
                    </a:lstStyle>
                    <a:p>
                      <a:pPr marL="0" lvl="0" indent="0" eaLnBrk="1" hangingPunct="1">
                        <a:buClr>
                          <a:schemeClr val="hlink"/>
                        </a:buClr>
                        <a:buSzPct val="110000"/>
                        <a:buFont typeface="Wingdings" panose="05000000000000000000" pitchFamily="2" charset="2"/>
                        <a:buNone/>
                      </a:pPr>
                      <a:r>
                        <a:rPr lang="zh-CN" altLang="en-US" sz="1400" b="1" dirty="0">
                          <a:latin typeface="宋体" panose="02010600030101010101" pitchFamily="2" charset="-122"/>
                          <a:ea typeface="楷体_GB2312" pitchFamily="49" charset="-122"/>
                        </a:rPr>
                        <a:t>统计表</a:t>
                      </a:r>
                      <a:endParaRPr lang="zh-CN" altLang="en-US" sz="1400" b="1" dirty="0">
                        <a:latin typeface="宋体" panose="02010600030101010101" pitchFamily="2" charset="-122"/>
                        <a:ea typeface="楷体_GB2312" pitchFamily="49" charset="-122"/>
                      </a:endParaRPr>
                    </a:p>
                  </a:txBody>
                  <a:tcPr>
                    <a:lnL w="28575"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28575" cap="flat" cmpd="sng">
                      <a:solidFill>
                        <a:schemeClr val="tx1"/>
                      </a:solidFill>
                      <a:prstDash val="solid"/>
                      <a:headEnd type="none" w="sm" len="sm"/>
                      <a:tailEnd type="none" w="sm" len="sm"/>
                    </a:lnB>
                    <a:lnTlToBr>
                      <a:noFill/>
                    </a:lnTlToBr>
                    <a:lnBlToTr>
                      <a:noFill/>
                    </a:lnBlToTr>
                    <a:noFill/>
                  </a:tcPr>
                </a:tc>
                <a:tc>
                  <a:txBody>
                    <a:bodyPr/>
                    <a:lstStyle>
                      <a:lvl1pPr marL="342900" lvl="0" indent="-342900" algn="l" rtl="0" eaLnBrk="0" fontAlgn="base" hangingPunct="0">
                        <a:spcBef>
                          <a:spcPct val="20000"/>
                        </a:spcBef>
                        <a:spcAft>
                          <a:spcPct val="0"/>
                        </a:spcAft>
                        <a:buChar char="•"/>
                        <a:defRPr kumimoji="1" sz="28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kumimoji="1" sz="2400">
                          <a:solidFill>
                            <a:schemeClr val="tx1"/>
                          </a:solidFill>
                          <a:latin typeface="+mn-lt"/>
                          <a:ea typeface="+mn-ea"/>
                        </a:defRPr>
                      </a:lvl2pPr>
                      <a:lvl3pPr marL="1143000" lvl="2" indent="-228600" algn="l" rtl="0" eaLnBrk="0" fontAlgn="base" hangingPunct="0">
                        <a:spcBef>
                          <a:spcPct val="20000"/>
                        </a:spcBef>
                        <a:spcAft>
                          <a:spcPct val="0"/>
                        </a:spcAft>
                        <a:buChar char="•"/>
                        <a:defRPr kumimoji="1" sz="2000">
                          <a:solidFill>
                            <a:schemeClr val="tx1"/>
                          </a:solidFill>
                          <a:latin typeface="+mn-lt"/>
                          <a:ea typeface="+mn-ea"/>
                        </a:defRPr>
                      </a:lvl3pPr>
                      <a:lvl4pPr marL="1600200" lvl="3" indent="-228600" algn="l" rtl="0" eaLnBrk="0" fontAlgn="base" hangingPunct="0">
                        <a:spcBef>
                          <a:spcPct val="20000"/>
                        </a:spcBef>
                        <a:spcAft>
                          <a:spcPct val="0"/>
                        </a:spcAft>
                        <a:buChar char="–"/>
                        <a:defRPr kumimoji="1" sz="1800">
                          <a:solidFill>
                            <a:schemeClr val="tx1"/>
                          </a:solidFill>
                          <a:latin typeface="+mn-lt"/>
                          <a:ea typeface="+mn-ea"/>
                        </a:defRPr>
                      </a:lvl4pPr>
                      <a:lvl5pPr marL="2057400" lvl="4" indent="-228600" algn="l" rtl="0" eaLnBrk="0" fontAlgn="base" hangingPunct="0">
                        <a:spcBef>
                          <a:spcPct val="20000"/>
                        </a:spcBef>
                        <a:spcAft>
                          <a:spcPct val="0"/>
                        </a:spcAft>
                        <a:buChar char="•"/>
                        <a:defRPr kumimoji="1" sz="1800">
                          <a:solidFill>
                            <a:schemeClr val="tx1"/>
                          </a:solidFill>
                          <a:latin typeface="+mn-lt"/>
                          <a:ea typeface="+mn-ea"/>
                        </a:defRPr>
                      </a:lvl5pPr>
                    </a:lstStyle>
                    <a:p>
                      <a:pPr marL="0" lvl="0" indent="0" eaLnBrk="1" hangingPunct="1">
                        <a:buClr>
                          <a:schemeClr val="hlink"/>
                        </a:buClr>
                        <a:buSzPct val="110000"/>
                        <a:buFont typeface="Wingdings" panose="05000000000000000000" pitchFamily="2" charset="2"/>
                        <a:buNone/>
                      </a:pPr>
                      <a:r>
                        <a:rPr lang="en-US" altLang="zh-CN" sz="1400" b="1">
                          <a:latin typeface="宋体" panose="02010600030101010101" pitchFamily="2" charset="-122"/>
                          <a:ea typeface="楷体_GB2312" pitchFamily="49" charset="-122"/>
                        </a:rPr>
                        <a:t>{</a:t>
                      </a:r>
                      <a:r>
                        <a:rPr lang="zh-CN" altLang="en-US" sz="1400" b="1" dirty="0">
                          <a:latin typeface="宋体" panose="02010600030101010101" pitchFamily="2" charset="-122"/>
                          <a:ea typeface="楷体_GB2312" pitchFamily="49" charset="-122"/>
                        </a:rPr>
                        <a:t>图书情况</a:t>
                      </a:r>
                      <a:r>
                        <a:rPr lang="en-US" altLang="zh-CN" sz="1400" b="1">
                          <a:latin typeface="宋体" panose="02010600030101010101" pitchFamily="2" charset="-122"/>
                          <a:ea typeface="楷体_GB2312" pitchFamily="49" charset="-122"/>
                        </a:rPr>
                        <a:t>}</a:t>
                      </a:r>
                      <a:endParaRPr lang="en-US" altLang="zh-CN" sz="1400" b="1">
                        <a:latin typeface="宋体" panose="02010600030101010101" pitchFamily="2" charset="-122"/>
                        <a:ea typeface="楷体_GB2312" pitchFamily="49" charset="-122"/>
                      </a:endParaRPr>
                    </a:p>
                  </a:txBody>
                  <a:tcPr>
                    <a:lnL w="12700" cap="flat" cmpd="sng">
                      <a:solidFill>
                        <a:schemeClr val="tx1"/>
                      </a:solidFill>
                      <a:prstDash val="solid"/>
                      <a:headEnd type="none" w="sm" len="sm"/>
                      <a:tailEnd type="none" w="sm" len="sm"/>
                    </a:lnL>
                    <a:lnR w="28575"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28575" cap="flat" cmpd="sng">
                      <a:solidFill>
                        <a:schemeClr val="tx1"/>
                      </a:solidFill>
                      <a:prstDash val="solid"/>
                      <a:headEnd type="none" w="sm" len="sm"/>
                      <a:tailEnd type="none" w="sm" len="sm"/>
                    </a:lnB>
                    <a:lnTlToBr>
                      <a:noFill/>
                    </a:lnTlToBr>
                    <a:lnBlToTr>
                      <a:noFill/>
                    </a:lnBlToTr>
                    <a:noFill/>
                  </a:tcPr>
                </a:tc>
              </a:tr>
            </a:tbl>
          </a:graphicData>
        </a:graphic>
      </p:graphicFrame>
      <p:sp>
        <p:nvSpPr>
          <p:cNvPr id="82995" name="Text Box 49"/>
          <p:cNvSpPr txBox="1"/>
          <p:nvPr/>
        </p:nvSpPr>
        <p:spPr>
          <a:xfrm>
            <a:off x="755650" y="1484313"/>
            <a:ext cx="1914525" cy="696912"/>
          </a:xfrm>
          <a:prstGeom prst="rect">
            <a:avLst/>
          </a:prstGeom>
          <a:noFill/>
          <a:ln w="12700">
            <a:noFill/>
          </a:ln>
        </p:spPr>
        <p:txBody>
          <a:bodyPr wrap="none">
            <a:spAutoFit/>
          </a:bodyPr>
          <a:p>
            <a:pPr lvl="0" eaLnBrk="1" hangingPunct="1">
              <a:spcBef>
                <a:spcPct val="20000"/>
              </a:spcBef>
              <a:buClr>
                <a:schemeClr val="accent2"/>
              </a:buClr>
              <a:buSzPct val="80000"/>
              <a:buFont typeface="Wingdings" panose="05000000000000000000" pitchFamily="2" charset="2"/>
              <a:buNone/>
            </a:pPr>
            <a:r>
              <a:rPr lang="zh-CN" altLang="en-US" sz="1800" b="1" dirty="0">
                <a:latin typeface="宋体" panose="02010600030101010101" pitchFamily="2" charset="-122"/>
                <a:ea typeface="宋体" panose="02010600030101010101" pitchFamily="2" charset="-122"/>
              </a:rPr>
              <a:t>三</a:t>
            </a:r>
            <a:r>
              <a:rPr lang="en-US" altLang="zh-CN" sz="1800" b="1">
                <a:latin typeface="宋体" panose="02010600030101010101" pitchFamily="2" charset="-122"/>
                <a:ea typeface="宋体" panose="02010600030101010101" pitchFamily="2" charset="-122"/>
              </a:rPr>
              <a:t>.</a:t>
            </a:r>
            <a:r>
              <a:rPr lang="zh-CN" altLang="en-US" sz="1800" b="1" dirty="0">
                <a:latin typeface="宋体" panose="02010600030101010101" pitchFamily="2" charset="-122"/>
                <a:ea typeface="宋体" panose="02010600030101010101" pitchFamily="2" charset="-122"/>
              </a:rPr>
              <a:t>数据字典</a:t>
            </a:r>
            <a:endParaRPr lang="zh-CN" altLang="en-US" sz="1800" b="1" dirty="0">
              <a:latin typeface="宋体" panose="02010600030101010101" pitchFamily="2" charset="-122"/>
              <a:ea typeface="宋体" panose="02010600030101010101" pitchFamily="2" charset="-122"/>
            </a:endParaRPr>
          </a:p>
          <a:p>
            <a:pPr lvl="0" eaLnBrk="1" hangingPunct="1">
              <a:spcBef>
                <a:spcPct val="20000"/>
              </a:spcBef>
              <a:buClr>
                <a:schemeClr val="accent2"/>
              </a:buClr>
              <a:buSzPct val="80000"/>
              <a:buFont typeface="Wingdings" panose="05000000000000000000" pitchFamily="2" charset="2"/>
              <a:buNone/>
            </a:pPr>
            <a:r>
              <a:rPr lang="zh-CN" altLang="en-US" sz="1800" b="1" dirty="0">
                <a:latin typeface="宋体" panose="02010600030101010101" pitchFamily="2" charset="-122"/>
                <a:ea typeface="宋体" panose="02010600030101010101" pitchFamily="2" charset="-122"/>
              </a:rPr>
              <a:t>   </a:t>
            </a:r>
            <a:r>
              <a:rPr lang="en-US" altLang="zh-CN" sz="1800" b="1">
                <a:latin typeface="宋体" panose="02010600030101010101" pitchFamily="2" charset="-122"/>
                <a:ea typeface="宋体" panose="02010600030101010101" pitchFamily="2" charset="-122"/>
              </a:rPr>
              <a:t>1.</a:t>
            </a:r>
            <a:r>
              <a:rPr lang="zh-CN" altLang="en-US" sz="1800" b="1" dirty="0">
                <a:latin typeface="宋体" panose="02010600030101010101" pitchFamily="2" charset="-122"/>
                <a:ea typeface="宋体" panose="02010600030101010101" pitchFamily="2" charset="-122"/>
              </a:rPr>
              <a:t>数据流条目</a:t>
            </a:r>
            <a:endParaRPr lang="zh-CN" altLang="en-US" sz="1800" b="1" dirty="0">
              <a:latin typeface="宋体" panose="02010600030101010101" pitchFamily="2" charset="-122"/>
              <a:ea typeface="宋体" panose="02010600030101010101" pitchFamily="2" charset="-122"/>
            </a:endParaRPr>
          </a:p>
        </p:txBody>
      </p:sp>
    </p:spTree>
  </p:cSld>
  <p:clrMapOvr>
    <a:masterClrMapping/>
  </p:clrMapOvr>
  <p:transition spd="slow">
    <p:cover dir="u"/>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3970" name="日期占位符 3"/>
          <p:cNvSpPr txBox="1">
            <a:spLocks noGrp="1"/>
          </p:cNvSpPr>
          <p:nvPr>
            <p:ph type="dt" sz="half" idx="10"/>
          </p:nvPr>
        </p:nvSpPr>
        <p:spPr/>
        <p:txBody>
          <a:bodyPr/>
          <a:p>
            <a:pPr eaLnBrk="1" hangingPunct="1"/>
            <a:fld id="{BB962C8B-B14F-4D97-AF65-F5344CB8AC3E}" type="datetime1">
              <a:rPr lang="zh-CN" altLang="en-US" dirty="0"/>
            </a:fld>
            <a:endParaRPr lang="zh-CN" altLang="en-US" dirty="0"/>
          </a:p>
        </p:txBody>
      </p:sp>
      <p:sp>
        <p:nvSpPr>
          <p:cNvPr id="83971" name="灯片编号占位符 5"/>
          <p:cNvSpPr txBox="1">
            <a:spLocks noGrp="1"/>
          </p:cNvSpPr>
          <p:nvPr>
            <p:ph type="sldNum" sz="quarter" idx="12"/>
          </p:nvPr>
        </p:nvSpPr>
        <p:spPr/>
        <p:txBody>
          <a:bodyPr/>
          <a:p>
            <a:pPr algn="r" eaLnBrk="1" hangingPunct="1">
              <a:spcBef>
                <a:spcPct val="50000"/>
              </a:spcBef>
            </a:pPr>
            <a:fld id="{9A0DB2DC-4C9A-4742-B13C-FB6460FD3503}" type="slidenum">
              <a:rPr lang="en-US" altLang="zh-CN" sz="1400"/>
            </a:fld>
            <a:endParaRPr lang="en-US" altLang="zh-CN" sz="1400"/>
          </a:p>
        </p:txBody>
      </p:sp>
      <p:sp>
        <p:nvSpPr>
          <p:cNvPr id="83972" name="Rectangle 2"/>
          <p:cNvSpPr>
            <a:spLocks noGrp="1"/>
          </p:cNvSpPr>
          <p:nvPr>
            <p:ph type="title"/>
          </p:nvPr>
        </p:nvSpPr>
        <p:spPr>
          <a:xfrm>
            <a:off x="2857500" y="857250"/>
            <a:ext cx="3535363" cy="546100"/>
          </a:xfrm>
        </p:spPr>
        <p:txBody>
          <a:bodyPr vert="horz" wrap="square" lIns="92075" tIns="46038" rIns="92075" bIns="46038" anchor="ctr"/>
          <a:p>
            <a:r>
              <a:rPr lang="zh-CN" altLang="en-US" sz="3600" dirty="0">
                <a:latin typeface="黑体" panose="02010609060101010101" pitchFamily="2" charset="-122"/>
                <a:ea typeface="黑体" panose="02010609060101010101" pitchFamily="2" charset="-122"/>
              </a:rPr>
              <a:t>图书馆系统</a:t>
            </a:r>
            <a:r>
              <a:rPr lang="en-US" altLang="zh-CN" sz="3600">
                <a:latin typeface="黑体" panose="02010609060101010101" pitchFamily="2" charset="-122"/>
                <a:ea typeface="黑体" panose="02010609060101010101" pitchFamily="2" charset="-122"/>
              </a:rPr>
              <a:t>10</a:t>
            </a:r>
            <a:endParaRPr lang="en-US" altLang="zh-CN" sz="3600">
              <a:latin typeface="黑体" panose="02010609060101010101" pitchFamily="2" charset="-122"/>
              <a:ea typeface="黑体" panose="02010609060101010101" pitchFamily="2" charset="-122"/>
            </a:endParaRPr>
          </a:p>
        </p:txBody>
      </p:sp>
      <p:sp>
        <p:nvSpPr>
          <p:cNvPr id="83973" name="Text Box 3"/>
          <p:cNvSpPr txBox="1"/>
          <p:nvPr/>
        </p:nvSpPr>
        <p:spPr>
          <a:xfrm>
            <a:off x="746125" y="4537075"/>
            <a:ext cx="184150" cy="457200"/>
          </a:xfrm>
          <a:prstGeom prst="rect">
            <a:avLst/>
          </a:prstGeom>
          <a:noFill/>
          <a:ln w="12700">
            <a:noFill/>
          </a:ln>
        </p:spPr>
        <p:txBody>
          <a:bodyPr wrap="none">
            <a:spAutoFit/>
          </a:bodyPr>
          <a:p>
            <a:pPr lvl="0" eaLnBrk="1" hangingPunct="1"/>
            <a:endParaRPr lang="zh-CN" altLang="zh-CN" dirty="0">
              <a:latin typeface="Times New Roman" panose="02020603050405020304" pitchFamily="18" charset="0"/>
              <a:ea typeface="宋体" panose="02010600030101010101" pitchFamily="2" charset="-122"/>
            </a:endParaRPr>
          </a:p>
        </p:txBody>
      </p:sp>
      <p:sp>
        <p:nvSpPr>
          <p:cNvPr id="83974" name="Text Box 4"/>
          <p:cNvSpPr txBox="1"/>
          <p:nvPr/>
        </p:nvSpPr>
        <p:spPr>
          <a:xfrm>
            <a:off x="974725" y="4765675"/>
            <a:ext cx="184150" cy="457200"/>
          </a:xfrm>
          <a:prstGeom prst="rect">
            <a:avLst/>
          </a:prstGeom>
          <a:noFill/>
          <a:ln w="12700">
            <a:noFill/>
          </a:ln>
        </p:spPr>
        <p:txBody>
          <a:bodyPr wrap="none">
            <a:spAutoFit/>
          </a:bodyPr>
          <a:p>
            <a:pPr lvl="0" eaLnBrk="1" hangingPunct="1"/>
            <a:endParaRPr lang="zh-CN" altLang="zh-CN" dirty="0">
              <a:latin typeface="Times New Roman" panose="02020603050405020304" pitchFamily="18" charset="0"/>
              <a:ea typeface="宋体" panose="02010600030101010101" pitchFamily="2" charset="-122"/>
            </a:endParaRPr>
          </a:p>
        </p:txBody>
      </p:sp>
      <p:graphicFrame>
        <p:nvGraphicFramePr>
          <p:cNvPr id="84022" name="表格 84021"/>
          <p:cNvGraphicFramePr/>
          <p:nvPr/>
        </p:nvGraphicFramePr>
        <p:xfrm>
          <a:off x="1143000" y="2781300"/>
          <a:ext cx="6781800" cy="1657350"/>
        </p:xfrm>
        <a:graphic>
          <a:graphicData uri="http://schemas.openxmlformats.org/drawingml/2006/table">
            <a:tbl>
              <a:tblPr/>
              <a:tblGrid>
                <a:gridCol w="1219200"/>
                <a:gridCol w="2952750"/>
                <a:gridCol w="2609850"/>
              </a:tblGrid>
              <a:tr h="303213">
                <a:tc>
                  <a:txBody>
                    <a:bodyPr/>
                    <a:lstStyle>
                      <a:lvl1pPr marL="342900" lvl="0" indent="-342900" algn="l" rtl="0" eaLnBrk="0" fontAlgn="base" hangingPunct="0">
                        <a:spcBef>
                          <a:spcPct val="20000"/>
                        </a:spcBef>
                        <a:spcAft>
                          <a:spcPct val="0"/>
                        </a:spcAft>
                        <a:buChar char="•"/>
                        <a:defRPr kumimoji="1" sz="28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kumimoji="1" sz="2400">
                          <a:solidFill>
                            <a:schemeClr val="tx1"/>
                          </a:solidFill>
                          <a:latin typeface="+mn-lt"/>
                          <a:ea typeface="+mn-ea"/>
                        </a:defRPr>
                      </a:lvl2pPr>
                      <a:lvl3pPr marL="1143000" lvl="2" indent="-228600" algn="l" rtl="0" eaLnBrk="0" fontAlgn="base" hangingPunct="0">
                        <a:spcBef>
                          <a:spcPct val="20000"/>
                        </a:spcBef>
                        <a:spcAft>
                          <a:spcPct val="0"/>
                        </a:spcAft>
                        <a:buChar char="•"/>
                        <a:defRPr kumimoji="1" sz="2000">
                          <a:solidFill>
                            <a:schemeClr val="tx1"/>
                          </a:solidFill>
                          <a:latin typeface="+mn-lt"/>
                          <a:ea typeface="+mn-ea"/>
                        </a:defRPr>
                      </a:lvl3pPr>
                      <a:lvl4pPr marL="1600200" lvl="3" indent="-228600" algn="l" rtl="0" eaLnBrk="0" fontAlgn="base" hangingPunct="0">
                        <a:spcBef>
                          <a:spcPct val="20000"/>
                        </a:spcBef>
                        <a:spcAft>
                          <a:spcPct val="0"/>
                        </a:spcAft>
                        <a:buChar char="–"/>
                        <a:defRPr kumimoji="1" sz="1800">
                          <a:solidFill>
                            <a:schemeClr val="tx1"/>
                          </a:solidFill>
                          <a:latin typeface="+mn-lt"/>
                          <a:ea typeface="+mn-ea"/>
                        </a:defRPr>
                      </a:lvl4pPr>
                      <a:lvl5pPr marL="2057400" lvl="4" indent="-228600" algn="l" rtl="0" eaLnBrk="0" fontAlgn="base" hangingPunct="0">
                        <a:spcBef>
                          <a:spcPct val="20000"/>
                        </a:spcBef>
                        <a:spcAft>
                          <a:spcPct val="0"/>
                        </a:spcAft>
                        <a:buChar char="•"/>
                        <a:defRPr kumimoji="1" sz="1800">
                          <a:solidFill>
                            <a:schemeClr val="tx1"/>
                          </a:solidFill>
                          <a:latin typeface="+mn-lt"/>
                          <a:ea typeface="+mn-ea"/>
                        </a:defRPr>
                      </a:lvl5pPr>
                    </a:lstStyle>
                    <a:p>
                      <a:pPr marL="0" lvl="0" indent="0" algn="ctr" eaLnBrk="1" hangingPunct="1">
                        <a:buClr>
                          <a:schemeClr val="hlink"/>
                        </a:buClr>
                        <a:buSzPct val="110000"/>
                        <a:buFont typeface="Wingdings" panose="05000000000000000000" pitchFamily="2" charset="2"/>
                        <a:buNone/>
                      </a:pPr>
                      <a:r>
                        <a:rPr lang="zh-CN" altLang="en-US" sz="1400" b="1" dirty="0">
                          <a:latin typeface="宋体" panose="02010600030101010101" pitchFamily="2" charset="-122"/>
                          <a:ea typeface="楷体_GB2312" pitchFamily="49" charset="-122"/>
                        </a:rPr>
                        <a:t>文件名</a:t>
                      </a:r>
                      <a:endParaRPr lang="zh-CN" altLang="en-US" sz="1400" b="1" dirty="0">
                        <a:latin typeface="宋体" panose="02010600030101010101" pitchFamily="2" charset="-122"/>
                        <a:ea typeface="楷体_GB2312" pitchFamily="49" charset="-122"/>
                      </a:endParaRPr>
                    </a:p>
                  </a:txBody>
                  <a:tcPr>
                    <a:lnL w="28575"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28575"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a:txBody>
                    <a:bodyPr/>
                    <a:lstStyle>
                      <a:lvl1pPr marL="342900" lvl="0" indent="-342900" algn="l" rtl="0" eaLnBrk="0" fontAlgn="base" hangingPunct="0">
                        <a:spcBef>
                          <a:spcPct val="20000"/>
                        </a:spcBef>
                        <a:spcAft>
                          <a:spcPct val="0"/>
                        </a:spcAft>
                        <a:buChar char="•"/>
                        <a:defRPr kumimoji="1" sz="28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kumimoji="1" sz="2400">
                          <a:solidFill>
                            <a:schemeClr val="tx1"/>
                          </a:solidFill>
                          <a:latin typeface="+mn-lt"/>
                          <a:ea typeface="+mn-ea"/>
                        </a:defRPr>
                      </a:lvl2pPr>
                      <a:lvl3pPr marL="1143000" lvl="2" indent="-228600" algn="l" rtl="0" eaLnBrk="0" fontAlgn="base" hangingPunct="0">
                        <a:spcBef>
                          <a:spcPct val="20000"/>
                        </a:spcBef>
                        <a:spcAft>
                          <a:spcPct val="0"/>
                        </a:spcAft>
                        <a:buChar char="•"/>
                        <a:defRPr kumimoji="1" sz="2000">
                          <a:solidFill>
                            <a:schemeClr val="tx1"/>
                          </a:solidFill>
                          <a:latin typeface="+mn-lt"/>
                          <a:ea typeface="+mn-ea"/>
                        </a:defRPr>
                      </a:lvl3pPr>
                      <a:lvl4pPr marL="1600200" lvl="3" indent="-228600" algn="l" rtl="0" eaLnBrk="0" fontAlgn="base" hangingPunct="0">
                        <a:spcBef>
                          <a:spcPct val="20000"/>
                        </a:spcBef>
                        <a:spcAft>
                          <a:spcPct val="0"/>
                        </a:spcAft>
                        <a:buChar char="–"/>
                        <a:defRPr kumimoji="1" sz="1800">
                          <a:solidFill>
                            <a:schemeClr val="tx1"/>
                          </a:solidFill>
                          <a:latin typeface="+mn-lt"/>
                          <a:ea typeface="+mn-ea"/>
                        </a:defRPr>
                      </a:lvl4pPr>
                      <a:lvl5pPr marL="2057400" lvl="4" indent="-228600" algn="l" rtl="0" eaLnBrk="0" fontAlgn="base" hangingPunct="0">
                        <a:spcBef>
                          <a:spcPct val="20000"/>
                        </a:spcBef>
                        <a:spcAft>
                          <a:spcPct val="0"/>
                        </a:spcAft>
                        <a:buChar char="•"/>
                        <a:defRPr kumimoji="1" sz="1800">
                          <a:solidFill>
                            <a:schemeClr val="tx1"/>
                          </a:solidFill>
                          <a:latin typeface="+mn-lt"/>
                          <a:ea typeface="+mn-ea"/>
                        </a:defRPr>
                      </a:lvl5pPr>
                    </a:lstStyle>
                    <a:p>
                      <a:pPr marL="0" lvl="0" indent="0" algn="ctr" eaLnBrk="1" hangingPunct="1">
                        <a:buClr>
                          <a:schemeClr val="hlink"/>
                        </a:buClr>
                        <a:buSzPct val="110000"/>
                        <a:buFont typeface="Wingdings" panose="05000000000000000000" pitchFamily="2" charset="2"/>
                        <a:buNone/>
                      </a:pPr>
                      <a:r>
                        <a:rPr lang="zh-CN" altLang="en-US" sz="1400" b="1" dirty="0">
                          <a:latin typeface="宋体" panose="02010600030101010101" pitchFamily="2" charset="-122"/>
                          <a:ea typeface="楷体_GB2312" pitchFamily="49" charset="-122"/>
                        </a:rPr>
                        <a:t>组成</a:t>
                      </a:r>
                      <a:endParaRPr lang="zh-CN" altLang="en-US" sz="1400" b="1" dirty="0">
                        <a:latin typeface="宋体" panose="02010600030101010101" pitchFamily="2" charset="-122"/>
                        <a:ea typeface="楷体_GB2312" pitchFamily="49" charset="-122"/>
                      </a:endParaRPr>
                    </a:p>
                  </a:txBody>
                  <a:tcP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28575"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a:txBody>
                    <a:bodyPr/>
                    <a:lstStyle>
                      <a:lvl1pPr marL="342900" lvl="0" indent="-342900" algn="l" rtl="0" eaLnBrk="0" fontAlgn="base" hangingPunct="0">
                        <a:spcBef>
                          <a:spcPct val="20000"/>
                        </a:spcBef>
                        <a:spcAft>
                          <a:spcPct val="0"/>
                        </a:spcAft>
                        <a:buChar char="•"/>
                        <a:defRPr kumimoji="1" sz="28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kumimoji="1" sz="2400">
                          <a:solidFill>
                            <a:schemeClr val="tx1"/>
                          </a:solidFill>
                          <a:latin typeface="+mn-lt"/>
                          <a:ea typeface="+mn-ea"/>
                        </a:defRPr>
                      </a:lvl2pPr>
                      <a:lvl3pPr marL="1143000" lvl="2" indent="-228600" algn="l" rtl="0" eaLnBrk="0" fontAlgn="base" hangingPunct="0">
                        <a:spcBef>
                          <a:spcPct val="20000"/>
                        </a:spcBef>
                        <a:spcAft>
                          <a:spcPct val="0"/>
                        </a:spcAft>
                        <a:buChar char="•"/>
                        <a:defRPr kumimoji="1" sz="2000">
                          <a:solidFill>
                            <a:schemeClr val="tx1"/>
                          </a:solidFill>
                          <a:latin typeface="+mn-lt"/>
                          <a:ea typeface="+mn-ea"/>
                        </a:defRPr>
                      </a:lvl3pPr>
                      <a:lvl4pPr marL="1600200" lvl="3" indent="-228600" algn="l" rtl="0" eaLnBrk="0" fontAlgn="base" hangingPunct="0">
                        <a:spcBef>
                          <a:spcPct val="20000"/>
                        </a:spcBef>
                        <a:spcAft>
                          <a:spcPct val="0"/>
                        </a:spcAft>
                        <a:buChar char="–"/>
                        <a:defRPr kumimoji="1" sz="1800">
                          <a:solidFill>
                            <a:schemeClr val="tx1"/>
                          </a:solidFill>
                          <a:latin typeface="+mn-lt"/>
                          <a:ea typeface="+mn-ea"/>
                        </a:defRPr>
                      </a:lvl4pPr>
                      <a:lvl5pPr marL="2057400" lvl="4" indent="-228600" algn="l" rtl="0" eaLnBrk="0" fontAlgn="base" hangingPunct="0">
                        <a:spcBef>
                          <a:spcPct val="20000"/>
                        </a:spcBef>
                        <a:spcAft>
                          <a:spcPct val="0"/>
                        </a:spcAft>
                        <a:buChar char="•"/>
                        <a:defRPr kumimoji="1" sz="1800">
                          <a:solidFill>
                            <a:schemeClr val="tx1"/>
                          </a:solidFill>
                          <a:latin typeface="+mn-lt"/>
                          <a:ea typeface="+mn-ea"/>
                        </a:defRPr>
                      </a:lvl5pPr>
                    </a:lstStyle>
                    <a:p>
                      <a:pPr marL="0" lvl="0" indent="0" algn="ctr" eaLnBrk="1" hangingPunct="1">
                        <a:buClr>
                          <a:schemeClr val="hlink"/>
                        </a:buClr>
                        <a:buSzPct val="110000"/>
                        <a:buFont typeface="Wingdings" panose="05000000000000000000" pitchFamily="2" charset="2"/>
                        <a:buNone/>
                      </a:pPr>
                      <a:r>
                        <a:rPr lang="zh-CN" altLang="en-US" sz="1400" b="1" dirty="0">
                          <a:latin typeface="宋体" panose="02010600030101010101" pitchFamily="2" charset="-122"/>
                          <a:ea typeface="楷体_GB2312" pitchFamily="49" charset="-122"/>
                        </a:rPr>
                        <a:t>组织</a:t>
                      </a:r>
                      <a:endParaRPr lang="zh-CN" altLang="en-US" sz="1400" b="1" dirty="0">
                        <a:latin typeface="宋体" panose="02010600030101010101" pitchFamily="2" charset="-122"/>
                        <a:ea typeface="楷体_GB2312" pitchFamily="49" charset="-122"/>
                      </a:endParaRPr>
                    </a:p>
                  </a:txBody>
                  <a:tcPr>
                    <a:lnL w="12700" cap="flat" cmpd="sng">
                      <a:solidFill>
                        <a:schemeClr val="tx1"/>
                      </a:solidFill>
                      <a:prstDash val="solid"/>
                      <a:headEnd type="none" w="sm" len="sm"/>
                      <a:tailEnd type="none" w="sm" len="sm"/>
                    </a:lnL>
                    <a:lnR w="28575" cap="flat" cmpd="sng">
                      <a:solidFill>
                        <a:schemeClr val="tx1"/>
                      </a:solidFill>
                      <a:prstDash val="solid"/>
                      <a:headEnd type="none" w="sm" len="sm"/>
                      <a:tailEnd type="none" w="sm" len="sm"/>
                    </a:lnR>
                    <a:lnT w="28575"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r>
              <a:tr h="312737">
                <a:tc>
                  <a:txBody>
                    <a:bodyPr/>
                    <a:lstStyle>
                      <a:lvl1pPr marL="342900" lvl="0" indent="-342900" algn="l" rtl="0" eaLnBrk="0" fontAlgn="base" hangingPunct="0">
                        <a:spcBef>
                          <a:spcPct val="20000"/>
                        </a:spcBef>
                        <a:spcAft>
                          <a:spcPct val="0"/>
                        </a:spcAft>
                        <a:buChar char="•"/>
                        <a:defRPr kumimoji="1" sz="28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kumimoji="1" sz="2400">
                          <a:solidFill>
                            <a:schemeClr val="tx1"/>
                          </a:solidFill>
                          <a:latin typeface="+mn-lt"/>
                          <a:ea typeface="+mn-ea"/>
                        </a:defRPr>
                      </a:lvl2pPr>
                      <a:lvl3pPr marL="1143000" lvl="2" indent="-228600" algn="l" rtl="0" eaLnBrk="0" fontAlgn="base" hangingPunct="0">
                        <a:spcBef>
                          <a:spcPct val="20000"/>
                        </a:spcBef>
                        <a:spcAft>
                          <a:spcPct val="0"/>
                        </a:spcAft>
                        <a:buChar char="•"/>
                        <a:defRPr kumimoji="1" sz="2000">
                          <a:solidFill>
                            <a:schemeClr val="tx1"/>
                          </a:solidFill>
                          <a:latin typeface="+mn-lt"/>
                          <a:ea typeface="+mn-ea"/>
                        </a:defRPr>
                      </a:lvl3pPr>
                      <a:lvl4pPr marL="1600200" lvl="3" indent="-228600" algn="l" rtl="0" eaLnBrk="0" fontAlgn="base" hangingPunct="0">
                        <a:spcBef>
                          <a:spcPct val="20000"/>
                        </a:spcBef>
                        <a:spcAft>
                          <a:spcPct val="0"/>
                        </a:spcAft>
                        <a:buChar char="–"/>
                        <a:defRPr kumimoji="1" sz="1800">
                          <a:solidFill>
                            <a:schemeClr val="tx1"/>
                          </a:solidFill>
                          <a:latin typeface="+mn-lt"/>
                          <a:ea typeface="+mn-ea"/>
                        </a:defRPr>
                      </a:lvl4pPr>
                      <a:lvl5pPr marL="2057400" lvl="4" indent="-228600" algn="l" rtl="0" eaLnBrk="0" fontAlgn="base" hangingPunct="0">
                        <a:spcBef>
                          <a:spcPct val="20000"/>
                        </a:spcBef>
                        <a:spcAft>
                          <a:spcPct val="0"/>
                        </a:spcAft>
                        <a:buChar char="•"/>
                        <a:defRPr kumimoji="1" sz="1800">
                          <a:solidFill>
                            <a:schemeClr val="tx1"/>
                          </a:solidFill>
                          <a:latin typeface="+mn-lt"/>
                          <a:ea typeface="+mn-ea"/>
                        </a:defRPr>
                      </a:lvl5pPr>
                    </a:lstStyle>
                    <a:p>
                      <a:pPr marL="0" lvl="0" indent="0" algn="ctr" eaLnBrk="1" hangingPunct="1">
                        <a:buClr>
                          <a:schemeClr val="hlink"/>
                        </a:buClr>
                        <a:buSzPct val="110000"/>
                        <a:buFont typeface="Wingdings" panose="05000000000000000000" pitchFamily="2" charset="2"/>
                        <a:buNone/>
                      </a:pPr>
                      <a:r>
                        <a:rPr lang="zh-CN" altLang="en-US" sz="1400" b="1" dirty="0">
                          <a:latin typeface="宋体" panose="02010600030101010101" pitchFamily="2" charset="-122"/>
                          <a:ea typeface="楷体_GB2312" pitchFamily="49" charset="-122"/>
                        </a:rPr>
                        <a:t>读者文件</a:t>
                      </a:r>
                      <a:endParaRPr lang="zh-CN" altLang="en-US" sz="1400" b="1" dirty="0">
                        <a:latin typeface="宋体" panose="02010600030101010101" pitchFamily="2" charset="-122"/>
                        <a:ea typeface="楷体_GB2312" pitchFamily="49" charset="-122"/>
                      </a:endParaRPr>
                    </a:p>
                  </a:txBody>
                  <a:tcPr>
                    <a:lnL w="28575"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a:txBody>
                    <a:bodyPr/>
                    <a:lstStyle>
                      <a:lvl1pPr marL="342900" lvl="0" indent="-342900" algn="l" rtl="0" eaLnBrk="0" fontAlgn="base" hangingPunct="0">
                        <a:spcBef>
                          <a:spcPct val="20000"/>
                        </a:spcBef>
                        <a:spcAft>
                          <a:spcPct val="0"/>
                        </a:spcAft>
                        <a:buChar char="•"/>
                        <a:defRPr kumimoji="1" sz="28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kumimoji="1" sz="2400">
                          <a:solidFill>
                            <a:schemeClr val="tx1"/>
                          </a:solidFill>
                          <a:latin typeface="+mn-lt"/>
                          <a:ea typeface="+mn-ea"/>
                        </a:defRPr>
                      </a:lvl2pPr>
                      <a:lvl3pPr marL="1143000" lvl="2" indent="-228600" algn="l" rtl="0" eaLnBrk="0" fontAlgn="base" hangingPunct="0">
                        <a:spcBef>
                          <a:spcPct val="20000"/>
                        </a:spcBef>
                        <a:spcAft>
                          <a:spcPct val="0"/>
                        </a:spcAft>
                        <a:buChar char="•"/>
                        <a:defRPr kumimoji="1" sz="2000">
                          <a:solidFill>
                            <a:schemeClr val="tx1"/>
                          </a:solidFill>
                          <a:latin typeface="+mn-lt"/>
                          <a:ea typeface="+mn-ea"/>
                        </a:defRPr>
                      </a:lvl3pPr>
                      <a:lvl4pPr marL="1600200" lvl="3" indent="-228600" algn="l" rtl="0" eaLnBrk="0" fontAlgn="base" hangingPunct="0">
                        <a:spcBef>
                          <a:spcPct val="20000"/>
                        </a:spcBef>
                        <a:spcAft>
                          <a:spcPct val="0"/>
                        </a:spcAft>
                        <a:buChar char="–"/>
                        <a:defRPr kumimoji="1" sz="1800">
                          <a:solidFill>
                            <a:schemeClr val="tx1"/>
                          </a:solidFill>
                          <a:latin typeface="+mn-lt"/>
                          <a:ea typeface="+mn-ea"/>
                        </a:defRPr>
                      </a:lvl4pPr>
                      <a:lvl5pPr marL="2057400" lvl="4" indent="-228600" algn="l" rtl="0" eaLnBrk="0" fontAlgn="base" hangingPunct="0">
                        <a:spcBef>
                          <a:spcPct val="20000"/>
                        </a:spcBef>
                        <a:spcAft>
                          <a:spcPct val="0"/>
                        </a:spcAft>
                        <a:buChar char="•"/>
                        <a:defRPr kumimoji="1" sz="1800">
                          <a:solidFill>
                            <a:schemeClr val="tx1"/>
                          </a:solidFill>
                          <a:latin typeface="+mn-lt"/>
                          <a:ea typeface="+mn-ea"/>
                        </a:defRPr>
                      </a:lvl5pPr>
                    </a:lstStyle>
                    <a:p>
                      <a:pPr marL="0" lvl="0" indent="0" eaLnBrk="1" hangingPunct="1">
                        <a:buClr>
                          <a:schemeClr val="hlink"/>
                        </a:buClr>
                        <a:buSzPct val="110000"/>
                        <a:buFont typeface="Wingdings" panose="05000000000000000000" pitchFamily="2" charset="2"/>
                        <a:buNone/>
                      </a:pPr>
                      <a:r>
                        <a:rPr lang="en-US" altLang="zh-CN" sz="1400" b="1">
                          <a:latin typeface="宋体" panose="02010600030101010101" pitchFamily="2" charset="-122"/>
                          <a:ea typeface="楷体_GB2312" pitchFamily="49" charset="-122"/>
                        </a:rPr>
                        <a:t>{</a:t>
                      </a:r>
                      <a:r>
                        <a:rPr lang="zh-CN" altLang="en-US" sz="1400" b="1" dirty="0">
                          <a:latin typeface="宋体" panose="02010600030101010101" pitchFamily="2" charset="-122"/>
                          <a:ea typeface="楷体_GB2312" pitchFamily="49" charset="-122"/>
                        </a:rPr>
                        <a:t>读者号</a:t>
                      </a:r>
                      <a:r>
                        <a:rPr lang="en-US" altLang="zh-CN" sz="1400" b="1">
                          <a:latin typeface="宋体" panose="02010600030101010101" pitchFamily="2" charset="-122"/>
                          <a:ea typeface="楷体_GB2312" pitchFamily="49" charset="-122"/>
                        </a:rPr>
                        <a:t>+</a:t>
                      </a:r>
                      <a:r>
                        <a:rPr lang="zh-CN" altLang="en-US" sz="1400" b="1" dirty="0">
                          <a:latin typeface="宋体" panose="02010600030101010101" pitchFamily="2" charset="-122"/>
                          <a:ea typeface="楷体_GB2312" pitchFamily="49" charset="-122"/>
                        </a:rPr>
                        <a:t>姓名</a:t>
                      </a:r>
                      <a:r>
                        <a:rPr lang="en-US" altLang="zh-CN" sz="1400" b="1">
                          <a:latin typeface="宋体" panose="02010600030101010101" pitchFamily="2" charset="-122"/>
                          <a:ea typeface="楷体_GB2312" pitchFamily="49" charset="-122"/>
                        </a:rPr>
                        <a:t>+</a:t>
                      </a:r>
                      <a:r>
                        <a:rPr lang="zh-CN" altLang="en-US" sz="1400" b="1" dirty="0">
                          <a:latin typeface="宋体" panose="02010600030101010101" pitchFamily="2" charset="-122"/>
                          <a:ea typeface="楷体_GB2312" pitchFamily="49" charset="-122"/>
                        </a:rPr>
                        <a:t>所在单位</a:t>
                      </a:r>
                      <a:r>
                        <a:rPr lang="en-US" altLang="zh-CN" sz="1400" b="1">
                          <a:latin typeface="宋体" panose="02010600030101010101" pitchFamily="2" charset="-122"/>
                          <a:ea typeface="楷体_GB2312" pitchFamily="49" charset="-122"/>
                        </a:rPr>
                        <a:t>}</a:t>
                      </a:r>
                      <a:endParaRPr lang="en-US" altLang="zh-CN" sz="1400" b="1">
                        <a:latin typeface="宋体" panose="02010600030101010101" pitchFamily="2" charset="-122"/>
                        <a:ea typeface="楷体_GB2312" pitchFamily="49" charset="-122"/>
                      </a:endParaRPr>
                    </a:p>
                  </a:txBody>
                  <a:tcP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a:txBody>
                    <a:bodyPr/>
                    <a:lstStyle>
                      <a:lvl1pPr marL="342900" lvl="0" indent="-342900" algn="l" rtl="0" eaLnBrk="0" fontAlgn="base" hangingPunct="0">
                        <a:spcBef>
                          <a:spcPct val="20000"/>
                        </a:spcBef>
                        <a:spcAft>
                          <a:spcPct val="0"/>
                        </a:spcAft>
                        <a:buChar char="•"/>
                        <a:defRPr kumimoji="1" sz="28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kumimoji="1" sz="2400">
                          <a:solidFill>
                            <a:schemeClr val="tx1"/>
                          </a:solidFill>
                          <a:latin typeface="+mn-lt"/>
                          <a:ea typeface="+mn-ea"/>
                        </a:defRPr>
                      </a:lvl2pPr>
                      <a:lvl3pPr marL="1143000" lvl="2" indent="-228600" algn="l" rtl="0" eaLnBrk="0" fontAlgn="base" hangingPunct="0">
                        <a:spcBef>
                          <a:spcPct val="20000"/>
                        </a:spcBef>
                        <a:spcAft>
                          <a:spcPct val="0"/>
                        </a:spcAft>
                        <a:buChar char="•"/>
                        <a:defRPr kumimoji="1" sz="2000">
                          <a:solidFill>
                            <a:schemeClr val="tx1"/>
                          </a:solidFill>
                          <a:latin typeface="+mn-lt"/>
                          <a:ea typeface="+mn-ea"/>
                        </a:defRPr>
                      </a:lvl3pPr>
                      <a:lvl4pPr marL="1600200" lvl="3" indent="-228600" algn="l" rtl="0" eaLnBrk="0" fontAlgn="base" hangingPunct="0">
                        <a:spcBef>
                          <a:spcPct val="20000"/>
                        </a:spcBef>
                        <a:spcAft>
                          <a:spcPct val="0"/>
                        </a:spcAft>
                        <a:buChar char="–"/>
                        <a:defRPr kumimoji="1" sz="1800">
                          <a:solidFill>
                            <a:schemeClr val="tx1"/>
                          </a:solidFill>
                          <a:latin typeface="+mn-lt"/>
                          <a:ea typeface="+mn-ea"/>
                        </a:defRPr>
                      </a:lvl4pPr>
                      <a:lvl5pPr marL="2057400" lvl="4" indent="-228600" algn="l" rtl="0" eaLnBrk="0" fontAlgn="base" hangingPunct="0">
                        <a:spcBef>
                          <a:spcPct val="20000"/>
                        </a:spcBef>
                        <a:spcAft>
                          <a:spcPct val="0"/>
                        </a:spcAft>
                        <a:buChar char="•"/>
                        <a:defRPr kumimoji="1" sz="1800">
                          <a:solidFill>
                            <a:schemeClr val="tx1"/>
                          </a:solidFill>
                          <a:latin typeface="+mn-lt"/>
                          <a:ea typeface="+mn-ea"/>
                        </a:defRPr>
                      </a:lvl5pPr>
                    </a:lstStyle>
                    <a:p>
                      <a:pPr marL="0" lvl="0" indent="0" eaLnBrk="1" hangingPunct="1">
                        <a:buClr>
                          <a:schemeClr val="hlink"/>
                        </a:buClr>
                        <a:buSzPct val="110000"/>
                        <a:buFont typeface="Wingdings" panose="05000000000000000000" pitchFamily="2" charset="2"/>
                        <a:buNone/>
                      </a:pPr>
                      <a:r>
                        <a:rPr lang="zh-CN" altLang="en-US" sz="1400" b="1" dirty="0">
                          <a:latin typeface="宋体" panose="02010600030101010101" pitchFamily="2" charset="-122"/>
                          <a:ea typeface="楷体_GB2312" pitchFamily="49" charset="-122"/>
                        </a:rPr>
                        <a:t>按读者号递增顺序排列</a:t>
                      </a:r>
                      <a:endParaRPr lang="zh-CN" altLang="en-US" sz="1400" b="1" dirty="0">
                        <a:latin typeface="宋体" panose="02010600030101010101" pitchFamily="2" charset="-122"/>
                        <a:ea typeface="楷体_GB2312" pitchFamily="49" charset="-122"/>
                      </a:endParaRPr>
                    </a:p>
                  </a:txBody>
                  <a:tcPr>
                    <a:lnL w="12700" cap="flat" cmpd="sng">
                      <a:solidFill>
                        <a:schemeClr val="tx1"/>
                      </a:solidFill>
                      <a:prstDash val="solid"/>
                      <a:headEnd type="none" w="sm" len="sm"/>
                      <a:tailEnd type="none" w="sm" len="sm"/>
                    </a:lnL>
                    <a:lnR w="28575"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r>
              <a:tr h="728663">
                <a:tc>
                  <a:txBody>
                    <a:bodyPr/>
                    <a:lstStyle>
                      <a:lvl1pPr marL="342900" lvl="0" indent="-342900" algn="l" rtl="0" eaLnBrk="0" fontAlgn="base" hangingPunct="0">
                        <a:spcBef>
                          <a:spcPct val="20000"/>
                        </a:spcBef>
                        <a:spcAft>
                          <a:spcPct val="0"/>
                        </a:spcAft>
                        <a:buChar char="•"/>
                        <a:defRPr kumimoji="1" sz="28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kumimoji="1" sz="2400">
                          <a:solidFill>
                            <a:schemeClr val="tx1"/>
                          </a:solidFill>
                          <a:latin typeface="+mn-lt"/>
                          <a:ea typeface="+mn-ea"/>
                        </a:defRPr>
                      </a:lvl2pPr>
                      <a:lvl3pPr marL="1143000" lvl="2" indent="-228600" algn="l" rtl="0" eaLnBrk="0" fontAlgn="base" hangingPunct="0">
                        <a:spcBef>
                          <a:spcPct val="20000"/>
                        </a:spcBef>
                        <a:spcAft>
                          <a:spcPct val="0"/>
                        </a:spcAft>
                        <a:buChar char="•"/>
                        <a:defRPr kumimoji="1" sz="2000">
                          <a:solidFill>
                            <a:schemeClr val="tx1"/>
                          </a:solidFill>
                          <a:latin typeface="+mn-lt"/>
                          <a:ea typeface="+mn-ea"/>
                        </a:defRPr>
                      </a:lvl3pPr>
                      <a:lvl4pPr marL="1600200" lvl="3" indent="-228600" algn="l" rtl="0" eaLnBrk="0" fontAlgn="base" hangingPunct="0">
                        <a:spcBef>
                          <a:spcPct val="20000"/>
                        </a:spcBef>
                        <a:spcAft>
                          <a:spcPct val="0"/>
                        </a:spcAft>
                        <a:buChar char="–"/>
                        <a:defRPr kumimoji="1" sz="1800">
                          <a:solidFill>
                            <a:schemeClr val="tx1"/>
                          </a:solidFill>
                          <a:latin typeface="+mn-lt"/>
                          <a:ea typeface="+mn-ea"/>
                        </a:defRPr>
                      </a:lvl4pPr>
                      <a:lvl5pPr marL="2057400" lvl="4" indent="-228600" algn="l" rtl="0" eaLnBrk="0" fontAlgn="base" hangingPunct="0">
                        <a:spcBef>
                          <a:spcPct val="20000"/>
                        </a:spcBef>
                        <a:spcAft>
                          <a:spcPct val="0"/>
                        </a:spcAft>
                        <a:buChar char="•"/>
                        <a:defRPr kumimoji="1" sz="1800">
                          <a:solidFill>
                            <a:schemeClr val="tx1"/>
                          </a:solidFill>
                          <a:latin typeface="+mn-lt"/>
                          <a:ea typeface="+mn-ea"/>
                        </a:defRPr>
                      </a:lvl5pPr>
                    </a:lstStyle>
                    <a:p>
                      <a:pPr marL="0" lvl="0" indent="0" algn="ctr" eaLnBrk="1" hangingPunct="1">
                        <a:buClr>
                          <a:schemeClr val="hlink"/>
                        </a:buClr>
                        <a:buSzPct val="110000"/>
                        <a:buFont typeface="Wingdings" panose="05000000000000000000" pitchFamily="2" charset="2"/>
                        <a:buNone/>
                      </a:pPr>
                      <a:endParaRPr lang="en-US" altLang="zh-CN" sz="700" b="1">
                        <a:latin typeface="宋体" panose="02010600030101010101" pitchFamily="2" charset="-122"/>
                        <a:ea typeface="楷体_GB2312" pitchFamily="49" charset="-122"/>
                      </a:endParaRPr>
                    </a:p>
                    <a:p>
                      <a:pPr marL="0" lvl="0" indent="0" algn="ctr" eaLnBrk="1" hangingPunct="1">
                        <a:buClr>
                          <a:schemeClr val="hlink"/>
                        </a:buClr>
                        <a:buSzPct val="110000"/>
                        <a:buFont typeface="Wingdings" panose="05000000000000000000" pitchFamily="2" charset="2"/>
                        <a:buNone/>
                      </a:pPr>
                      <a:r>
                        <a:rPr lang="zh-CN" altLang="en-US" sz="1400" b="1" dirty="0">
                          <a:latin typeface="宋体" panose="02010600030101010101" pitchFamily="2" charset="-122"/>
                          <a:ea typeface="楷体_GB2312" pitchFamily="49" charset="-122"/>
                        </a:rPr>
                        <a:t>目录文件</a:t>
                      </a:r>
                      <a:endParaRPr lang="zh-CN" altLang="en-US" sz="1400" b="1" dirty="0">
                        <a:latin typeface="宋体" panose="02010600030101010101" pitchFamily="2" charset="-122"/>
                        <a:ea typeface="楷体_GB2312" pitchFamily="49" charset="-122"/>
                      </a:endParaRPr>
                    </a:p>
                  </a:txBody>
                  <a:tcPr>
                    <a:lnL w="28575"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a:txBody>
                    <a:bodyPr/>
                    <a:lstStyle>
                      <a:lvl1pPr marL="342900" lvl="0" indent="-342900" algn="l" rtl="0" eaLnBrk="0" fontAlgn="base" hangingPunct="0">
                        <a:spcBef>
                          <a:spcPct val="20000"/>
                        </a:spcBef>
                        <a:spcAft>
                          <a:spcPct val="0"/>
                        </a:spcAft>
                        <a:buChar char="•"/>
                        <a:defRPr kumimoji="1" sz="28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kumimoji="1" sz="2400">
                          <a:solidFill>
                            <a:schemeClr val="tx1"/>
                          </a:solidFill>
                          <a:latin typeface="+mn-lt"/>
                          <a:ea typeface="+mn-ea"/>
                        </a:defRPr>
                      </a:lvl2pPr>
                      <a:lvl3pPr marL="1143000" lvl="2" indent="-228600" algn="l" rtl="0" eaLnBrk="0" fontAlgn="base" hangingPunct="0">
                        <a:spcBef>
                          <a:spcPct val="20000"/>
                        </a:spcBef>
                        <a:spcAft>
                          <a:spcPct val="0"/>
                        </a:spcAft>
                        <a:buChar char="•"/>
                        <a:defRPr kumimoji="1" sz="2000">
                          <a:solidFill>
                            <a:schemeClr val="tx1"/>
                          </a:solidFill>
                          <a:latin typeface="+mn-lt"/>
                          <a:ea typeface="+mn-ea"/>
                        </a:defRPr>
                      </a:lvl3pPr>
                      <a:lvl4pPr marL="1600200" lvl="3" indent="-228600" algn="l" rtl="0" eaLnBrk="0" fontAlgn="base" hangingPunct="0">
                        <a:spcBef>
                          <a:spcPct val="20000"/>
                        </a:spcBef>
                        <a:spcAft>
                          <a:spcPct val="0"/>
                        </a:spcAft>
                        <a:buChar char="–"/>
                        <a:defRPr kumimoji="1" sz="1800">
                          <a:solidFill>
                            <a:schemeClr val="tx1"/>
                          </a:solidFill>
                          <a:latin typeface="+mn-lt"/>
                          <a:ea typeface="+mn-ea"/>
                        </a:defRPr>
                      </a:lvl4pPr>
                      <a:lvl5pPr marL="2057400" lvl="4" indent="-228600" algn="l" rtl="0" eaLnBrk="0" fontAlgn="base" hangingPunct="0">
                        <a:spcBef>
                          <a:spcPct val="20000"/>
                        </a:spcBef>
                        <a:spcAft>
                          <a:spcPct val="0"/>
                        </a:spcAft>
                        <a:buChar char="•"/>
                        <a:defRPr kumimoji="1" sz="1800">
                          <a:solidFill>
                            <a:schemeClr val="tx1"/>
                          </a:solidFill>
                          <a:latin typeface="+mn-lt"/>
                          <a:ea typeface="+mn-ea"/>
                        </a:defRPr>
                      </a:lvl5pPr>
                    </a:lstStyle>
                    <a:p>
                      <a:pPr marL="0" lvl="0" indent="0" eaLnBrk="1" hangingPunct="1">
                        <a:buClr>
                          <a:schemeClr val="hlink"/>
                        </a:buClr>
                        <a:buSzPct val="110000"/>
                        <a:buFont typeface="Wingdings" panose="05000000000000000000" pitchFamily="2" charset="2"/>
                        <a:buNone/>
                      </a:pPr>
                      <a:r>
                        <a:rPr lang="en-US" altLang="zh-CN" sz="1400" b="1">
                          <a:latin typeface="宋体" panose="02010600030101010101" pitchFamily="2" charset="-122"/>
                          <a:ea typeface="楷体_GB2312" pitchFamily="49" charset="-122"/>
                        </a:rPr>
                        <a:t>{</a:t>
                      </a:r>
                      <a:r>
                        <a:rPr lang="zh-CN" altLang="en-US" sz="1400" b="1" dirty="0">
                          <a:latin typeface="宋体" panose="02010600030101010101" pitchFamily="2" charset="-122"/>
                          <a:ea typeface="楷体_GB2312" pitchFamily="49" charset="-122"/>
                        </a:rPr>
                        <a:t>分类目录号</a:t>
                      </a:r>
                      <a:r>
                        <a:rPr lang="en-US" altLang="zh-CN" sz="1400" b="1">
                          <a:latin typeface="宋体" panose="02010600030101010101" pitchFamily="2" charset="-122"/>
                          <a:ea typeface="楷体_GB2312" pitchFamily="49" charset="-122"/>
                        </a:rPr>
                        <a:t>+</a:t>
                      </a:r>
                      <a:r>
                        <a:rPr lang="zh-CN" altLang="en-US" sz="1400" b="1" dirty="0">
                          <a:latin typeface="宋体" panose="02010600030101010101" pitchFamily="2" charset="-122"/>
                          <a:ea typeface="楷体_GB2312" pitchFamily="49" charset="-122"/>
                        </a:rPr>
                        <a:t>书名</a:t>
                      </a:r>
                      <a:r>
                        <a:rPr lang="en-US" altLang="zh-CN" sz="1400" b="1">
                          <a:latin typeface="宋体" panose="02010600030101010101" pitchFamily="2" charset="-122"/>
                          <a:ea typeface="楷体_GB2312" pitchFamily="49" charset="-122"/>
                        </a:rPr>
                        <a:t>+</a:t>
                      </a:r>
                      <a:r>
                        <a:rPr lang="zh-CN" altLang="en-US" sz="1400" b="1" dirty="0">
                          <a:latin typeface="宋体" panose="02010600030101010101" pitchFamily="2" charset="-122"/>
                          <a:ea typeface="楷体_GB2312" pitchFamily="49" charset="-122"/>
                        </a:rPr>
                        <a:t>作者</a:t>
                      </a:r>
                      <a:r>
                        <a:rPr lang="en-US" altLang="zh-CN" sz="1400" b="1">
                          <a:latin typeface="宋体" panose="02010600030101010101" pitchFamily="2" charset="-122"/>
                          <a:ea typeface="楷体_GB2312" pitchFamily="49" charset="-122"/>
                        </a:rPr>
                        <a:t>+</a:t>
                      </a:r>
                      <a:r>
                        <a:rPr lang="zh-CN" altLang="en-US" sz="1400" b="1" dirty="0">
                          <a:latin typeface="宋体" panose="02010600030101010101" pitchFamily="2" charset="-122"/>
                          <a:ea typeface="楷体_GB2312" pitchFamily="49" charset="-122"/>
                        </a:rPr>
                        <a:t>内容提要</a:t>
                      </a:r>
                      <a:r>
                        <a:rPr lang="en-US" altLang="zh-CN" sz="1400" b="1">
                          <a:latin typeface="宋体" panose="02010600030101010101" pitchFamily="2" charset="-122"/>
                          <a:ea typeface="楷体_GB2312" pitchFamily="49" charset="-122"/>
                        </a:rPr>
                        <a:t>+</a:t>
                      </a:r>
                      <a:r>
                        <a:rPr lang="zh-CN" altLang="en-US" sz="1400" b="1" dirty="0">
                          <a:latin typeface="宋体" panose="02010600030101010101" pitchFamily="2" charset="-122"/>
                          <a:ea typeface="楷体_GB2312" pitchFamily="49" charset="-122"/>
                        </a:rPr>
                        <a:t>价格</a:t>
                      </a:r>
                      <a:r>
                        <a:rPr lang="en-US" altLang="zh-CN" sz="1400" b="1">
                          <a:latin typeface="宋体" panose="02010600030101010101" pitchFamily="2" charset="-122"/>
                          <a:ea typeface="楷体_GB2312" pitchFamily="49" charset="-122"/>
                        </a:rPr>
                        <a:t>+</a:t>
                      </a:r>
                      <a:r>
                        <a:rPr lang="zh-CN" altLang="en-US" sz="1400" b="1" dirty="0">
                          <a:latin typeface="宋体" panose="02010600030101010101" pitchFamily="2" charset="-122"/>
                          <a:ea typeface="楷体_GB2312" pitchFamily="49" charset="-122"/>
                        </a:rPr>
                        <a:t>入库日期</a:t>
                      </a:r>
                      <a:r>
                        <a:rPr lang="en-US" altLang="zh-CN" sz="1400" b="1">
                          <a:latin typeface="宋体" panose="02010600030101010101" pitchFamily="2" charset="-122"/>
                          <a:ea typeface="楷体_GB2312" pitchFamily="49" charset="-122"/>
                        </a:rPr>
                        <a:t>+</a:t>
                      </a:r>
                      <a:r>
                        <a:rPr lang="zh-CN" altLang="en-US" sz="1400" b="1" dirty="0">
                          <a:latin typeface="宋体" panose="02010600030101010101" pitchFamily="2" charset="-122"/>
                          <a:ea typeface="楷体_GB2312" pitchFamily="49" charset="-122"/>
                        </a:rPr>
                        <a:t>总数</a:t>
                      </a:r>
                      <a:r>
                        <a:rPr lang="en-US" altLang="zh-CN" sz="1400" b="1">
                          <a:latin typeface="宋体" panose="02010600030101010101" pitchFamily="2" charset="-122"/>
                          <a:ea typeface="楷体_GB2312" pitchFamily="49" charset="-122"/>
                        </a:rPr>
                        <a:t>+</a:t>
                      </a:r>
                      <a:r>
                        <a:rPr lang="zh-CN" altLang="en-US" sz="1400" b="1" dirty="0">
                          <a:latin typeface="宋体" panose="02010600030101010101" pitchFamily="2" charset="-122"/>
                          <a:ea typeface="楷体_GB2312" pitchFamily="49" charset="-122"/>
                        </a:rPr>
                        <a:t>库存数</a:t>
                      </a:r>
                      <a:r>
                        <a:rPr lang="en-US" altLang="zh-CN" sz="1400" b="1">
                          <a:latin typeface="宋体" panose="02010600030101010101" pitchFamily="2" charset="-122"/>
                          <a:ea typeface="楷体_GB2312" pitchFamily="49" charset="-122"/>
                        </a:rPr>
                        <a:t>+{</a:t>
                      </a:r>
                      <a:r>
                        <a:rPr lang="zh-CN" altLang="en-US" sz="1400" b="1" dirty="0">
                          <a:latin typeface="宋体" panose="02010600030101010101" pitchFamily="2" charset="-122"/>
                          <a:ea typeface="楷体_GB2312" pitchFamily="49" charset="-122"/>
                        </a:rPr>
                        <a:t>图书流水号</a:t>
                      </a:r>
                      <a:r>
                        <a:rPr lang="en-US" altLang="zh-CN" sz="1400" b="1">
                          <a:latin typeface="宋体" panose="02010600030101010101" pitchFamily="2" charset="-122"/>
                          <a:ea typeface="楷体_GB2312" pitchFamily="49" charset="-122"/>
                        </a:rPr>
                        <a:t>}}</a:t>
                      </a:r>
                      <a:endParaRPr lang="en-US" altLang="zh-CN" sz="1400" b="1">
                        <a:latin typeface="宋体" panose="02010600030101010101" pitchFamily="2" charset="-122"/>
                        <a:ea typeface="楷体_GB2312" pitchFamily="49" charset="-122"/>
                      </a:endParaRPr>
                    </a:p>
                  </a:txBody>
                  <a:tcP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a:txBody>
                    <a:bodyPr/>
                    <a:lstStyle>
                      <a:lvl1pPr marL="342900" lvl="0" indent="-342900" algn="l" rtl="0" eaLnBrk="0" fontAlgn="base" hangingPunct="0">
                        <a:spcBef>
                          <a:spcPct val="20000"/>
                        </a:spcBef>
                        <a:spcAft>
                          <a:spcPct val="0"/>
                        </a:spcAft>
                        <a:buChar char="•"/>
                        <a:defRPr kumimoji="1" sz="28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kumimoji="1" sz="2400">
                          <a:solidFill>
                            <a:schemeClr val="tx1"/>
                          </a:solidFill>
                          <a:latin typeface="+mn-lt"/>
                          <a:ea typeface="+mn-ea"/>
                        </a:defRPr>
                      </a:lvl2pPr>
                      <a:lvl3pPr marL="1143000" lvl="2" indent="-228600" algn="l" rtl="0" eaLnBrk="0" fontAlgn="base" hangingPunct="0">
                        <a:spcBef>
                          <a:spcPct val="20000"/>
                        </a:spcBef>
                        <a:spcAft>
                          <a:spcPct val="0"/>
                        </a:spcAft>
                        <a:buChar char="•"/>
                        <a:defRPr kumimoji="1" sz="2000">
                          <a:solidFill>
                            <a:schemeClr val="tx1"/>
                          </a:solidFill>
                          <a:latin typeface="+mn-lt"/>
                          <a:ea typeface="+mn-ea"/>
                        </a:defRPr>
                      </a:lvl3pPr>
                      <a:lvl4pPr marL="1600200" lvl="3" indent="-228600" algn="l" rtl="0" eaLnBrk="0" fontAlgn="base" hangingPunct="0">
                        <a:spcBef>
                          <a:spcPct val="20000"/>
                        </a:spcBef>
                        <a:spcAft>
                          <a:spcPct val="0"/>
                        </a:spcAft>
                        <a:buChar char="–"/>
                        <a:defRPr kumimoji="1" sz="1800">
                          <a:solidFill>
                            <a:schemeClr val="tx1"/>
                          </a:solidFill>
                          <a:latin typeface="+mn-lt"/>
                          <a:ea typeface="+mn-ea"/>
                        </a:defRPr>
                      </a:lvl4pPr>
                      <a:lvl5pPr marL="2057400" lvl="4" indent="-228600" algn="l" rtl="0" eaLnBrk="0" fontAlgn="base" hangingPunct="0">
                        <a:spcBef>
                          <a:spcPct val="20000"/>
                        </a:spcBef>
                        <a:spcAft>
                          <a:spcPct val="0"/>
                        </a:spcAft>
                        <a:buChar char="•"/>
                        <a:defRPr kumimoji="1" sz="1800">
                          <a:solidFill>
                            <a:schemeClr val="tx1"/>
                          </a:solidFill>
                          <a:latin typeface="+mn-lt"/>
                          <a:ea typeface="+mn-ea"/>
                        </a:defRPr>
                      </a:lvl5pPr>
                    </a:lstStyle>
                    <a:p>
                      <a:pPr marL="0" lvl="0" indent="0" eaLnBrk="1" hangingPunct="1">
                        <a:buClr>
                          <a:schemeClr val="hlink"/>
                        </a:buClr>
                        <a:buSzPct val="110000"/>
                        <a:buFont typeface="Wingdings" panose="05000000000000000000" pitchFamily="2" charset="2"/>
                        <a:buNone/>
                      </a:pPr>
                      <a:r>
                        <a:rPr lang="zh-CN" altLang="en-US" sz="1400" b="1" dirty="0">
                          <a:latin typeface="宋体" panose="02010600030101010101" pitchFamily="2" charset="-122"/>
                          <a:ea typeface="楷体_GB2312" pitchFamily="49" charset="-122"/>
                        </a:rPr>
                        <a:t>按分类目录号的字母顺序排列</a:t>
                      </a:r>
                      <a:endParaRPr lang="zh-CN" altLang="en-US" sz="1400" b="1" dirty="0">
                        <a:latin typeface="宋体" panose="02010600030101010101" pitchFamily="2" charset="-122"/>
                        <a:ea typeface="楷体_GB2312" pitchFamily="49" charset="-122"/>
                      </a:endParaRPr>
                    </a:p>
                  </a:txBody>
                  <a:tcPr>
                    <a:lnL w="12700" cap="flat" cmpd="sng">
                      <a:solidFill>
                        <a:schemeClr val="tx1"/>
                      </a:solidFill>
                      <a:prstDash val="solid"/>
                      <a:headEnd type="none" w="sm" len="sm"/>
                      <a:tailEnd type="none" w="sm" len="sm"/>
                    </a:lnL>
                    <a:lnR w="28575"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r>
              <a:tr h="312737">
                <a:tc>
                  <a:txBody>
                    <a:bodyPr/>
                    <a:lstStyle>
                      <a:lvl1pPr marL="342900" lvl="0" indent="-342900" algn="l" rtl="0" eaLnBrk="0" fontAlgn="base" hangingPunct="0">
                        <a:spcBef>
                          <a:spcPct val="20000"/>
                        </a:spcBef>
                        <a:spcAft>
                          <a:spcPct val="0"/>
                        </a:spcAft>
                        <a:buChar char="•"/>
                        <a:defRPr kumimoji="1" sz="28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kumimoji="1" sz="2400">
                          <a:solidFill>
                            <a:schemeClr val="tx1"/>
                          </a:solidFill>
                          <a:latin typeface="+mn-lt"/>
                          <a:ea typeface="+mn-ea"/>
                        </a:defRPr>
                      </a:lvl2pPr>
                      <a:lvl3pPr marL="1143000" lvl="2" indent="-228600" algn="l" rtl="0" eaLnBrk="0" fontAlgn="base" hangingPunct="0">
                        <a:spcBef>
                          <a:spcPct val="20000"/>
                        </a:spcBef>
                        <a:spcAft>
                          <a:spcPct val="0"/>
                        </a:spcAft>
                        <a:buChar char="•"/>
                        <a:defRPr kumimoji="1" sz="2000">
                          <a:solidFill>
                            <a:schemeClr val="tx1"/>
                          </a:solidFill>
                          <a:latin typeface="+mn-lt"/>
                          <a:ea typeface="+mn-ea"/>
                        </a:defRPr>
                      </a:lvl3pPr>
                      <a:lvl4pPr marL="1600200" lvl="3" indent="-228600" algn="l" rtl="0" eaLnBrk="0" fontAlgn="base" hangingPunct="0">
                        <a:spcBef>
                          <a:spcPct val="20000"/>
                        </a:spcBef>
                        <a:spcAft>
                          <a:spcPct val="0"/>
                        </a:spcAft>
                        <a:buChar char="–"/>
                        <a:defRPr kumimoji="1" sz="1800">
                          <a:solidFill>
                            <a:schemeClr val="tx1"/>
                          </a:solidFill>
                          <a:latin typeface="+mn-lt"/>
                          <a:ea typeface="+mn-ea"/>
                        </a:defRPr>
                      </a:lvl4pPr>
                      <a:lvl5pPr marL="2057400" lvl="4" indent="-228600" algn="l" rtl="0" eaLnBrk="0" fontAlgn="base" hangingPunct="0">
                        <a:spcBef>
                          <a:spcPct val="20000"/>
                        </a:spcBef>
                        <a:spcAft>
                          <a:spcPct val="0"/>
                        </a:spcAft>
                        <a:buChar char="•"/>
                        <a:defRPr kumimoji="1" sz="1800">
                          <a:solidFill>
                            <a:schemeClr val="tx1"/>
                          </a:solidFill>
                          <a:latin typeface="+mn-lt"/>
                          <a:ea typeface="+mn-ea"/>
                        </a:defRPr>
                      </a:lvl5pPr>
                    </a:lstStyle>
                    <a:p>
                      <a:pPr marL="0" lvl="0" indent="0" algn="ctr" eaLnBrk="1" hangingPunct="1">
                        <a:buClr>
                          <a:schemeClr val="hlink"/>
                        </a:buClr>
                        <a:buSzPct val="110000"/>
                        <a:buFont typeface="Wingdings" panose="05000000000000000000" pitchFamily="2" charset="2"/>
                        <a:buNone/>
                      </a:pPr>
                      <a:r>
                        <a:rPr lang="zh-CN" altLang="en-US" sz="1400" b="1" dirty="0">
                          <a:latin typeface="宋体" panose="02010600030101010101" pitchFamily="2" charset="-122"/>
                          <a:ea typeface="楷体_GB2312" pitchFamily="49" charset="-122"/>
                        </a:rPr>
                        <a:t>借书文件</a:t>
                      </a:r>
                      <a:endParaRPr lang="zh-CN" altLang="en-US" sz="1400" b="1" dirty="0">
                        <a:latin typeface="宋体" panose="02010600030101010101" pitchFamily="2" charset="-122"/>
                        <a:ea typeface="楷体_GB2312" pitchFamily="49" charset="-122"/>
                      </a:endParaRPr>
                    </a:p>
                  </a:txBody>
                  <a:tcPr>
                    <a:lnL w="28575"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28575" cap="flat" cmpd="sng">
                      <a:solidFill>
                        <a:schemeClr val="tx1"/>
                      </a:solidFill>
                      <a:prstDash val="solid"/>
                      <a:headEnd type="none" w="sm" len="sm"/>
                      <a:tailEnd type="none" w="sm" len="sm"/>
                    </a:lnB>
                    <a:lnTlToBr>
                      <a:noFill/>
                    </a:lnTlToBr>
                    <a:lnBlToTr>
                      <a:noFill/>
                    </a:lnBlToTr>
                    <a:noFill/>
                  </a:tcPr>
                </a:tc>
                <a:tc>
                  <a:txBody>
                    <a:bodyPr/>
                    <a:lstStyle>
                      <a:lvl1pPr marL="342900" lvl="0" indent="-342900" algn="l" rtl="0" eaLnBrk="0" fontAlgn="base" hangingPunct="0">
                        <a:spcBef>
                          <a:spcPct val="20000"/>
                        </a:spcBef>
                        <a:spcAft>
                          <a:spcPct val="0"/>
                        </a:spcAft>
                        <a:buChar char="•"/>
                        <a:defRPr kumimoji="1" sz="28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kumimoji="1" sz="2400">
                          <a:solidFill>
                            <a:schemeClr val="tx1"/>
                          </a:solidFill>
                          <a:latin typeface="+mn-lt"/>
                          <a:ea typeface="+mn-ea"/>
                        </a:defRPr>
                      </a:lvl2pPr>
                      <a:lvl3pPr marL="1143000" lvl="2" indent="-228600" algn="l" rtl="0" eaLnBrk="0" fontAlgn="base" hangingPunct="0">
                        <a:spcBef>
                          <a:spcPct val="20000"/>
                        </a:spcBef>
                        <a:spcAft>
                          <a:spcPct val="0"/>
                        </a:spcAft>
                        <a:buChar char="•"/>
                        <a:defRPr kumimoji="1" sz="2000">
                          <a:solidFill>
                            <a:schemeClr val="tx1"/>
                          </a:solidFill>
                          <a:latin typeface="+mn-lt"/>
                          <a:ea typeface="+mn-ea"/>
                        </a:defRPr>
                      </a:lvl3pPr>
                      <a:lvl4pPr marL="1600200" lvl="3" indent="-228600" algn="l" rtl="0" eaLnBrk="0" fontAlgn="base" hangingPunct="0">
                        <a:spcBef>
                          <a:spcPct val="20000"/>
                        </a:spcBef>
                        <a:spcAft>
                          <a:spcPct val="0"/>
                        </a:spcAft>
                        <a:buChar char="–"/>
                        <a:defRPr kumimoji="1" sz="1800">
                          <a:solidFill>
                            <a:schemeClr val="tx1"/>
                          </a:solidFill>
                          <a:latin typeface="+mn-lt"/>
                          <a:ea typeface="+mn-ea"/>
                        </a:defRPr>
                      </a:lvl4pPr>
                      <a:lvl5pPr marL="2057400" lvl="4" indent="-228600" algn="l" rtl="0" eaLnBrk="0" fontAlgn="base" hangingPunct="0">
                        <a:spcBef>
                          <a:spcPct val="20000"/>
                        </a:spcBef>
                        <a:spcAft>
                          <a:spcPct val="0"/>
                        </a:spcAft>
                        <a:buChar char="•"/>
                        <a:defRPr kumimoji="1" sz="1800">
                          <a:solidFill>
                            <a:schemeClr val="tx1"/>
                          </a:solidFill>
                          <a:latin typeface="+mn-lt"/>
                          <a:ea typeface="+mn-ea"/>
                        </a:defRPr>
                      </a:lvl5pPr>
                    </a:lstStyle>
                    <a:p>
                      <a:pPr marL="0" lvl="0" indent="0" eaLnBrk="1" hangingPunct="1">
                        <a:buClr>
                          <a:schemeClr val="hlink"/>
                        </a:buClr>
                        <a:buSzPct val="110000"/>
                        <a:buFont typeface="Wingdings" panose="05000000000000000000" pitchFamily="2" charset="2"/>
                        <a:buNone/>
                      </a:pPr>
                      <a:r>
                        <a:rPr lang="en-US" altLang="zh-CN" sz="1400" b="1">
                          <a:latin typeface="宋体" panose="02010600030101010101" pitchFamily="2" charset="-122"/>
                          <a:ea typeface="楷体_GB2312" pitchFamily="49" charset="-122"/>
                        </a:rPr>
                        <a:t>(</a:t>
                      </a:r>
                      <a:r>
                        <a:rPr lang="zh-CN" altLang="en-US" sz="1400" b="1" dirty="0">
                          <a:latin typeface="宋体" panose="02010600030101010101" pitchFamily="2" charset="-122"/>
                          <a:ea typeface="楷体_GB2312" pitchFamily="49" charset="-122"/>
                        </a:rPr>
                        <a:t>借书记录</a:t>
                      </a:r>
                      <a:r>
                        <a:rPr lang="en-US" altLang="zh-CN" sz="1400" b="1">
                          <a:latin typeface="宋体" panose="02010600030101010101" pitchFamily="2" charset="-122"/>
                          <a:ea typeface="楷体_GB2312" pitchFamily="49" charset="-122"/>
                        </a:rPr>
                        <a:t>+</a:t>
                      </a:r>
                      <a:r>
                        <a:rPr lang="zh-CN" altLang="en-US" sz="1400" b="1" dirty="0">
                          <a:latin typeface="宋体" panose="02010600030101010101" pitchFamily="2" charset="-122"/>
                          <a:ea typeface="楷体_GB2312" pitchFamily="49" charset="-122"/>
                        </a:rPr>
                        <a:t>还书日期</a:t>
                      </a:r>
                      <a:r>
                        <a:rPr lang="en-US" altLang="zh-CN" sz="1400" b="1">
                          <a:latin typeface="宋体" panose="02010600030101010101" pitchFamily="2" charset="-122"/>
                          <a:ea typeface="楷体_GB2312" pitchFamily="49" charset="-122"/>
                        </a:rPr>
                        <a:t>)</a:t>
                      </a:r>
                      <a:endParaRPr lang="en-US" altLang="zh-CN" sz="1400" b="1">
                        <a:latin typeface="宋体" panose="02010600030101010101" pitchFamily="2" charset="-122"/>
                        <a:ea typeface="楷体_GB2312" pitchFamily="49" charset="-122"/>
                      </a:endParaRPr>
                    </a:p>
                  </a:txBody>
                  <a:tcP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28575" cap="flat" cmpd="sng">
                      <a:solidFill>
                        <a:schemeClr val="tx1"/>
                      </a:solidFill>
                      <a:prstDash val="solid"/>
                      <a:headEnd type="none" w="sm" len="sm"/>
                      <a:tailEnd type="none" w="sm" len="sm"/>
                    </a:lnB>
                    <a:lnTlToBr>
                      <a:noFill/>
                    </a:lnTlToBr>
                    <a:lnBlToTr>
                      <a:noFill/>
                    </a:lnBlToTr>
                    <a:noFill/>
                  </a:tcPr>
                </a:tc>
                <a:tc>
                  <a:txBody>
                    <a:bodyPr/>
                    <a:lstStyle>
                      <a:lvl1pPr marL="342900" lvl="0" indent="-342900" algn="l" rtl="0" eaLnBrk="0" fontAlgn="base" hangingPunct="0">
                        <a:spcBef>
                          <a:spcPct val="20000"/>
                        </a:spcBef>
                        <a:spcAft>
                          <a:spcPct val="0"/>
                        </a:spcAft>
                        <a:buChar char="•"/>
                        <a:defRPr kumimoji="1" sz="28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kumimoji="1" sz="2400">
                          <a:solidFill>
                            <a:schemeClr val="tx1"/>
                          </a:solidFill>
                          <a:latin typeface="+mn-lt"/>
                          <a:ea typeface="+mn-ea"/>
                        </a:defRPr>
                      </a:lvl2pPr>
                      <a:lvl3pPr marL="1143000" lvl="2" indent="-228600" algn="l" rtl="0" eaLnBrk="0" fontAlgn="base" hangingPunct="0">
                        <a:spcBef>
                          <a:spcPct val="20000"/>
                        </a:spcBef>
                        <a:spcAft>
                          <a:spcPct val="0"/>
                        </a:spcAft>
                        <a:buChar char="•"/>
                        <a:defRPr kumimoji="1" sz="2000">
                          <a:solidFill>
                            <a:schemeClr val="tx1"/>
                          </a:solidFill>
                          <a:latin typeface="+mn-lt"/>
                          <a:ea typeface="+mn-ea"/>
                        </a:defRPr>
                      </a:lvl3pPr>
                      <a:lvl4pPr marL="1600200" lvl="3" indent="-228600" algn="l" rtl="0" eaLnBrk="0" fontAlgn="base" hangingPunct="0">
                        <a:spcBef>
                          <a:spcPct val="20000"/>
                        </a:spcBef>
                        <a:spcAft>
                          <a:spcPct val="0"/>
                        </a:spcAft>
                        <a:buChar char="–"/>
                        <a:defRPr kumimoji="1" sz="1800">
                          <a:solidFill>
                            <a:schemeClr val="tx1"/>
                          </a:solidFill>
                          <a:latin typeface="+mn-lt"/>
                          <a:ea typeface="+mn-ea"/>
                        </a:defRPr>
                      </a:lvl4pPr>
                      <a:lvl5pPr marL="2057400" lvl="4" indent="-228600" algn="l" rtl="0" eaLnBrk="0" fontAlgn="base" hangingPunct="0">
                        <a:spcBef>
                          <a:spcPct val="20000"/>
                        </a:spcBef>
                        <a:spcAft>
                          <a:spcPct val="0"/>
                        </a:spcAft>
                        <a:buChar char="•"/>
                        <a:defRPr kumimoji="1" sz="1800">
                          <a:solidFill>
                            <a:schemeClr val="tx1"/>
                          </a:solidFill>
                          <a:latin typeface="+mn-lt"/>
                          <a:ea typeface="+mn-ea"/>
                        </a:defRPr>
                      </a:lvl5pPr>
                    </a:lstStyle>
                    <a:p>
                      <a:pPr marL="0" lvl="0" indent="0" eaLnBrk="1" hangingPunct="1">
                        <a:buClr>
                          <a:schemeClr val="hlink"/>
                        </a:buClr>
                        <a:buSzPct val="110000"/>
                        <a:buFont typeface="Wingdings" panose="05000000000000000000" pitchFamily="2" charset="2"/>
                        <a:buNone/>
                      </a:pPr>
                      <a:r>
                        <a:rPr lang="zh-CN" altLang="en-US" sz="1400" b="1" dirty="0">
                          <a:latin typeface="宋体" panose="02010600030101010101" pitchFamily="2" charset="-122"/>
                          <a:ea typeface="楷体_GB2312" pitchFamily="49" charset="-122"/>
                        </a:rPr>
                        <a:t>按借阅日期顺序排列</a:t>
                      </a:r>
                      <a:endParaRPr lang="zh-CN" altLang="en-US" sz="1400" b="1" dirty="0">
                        <a:latin typeface="宋体" panose="02010600030101010101" pitchFamily="2" charset="-122"/>
                        <a:ea typeface="楷体_GB2312" pitchFamily="49" charset="-122"/>
                      </a:endParaRPr>
                    </a:p>
                  </a:txBody>
                  <a:tcPr>
                    <a:lnL w="12700" cap="flat" cmpd="sng">
                      <a:solidFill>
                        <a:schemeClr val="tx1"/>
                      </a:solidFill>
                      <a:prstDash val="solid"/>
                      <a:headEnd type="none" w="sm" len="sm"/>
                      <a:tailEnd type="none" w="sm" len="sm"/>
                    </a:lnL>
                    <a:lnR w="28575"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28575" cap="flat" cmpd="sng">
                      <a:solidFill>
                        <a:schemeClr val="tx1"/>
                      </a:solidFill>
                      <a:prstDash val="solid"/>
                      <a:headEnd type="none" w="sm" len="sm"/>
                      <a:tailEnd type="none" w="sm" len="sm"/>
                    </a:lnB>
                    <a:lnTlToBr>
                      <a:noFill/>
                    </a:lnTlToBr>
                    <a:lnBlToTr>
                      <a:noFill/>
                    </a:lnBlToTr>
                    <a:noFill/>
                  </a:tcPr>
                </a:tc>
              </a:tr>
            </a:tbl>
          </a:graphicData>
        </a:graphic>
      </p:graphicFrame>
      <p:sp>
        <p:nvSpPr>
          <p:cNvPr id="83997" name="Text Box 27"/>
          <p:cNvSpPr txBox="1"/>
          <p:nvPr/>
        </p:nvSpPr>
        <p:spPr>
          <a:xfrm>
            <a:off x="1066800" y="4437063"/>
            <a:ext cx="4532313" cy="396875"/>
          </a:xfrm>
          <a:prstGeom prst="rect">
            <a:avLst/>
          </a:prstGeom>
          <a:noFill/>
          <a:ln w="12700">
            <a:noFill/>
          </a:ln>
        </p:spPr>
        <p:txBody>
          <a:bodyPr wrap="none">
            <a:spAutoFit/>
          </a:bodyPr>
          <a:p>
            <a:pPr lvl="0" eaLnBrk="1" hangingPunct="1"/>
            <a:r>
              <a:rPr lang="en-US" altLang="zh-CN" sz="2000" b="1">
                <a:latin typeface="宋体" panose="02010600030101010101" pitchFamily="2" charset="-122"/>
                <a:ea typeface="宋体" panose="02010600030101010101" pitchFamily="2" charset="-122"/>
              </a:rPr>
              <a:t>3.</a:t>
            </a:r>
            <a:r>
              <a:rPr lang="zh-CN" altLang="en-US" sz="2000" b="1" dirty="0">
                <a:latin typeface="宋体" panose="02010600030101010101" pitchFamily="2" charset="-122"/>
                <a:ea typeface="宋体" panose="02010600030101010101" pitchFamily="2" charset="-122"/>
              </a:rPr>
              <a:t>加工说明</a:t>
            </a:r>
            <a:r>
              <a:rPr lang="en-US" altLang="zh-CN" sz="2000" b="1">
                <a:latin typeface="宋体" panose="02010600030101010101" pitchFamily="2" charset="-122"/>
                <a:ea typeface="宋体" panose="02010600030101010101" pitchFamily="2" charset="-122"/>
              </a:rPr>
              <a:t>(</a:t>
            </a:r>
            <a:r>
              <a:rPr lang="zh-CN" altLang="en-US" sz="2000" b="1" dirty="0">
                <a:latin typeface="宋体" panose="02010600030101010101" pitchFamily="2" charset="-122"/>
                <a:ea typeface="宋体" panose="02010600030101010101" pitchFamily="2" charset="-122"/>
              </a:rPr>
              <a:t>只描述最底层的基本加工</a:t>
            </a:r>
            <a:r>
              <a:rPr lang="en-US" altLang="zh-CN" sz="2000" b="1">
                <a:latin typeface="宋体" panose="02010600030101010101" pitchFamily="2" charset="-122"/>
                <a:ea typeface="宋体" panose="02010600030101010101" pitchFamily="2" charset="-122"/>
              </a:rPr>
              <a:t>)</a:t>
            </a:r>
            <a:endParaRPr lang="en-US" altLang="zh-CN" sz="2000" b="1">
              <a:latin typeface="宋体" panose="02010600030101010101" pitchFamily="2" charset="-122"/>
              <a:ea typeface="宋体" panose="02010600030101010101" pitchFamily="2" charset="-122"/>
            </a:endParaRPr>
          </a:p>
        </p:txBody>
      </p:sp>
      <p:graphicFrame>
        <p:nvGraphicFramePr>
          <p:cNvPr id="84021" name="表格 84020"/>
          <p:cNvGraphicFramePr/>
          <p:nvPr/>
        </p:nvGraphicFramePr>
        <p:xfrm>
          <a:off x="1116013" y="4868863"/>
          <a:ext cx="6781800" cy="1165225"/>
        </p:xfrm>
        <a:graphic>
          <a:graphicData uri="http://schemas.openxmlformats.org/drawingml/2006/table">
            <a:tbl>
              <a:tblPr/>
              <a:tblGrid>
                <a:gridCol w="1143000"/>
                <a:gridCol w="1219200"/>
                <a:gridCol w="838200"/>
                <a:gridCol w="3581400"/>
              </a:tblGrid>
              <a:tr h="303213">
                <a:tc>
                  <a:txBody>
                    <a:bodyPr/>
                    <a:lstStyle>
                      <a:lvl1pPr marL="342900" lvl="0" indent="-342900" algn="l" rtl="0" eaLnBrk="0" fontAlgn="base" hangingPunct="0">
                        <a:spcBef>
                          <a:spcPct val="20000"/>
                        </a:spcBef>
                        <a:spcAft>
                          <a:spcPct val="0"/>
                        </a:spcAft>
                        <a:buChar char="•"/>
                        <a:defRPr kumimoji="1" sz="28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kumimoji="1" sz="2400">
                          <a:solidFill>
                            <a:schemeClr val="tx1"/>
                          </a:solidFill>
                          <a:latin typeface="+mn-lt"/>
                          <a:ea typeface="+mn-ea"/>
                        </a:defRPr>
                      </a:lvl2pPr>
                      <a:lvl3pPr marL="1143000" lvl="2" indent="-228600" algn="l" rtl="0" eaLnBrk="0" fontAlgn="base" hangingPunct="0">
                        <a:spcBef>
                          <a:spcPct val="20000"/>
                        </a:spcBef>
                        <a:spcAft>
                          <a:spcPct val="0"/>
                        </a:spcAft>
                        <a:buChar char="•"/>
                        <a:defRPr kumimoji="1" sz="2000">
                          <a:solidFill>
                            <a:schemeClr val="tx1"/>
                          </a:solidFill>
                          <a:latin typeface="+mn-lt"/>
                          <a:ea typeface="+mn-ea"/>
                        </a:defRPr>
                      </a:lvl3pPr>
                      <a:lvl4pPr marL="1600200" lvl="3" indent="-228600" algn="l" rtl="0" eaLnBrk="0" fontAlgn="base" hangingPunct="0">
                        <a:spcBef>
                          <a:spcPct val="20000"/>
                        </a:spcBef>
                        <a:spcAft>
                          <a:spcPct val="0"/>
                        </a:spcAft>
                        <a:buChar char="–"/>
                        <a:defRPr kumimoji="1" sz="1800">
                          <a:solidFill>
                            <a:schemeClr val="tx1"/>
                          </a:solidFill>
                          <a:latin typeface="+mn-lt"/>
                          <a:ea typeface="+mn-ea"/>
                        </a:defRPr>
                      </a:lvl4pPr>
                      <a:lvl5pPr marL="2057400" lvl="4" indent="-228600" algn="l" rtl="0" eaLnBrk="0" fontAlgn="base" hangingPunct="0">
                        <a:spcBef>
                          <a:spcPct val="20000"/>
                        </a:spcBef>
                        <a:spcAft>
                          <a:spcPct val="0"/>
                        </a:spcAft>
                        <a:buChar char="•"/>
                        <a:defRPr kumimoji="1" sz="1800">
                          <a:solidFill>
                            <a:schemeClr val="tx1"/>
                          </a:solidFill>
                          <a:latin typeface="+mn-lt"/>
                          <a:ea typeface="+mn-ea"/>
                        </a:defRPr>
                      </a:lvl5pPr>
                    </a:lstStyle>
                    <a:p>
                      <a:pPr marL="0" lvl="0" indent="0" algn="ctr" eaLnBrk="1" hangingPunct="1">
                        <a:buClr>
                          <a:schemeClr val="hlink"/>
                        </a:buClr>
                        <a:buSzPct val="110000"/>
                        <a:buFont typeface="Wingdings" panose="05000000000000000000" pitchFamily="2" charset="2"/>
                        <a:buNone/>
                      </a:pPr>
                      <a:r>
                        <a:rPr lang="zh-CN" altLang="en-US" sz="1400" b="1" dirty="0">
                          <a:latin typeface="宋体" panose="02010600030101010101" pitchFamily="2" charset="-122"/>
                          <a:ea typeface="楷体_GB2312" pitchFamily="49" charset="-122"/>
                        </a:rPr>
                        <a:t>加工编号</a:t>
                      </a:r>
                      <a:endParaRPr lang="zh-CN" altLang="en-US" sz="1400" b="1" dirty="0">
                        <a:latin typeface="宋体" panose="02010600030101010101" pitchFamily="2" charset="-122"/>
                        <a:ea typeface="楷体_GB2312" pitchFamily="49" charset="-122"/>
                      </a:endParaRPr>
                    </a:p>
                  </a:txBody>
                  <a:tcPr>
                    <a:lnL w="28575"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28575"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a:txBody>
                    <a:bodyPr/>
                    <a:lstStyle>
                      <a:lvl1pPr marL="342900" lvl="0" indent="-342900" algn="l" rtl="0" eaLnBrk="0" fontAlgn="base" hangingPunct="0">
                        <a:spcBef>
                          <a:spcPct val="20000"/>
                        </a:spcBef>
                        <a:spcAft>
                          <a:spcPct val="0"/>
                        </a:spcAft>
                        <a:buChar char="•"/>
                        <a:defRPr kumimoji="1" sz="28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kumimoji="1" sz="2400">
                          <a:solidFill>
                            <a:schemeClr val="tx1"/>
                          </a:solidFill>
                          <a:latin typeface="+mn-lt"/>
                          <a:ea typeface="+mn-ea"/>
                        </a:defRPr>
                      </a:lvl2pPr>
                      <a:lvl3pPr marL="1143000" lvl="2" indent="-228600" algn="l" rtl="0" eaLnBrk="0" fontAlgn="base" hangingPunct="0">
                        <a:spcBef>
                          <a:spcPct val="20000"/>
                        </a:spcBef>
                        <a:spcAft>
                          <a:spcPct val="0"/>
                        </a:spcAft>
                        <a:buChar char="•"/>
                        <a:defRPr kumimoji="1" sz="2000">
                          <a:solidFill>
                            <a:schemeClr val="tx1"/>
                          </a:solidFill>
                          <a:latin typeface="+mn-lt"/>
                          <a:ea typeface="+mn-ea"/>
                        </a:defRPr>
                      </a:lvl3pPr>
                      <a:lvl4pPr marL="1600200" lvl="3" indent="-228600" algn="l" rtl="0" eaLnBrk="0" fontAlgn="base" hangingPunct="0">
                        <a:spcBef>
                          <a:spcPct val="20000"/>
                        </a:spcBef>
                        <a:spcAft>
                          <a:spcPct val="0"/>
                        </a:spcAft>
                        <a:buChar char="–"/>
                        <a:defRPr kumimoji="1" sz="1800">
                          <a:solidFill>
                            <a:schemeClr val="tx1"/>
                          </a:solidFill>
                          <a:latin typeface="+mn-lt"/>
                          <a:ea typeface="+mn-ea"/>
                        </a:defRPr>
                      </a:lvl4pPr>
                      <a:lvl5pPr marL="2057400" lvl="4" indent="-228600" algn="l" rtl="0" eaLnBrk="0" fontAlgn="base" hangingPunct="0">
                        <a:spcBef>
                          <a:spcPct val="20000"/>
                        </a:spcBef>
                        <a:spcAft>
                          <a:spcPct val="0"/>
                        </a:spcAft>
                        <a:buChar char="•"/>
                        <a:defRPr kumimoji="1" sz="1800">
                          <a:solidFill>
                            <a:schemeClr val="tx1"/>
                          </a:solidFill>
                          <a:latin typeface="+mn-lt"/>
                          <a:ea typeface="+mn-ea"/>
                        </a:defRPr>
                      </a:lvl5pPr>
                    </a:lstStyle>
                    <a:p>
                      <a:pPr marL="0" lvl="0" indent="0" eaLnBrk="1" hangingPunct="1">
                        <a:buClr>
                          <a:schemeClr val="hlink"/>
                        </a:buClr>
                        <a:buSzPct val="110000"/>
                        <a:buFont typeface="Wingdings" panose="05000000000000000000" pitchFamily="2" charset="2"/>
                        <a:buNone/>
                      </a:pPr>
                      <a:r>
                        <a:rPr lang="en-US" altLang="zh-CN" sz="1400" b="1">
                          <a:latin typeface="宋体" panose="02010600030101010101" pitchFamily="2" charset="-122"/>
                          <a:ea typeface="楷体_GB2312" pitchFamily="49" charset="-122"/>
                        </a:rPr>
                        <a:t>1</a:t>
                      </a:r>
                      <a:endParaRPr lang="en-US" altLang="zh-CN" sz="1400" b="1">
                        <a:latin typeface="宋体" panose="02010600030101010101" pitchFamily="2" charset="-122"/>
                        <a:ea typeface="楷体_GB2312" pitchFamily="49" charset="-122"/>
                      </a:endParaRPr>
                    </a:p>
                  </a:txBody>
                  <a:tcP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28575"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a:txBody>
                    <a:bodyPr/>
                    <a:lstStyle>
                      <a:lvl1pPr marL="342900" lvl="0" indent="-342900" algn="l" rtl="0" eaLnBrk="0" fontAlgn="base" hangingPunct="0">
                        <a:spcBef>
                          <a:spcPct val="20000"/>
                        </a:spcBef>
                        <a:spcAft>
                          <a:spcPct val="0"/>
                        </a:spcAft>
                        <a:buChar char="•"/>
                        <a:defRPr kumimoji="1" sz="28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kumimoji="1" sz="2400">
                          <a:solidFill>
                            <a:schemeClr val="tx1"/>
                          </a:solidFill>
                          <a:latin typeface="+mn-lt"/>
                          <a:ea typeface="+mn-ea"/>
                        </a:defRPr>
                      </a:lvl2pPr>
                      <a:lvl3pPr marL="1143000" lvl="2" indent="-228600" algn="l" rtl="0" eaLnBrk="0" fontAlgn="base" hangingPunct="0">
                        <a:spcBef>
                          <a:spcPct val="20000"/>
                        </a:spcBef>
                        <a:spcAft>
                          <a:spcPct val="0"/>
                        </a:spcAft>
                        <a:buChar char="•"/>
                        <a:defRPr kumimoji="1" sz="2000">
                          <a:solidFill>
                            <a:schemeClr val="tx1"/>
                          </a:solidFill>
                          <a:latin typeface="+mn-lt"/>
                          <a:ea typeface="+mn-ea"/>
                        </a:defRPr>
                      </a:lvl3pPr>
                      <a:lvl4pPr marL="1600200" lvl="3" indent="-228600" algn="l" rtl="0" eaLnBrk="0" fontAlgn="base" hangingPunct="0">
                        <a:spcBef>
                          <a:spcPct val="20000"/>
                        </a:spcBef>
                        <a:spcAft>
                          <a:spcPct val="0"/>
                        </a:spcAft>
                        <a:buChar char="–"/>
                        <a:defRPr kumimoji="1" sz="1800">
                          <a:solidFill>
                            <a:schemeClr val="tx1"/>
                          </a:solidFill>
                          <a:latin typeface="+mn-lt"/>
                          <a:ea typeface="+mn-ea"/>
                        </a:defRPr>
                      </a:lvl4pPr>
                      <a:lvl5pPr marL="2057400" lvl="4" indent="-228600" algn="l" rtl="0" eaLnBrk="0" fontAlgn="base" hangingPunct="0">
                        <a:spcBef>
                          <a:spcPct val="20000"/>
                        </a:spcBef>
                        <a:spcAft>
                          <a:spcPct val="0"/>
                        </a:spcAft>
                        <a:buChar char="•"/>
                        <a:defRPr kumimoji="1" sz="1800">
                          <a:solidFill>
                            <a:schemeClr val="tx1"/>
                          </a:solidFill>
                          <a:latin typeface="+mn-lt"/>
                          <a:ea typeface="+mn-ea"/>
                        </a:defRPr>
                      </a:lvl5pPr>
                    </a:lstStyle>
                    <a:p>
                      <a:pPr marL="0" lvl="0" indent="0" algn="ctr" eaLnBrk="1" hangingPunct="1">
                        <a:buClr>
                          <a:schemeClr val="hlink"/>
                        </a:buClr>
                        <a:buSzPct val="110000"/>
                        <a:buFont typeface="Wingdings" panose="05000000000000000000" pitchFamily="2" charset="2"/>
                        <a:buNone/>
                      </a:pPr>
                      <a:r>
                        <a:rPr lang="zh-CN" altLang="en-US" sz="1400" b="1" dirty="0">
                          <a:latin typeface="宋体" panose="02010600030101010101" pitchFamily="2" charset="-122"/>
                          <a:ea typeface="楷体_GB2312" pitchFamily="49" charset="-122"/>
                        </a:rPr>
                        <a:t>输入流</a:t>
                      </a:r>
                      <a:endParaRPr lang="zh-CN" altLang="en-US" sz="1400" b="1" dirty="0">
                        <a:latin typeface="宋体" panose="02010600030101010101" pitchFamily="2" charset="-122"/>
                        <a:ea typeface="楷体_GB2312" pitchFamily="49" charset="-122"/>
                      </a:endParaRPr>
                    </a:p>
                  </a:txBody>
                  <a:tcP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28575"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a:txBody>
                    <a:bodyPr/>
                    <a:lstStyle>
                      <a:lvl1pPr marL="342900" lvl="0" indent="-342900" algn="l" rtl="0" eaLnBrk="0" fontAlgn="base" hangingPunct="0">
                        <a:spcBef>
                          <a:spcPct val="20000"/>
                        </a:spcBef>
                        <a:spcAft>
                          <a:spcPct val="0"/>
                        </a:spcAft>
                        <a:buChar char="•"/>
                        <a:defRPr kumimoji="1" sz="28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kumimoji="1" sz="2400">
                          <a:solidFill>
                            <a:schemeClr val="tx1"/>
                          </a:solidFill>
                          <a:latin typeface="+mn-lt"/>
                          <a:ea typeface="+mn-ea"/>
                        </a:defRPr>
                      </a:lvl2pPr>
                      <a:lvl3pPr marL="1143000" lvl="2" indent="-228600" algn="l" rtl="0" eaLnBrk="0" fontAlgn="base" hangingPunct="0">
                        <a:spcBef>
                          <a:spcPct val="20000"/>
                        </a:spcBef>
                        <a:spcAft>
                          <a:spcPct val="0"/>
                        </a:spcAft>
                        <a:buChar char="•"/>
                        <a:defRPr kumimoji="1" sz="2000">
                          <a:solidFill>
                            <a:schemeClr val="tx1"/>
                          </a:solidFill>
                          <a:latin typeface="+mn-lt"/>
                          <a:ea typeface="+mn-ea"/>
                        </a:defRPr>
                      </a:lvl3pPr>
                      <a:lvl4pPr marL="1600200" lvl="3" indent="-228600" algn="l" rtl="0" eaLnBrk="0" fontAlgn="base" hangingPunct="0">
                        <a:spcBef>
                          <a:spcPct val="20000"/>
                        </a:spcBef>
                        <a:spcAft>
                          <a:spcPct val="0"/>
                        </a:spcAft>
                        <a:buChar char="–"/>
                        <a:defRPr kumimoji="1" sz="1800">
                          <a:solidFill>
                            <a:schemeClr val="tx1"/>
                          </a:solidFill>
                          <a:latin typeface="+mn-lt"/>
                          <a:ea typeface="+mn-ea"/>
                        </a:defRPr>
                      </a:lvl4pPr>
                      <a:lvl5pPr marL="2057400" lvl="4" indent="-228600" algn="l" rtl="0" eaLnBrk="0" fontAlgn="base" hangingPunct="0">
                        <a:spcBef>
                          <a:spcPct val="20000"/>
                        </a:spcBef>
                        <a:spcAft>
                          <a:spcPct val="0"/>
                        </a:spcAft>
                        <a:buChar char="•"/>
                        <a:defRPr kumimoji="1" sz="1800">
                          <a:solidFill>
                            <a:schemeClr val="tx1"/>
                          </a:solidFill>
                          <a:latin typeface="+mn-lt"/>
                          <a:ea typeface="+mn-ea"/>
                        </a:defRPr>
                      </a:lvl5pPr>
                    </a:lstStyle>
                    <a:p>
                      <a:pPr marL="0" lvl="0" indent="0" eaLnBrk="1" hangingPunct="1">
                        <a:buClr>
                          <a:schemeClr val="hlink"/>
                        </a:buClr>
                        <a:buSzPct val="110000"/>
                        <a:buFont typeface="Wingdings" panose="05000000000000000000" pitchFamily="2" charset="2"/>
                        <a:buNone/>
                      </a:pPr>
                      <a:r>
                        <a:rPr lang="zh-CN" altLang="en-US" sz="1400" b="1" dirty="0">
                          <a:latin typeface="宋体" panose="02010600030101010101" pitchFamily="2" charset="-122"/>
                          <a:ea typeface="楷体_GB2312" pitchFamily="49" charset="-122"/>
                        </a:rPr>
                        <a:t>图书管理要求</a:t>
                      </a:r>
                      <a:r>
                        <a:rPr lang="en-US" altLang="zh-CN" sz="1400" b="1">
                          <a:latin typeface="宋体" panose="02010600030101010101" pitchFamily="2" charset="-122"/>
                          <a:ea typeface="楷体_GB2312" pitchFamily="49" charset="-122"/>
                        </a:rPr>
                        <a:t>,</a:t>
                      </a:r>
                      <a:r>
                        <a:rPr lang="zh-CN" altLang="en-US" sz="1400" b="1" dirty="0">
                          <a:latin typeface="宋体" panose="02010600030101010101" pitchFamily="2" charset="-122"/>
                          <a:ea typeface="楷体_GB2312" pitchFamily="49" charset="-122"/>
                        </a:rPr>
                        <a:t>查询要求</a:t>
                      </a:r>
                      <a:endParaRPr lang="zh-CN" altLang="en-US" sz="1400" b="1" dirty="0">
                        <a:latin typeface="宋体" panose="02010600030101010101" pitchFamily="2" charset="-122"/>
                        <a:ea typeface="楷体_GB2312" pitchFamily="49" charset="-122"/>
                      </a:endParaRPr>
                    </a:p>
                  </a:txBody>
                  <a:tcPr>
                    <a:lnL w="12700" cap="flat" cmpd="sng">
                      <a:solidFill>
                        <a:schemeClr val="tx1"/>
                      </a:solidFill>
                      <a:prstDash val="solid"/>
                      <a:headEnd type="none" w="sm" len="sm"/>
                      <a:tailEnd type="none" w="sm" len="sm"/>
                    </a:lnL>
                    <a:lnR w="28575" cap="flat" cmpd="sng">
                      <a:solidFill>
                        <a:schemeClr val="tx1"/>
                      </a:solidFill>
                      <a:prstDash val="solid"/>
                      <a:headEnd type="none" w="sm" len="sm"/>
                      <a:tailEnd type="none" w="sm" len="sm"/>
                    </a:lnR>
                    <a:lnT w="28575"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r>
              <a:tr h="558800">
                <a:tc>
                  <a:txBody>
                    <a:bodyPr/>
                    <a:lstStyle>
                      <a:lvl1pPr marL="342900" lvl="0" indent="-342900" algn="l" rtl="0" eaLnBrk="0" fontAlgn="base" hangingPunct="0">
                        <a:spcBef>
                          <a:spcPct val="20000"/>
                        </a:spcBef>
                        <a:spcAft>
                          <a:spcPct val="0"/>
                        </a:spcAft>
                        <a:buChar char="•"/>
                        <a:defRPr kumimoji="1" sz="28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kumimoji="1" sz="2400">
                          <a:solidFill>
                            <a:schemeClr val="tx1"/>
                          </a:solidFill>
                          <a:latin typeface="+mn-lt"/>
                          <a:ea typeface="+mn-ea"/>
                        </a:defRPr>
                      </a:lvl2pPr>
                      <a:lvl3pPr marL="1143000" lvl="2" indent="-228600" algn="l" rtl="0" eaLnBrk="0" fontAlgn="base" hangingPunct="0">
                        <a:spcBef>
                          <a:spcPct val="20000"/>
                        </a:spcBef>
                        <a:spcAft>
                          <a:spcPct val="0"/>
                        </a:spcAft>
                        <a:buChar char="•"/>
                        <a:defRPr kumimoji="1" sz="2000">
                          <a:solidFill>
                            <a:schemeClr val="tx1"/>
                          </a:solidFill>
                          <a:latin typeface="+mn-lt"/>
                          <a:ea typeface="+mn-ea"/>
                        </a:defRPr>
                      </a:lvl3pPr>
                      <a:lvl4pPr marL="1600200" lvl="3" indent="-228600" algn="l" rtl="0" eaLnBrk="0" fontAlgn="base" hangingPunct="0">
                        <a:spcBef>
                          <a:spcPct val="20000"/>
                        </a:spcBef>
                        <a:spcAft>
                          <a:spcPct val="0"/>
                        </a:spcAft>
                        <a:buChar char="–"/>
                        <a:defRPr kumimoji="1" sz="1800">
                          <a:solidFill>
                            <a:schemeClr val="tx1"/>
                          </a:solidFill>
                          <a:latin typeface="+mn-lt"/>
                          <a:ea typeface="+mn-ea"/>
                        </a:defRPr>
                      </a:lvl4pPr>
                      <a:lvl5pPr marL="2057400" lvl="4" indent="-228600" algn="l" rtl="0" eaLnBrk="0" fontAlgn="base" hangingPunct="0">
                        <a:spcBef>
                          <a:spcPct val="20000"/>
                        </a:spcBef>
                        <a:spcAft>
                          <a:spcPct val="0"/>
                        </a:spcAft>
                        <a:buChar char="•"/>
                        <a:defRPr kumimoji="1" sz="1800">
                          <a:solidFill>
                            <a:schemeClr val="tx1"/>
                          </a:solidFill>
                          <a:latin typeface="+mn-lt"/>
                          <a:ea typeface="+mn-ea"/>
                        </a:defRPr>
                      </a:lvl5pPr>
                    </a:lstStyle>
                    <a:p>
                      <a:pPr marL="0" lvl="0" indent="0" algn="ctr" eaLnBrk="1" hangingPunct="1">
                        <a:buClr>
                          <a:schemeClr val="hlink"/>
                        </a:buClr>
                        <a:buSzPct val="110000"/>
                        <a:buFont typeface="Wingdings" panose="05000000000000000000" pitchFamily="2" charset="2"/>
                        <a:buNone/>
                      </a:pPr>
                      <a:r>
                        <a:rPr lang="zh-CN" altLang="en-US" sz="1400" b="1" dirty="0">
                          <a:latin typeface="宋体" panose="02010600030101010101" pitchFamily="2" charset="-122"/>
                          <a:ea typeface="楷体_GB2312" pitchFamily="49" charset="-122"/>
                        </a:rPr>
                        <a:t>加工名</a:t>
                      </a:r>
                      <a:endParaRPr lang="zh-CN" altLang="en-US" sz="1400" b="1" dirty="0">
                        <a:latin typeface="宋体" panose="02010600030101010101" pitchFamily="2" charset="-122"/>
                        <a:ea typeface="楷体_GB2312" pitchFamily="49" charset="-122"/>
                      </a:endParaRPr>
                    </a:p>
                  </a:txBody>
                  <a:tcPr>
                    <a:lnL w="28575"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a:txBody>
                    <a:bodyPr/>
                    <a:lstStyle>
                      <a:lvl1pPr marL="342900" lvl="0" indent="-342900" algn="l" rtl="0" eaLnBrk="0" fontAlgn="base" hangingPunct="0">
                        <a:spcBef>
                          <a:spcPct val="20000"/>
                        </a:spcBef>
                        <a:spcAft>
                          <a:spcPct val="0"/>
                        </a:spcAft>
                        <a:buChar char="•"/>
                        <a:defRPr kumimoji="1" sz="28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kumimoji="1" sz="2400">
                          <a:solidFill>
                            <a:schemeClr val="tx1"/>
                          </a:solidFill>
                          <a:latin typeface="+mn-lt"/>
                          <a:ea typeface="+mn-ea"/>
                        </a:defRPr>
                      </a:lvl2pPr>
                      <a:lvl3pPr marL="1143000" lvl="2" indent="-228600" algn="l" rtl="0" eaLnBrk="0" fontAlgn="base" hangingPunct="0">
                        <a:spcBef>
                          <a:spcPct val="20000"/>
                        </a:spcBef>
                        <a:spcAft>
                          <a:spcPct val="0"/>
                        </a:spcAft>
                        <a:buChar char="•"/>
                        <a:defRPr kumimoji="1" sz="2000">
                          <a:solidFill>
                            <a:schemeClr val="tx1"/>
                          </a:solidFill>
                          <a:latin typeface="+mn-lt"/>
                          <a:ea typeface="+mn-ea"/>
                        </a:defRPr>
                      </a:lvl3pPr>
                      <a:lvl4pPr marL="1600200" lvl="3" indent="-228600" algn="l" rtl="0" eaLnBrk="0" fontAlgn="base" hangingPunct="0">
                        <a:spcBef>
                          <a:spcPct val="20000"/>
                        </a:spcBef>
                        <a:spcAft>
                          <a:spcPct val="0"/>
                        </a:spcAft>
                        <a:buChar char="–"/>
                        <a:defRPr kumimoji="1" sz="1800">
                          <a:solidFill>
                            <a:schemeClr val="tx1"/>
                          </a:solidFill>
                          <a:latin typeface="+mn-lt"/>
                          <a:ea typeface="+mn-ea"/>
                        </a:defRPr>
                      </a:lvl4pPr>
                      <a:lvl5pPr marL="2057400" lvl="4" indent="-228600" algn="l" rtl="0" eaLnBrk="0" fontAlgn="base" hangingPunct="0">
                        <a:spcBef>
                          <a:spcPct val="20000"/>
                        </a:spcBef>
                        <a:spcAft>
                          <a:spcPct val="0"/>
                        </a:spcAft>
                        <a:buChar char="•"/>
                        <a:defRPr kumimoji="1" sz="1800">
                          <a:solidFill>
                            <a:schemeClr val="tx1"/>
                          </a:solidFill>
                          <a:latin typeface="+mn-lt"/>
                          <a:ea typeface="+mn-ea"/>
                        </a:defRPr>
                      </a:lvl5pPr>
                    </a:lstStyle>
                    <a:p>
                      <a:pPr marL="0" lvl="0" indent="0" eaLnBrk="1" hangingPunct="1">
                        <a:buClr>
                          <a:schemeClr val="hlink"/>
                        </a:buClr>
                        <a:buSzPct val="110000"/>
                        <a:buFont typeface="Wingdings" panose="05000000000000000000" pitchFamily="2" charset="2"/>
                        <a:buNone/>
                      </a:pPr>
                      <a:r>
                        <a:rPr lang="zh-CN" altLang="en-US" sz="1400" b="1" dirty="0">
                          <a:latin typeface="宋体" panose="02010600030101010101" pitchFamily="2" charset="-122"/>
                          <a:ea typeface="楷体_GB2312" pitchFamily="49" charset="-122"/>
                        </a:rPr>
                        <a:t>检查有效性</a:t>
                      </a:r>
                      <a:endParaRPr lang="zh-CN" altLang="en-US" sz="1400" b="1" dirty="0">
                        <a:latin typeface="宋体" panose="02010600030101010101" pitchFamily="2" charset="-122"/>
                        <a:ea typeface="楷体_GB2312" pitchFamily="49" charset="-122"/>
                      </a:endParaRPr>
                    </a:p>
                  </a:txBody>
                  <a:tcP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a:txBody>
                    <a:bodyPr/>
                    <a:lstStyle>
                      <a:lvl1pPr marL="342900" lvl="0" indent="-342900" algn="l" rtl="0" eaLnBrk="0" fontAlgn="base" hangingPunct="0">
                        <a:spcBef>
                          <a:spcPct val="20000"/>
                        </a:spcBef>
                        <a:spcAft>
                          <a:spcPct val="0"/>
                        </a:spcAft>
                        <a:buChar char="•"/>
                        <a:defRPr kumimoji="1" sz="28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kumimoji="1" sz="2400">
                          <a:solidFill>
                            <a:schemeClr val="tx1"/>
                          </a:solidFill>
                          <a:latin typeface="+mn-lt"/>
                          <a:ea typeface="+mn-ea"/>
                        </a:defRPr>
                      </a:lvl2pPr>
                      <a:lvl3pPr marL="1143000" lvl="2" indent="-228600" algn="l" rtl="0" eaLnBrk="0" fontAlgn="base" hangingPunct="0">
                        <a:spcBef>
                          <a:spcPct val="20000"/>
                        </a:spcBef>
                        <a:spcAft>
                          <a:spcPct val="0"/>
                        </a:spcAft>
                        <a:buChar char="•"/>
                        <a:defRPr kumimoji="1" sz="2000">
                          <a:solidFill>
                            <a:schemeClr val="tx1"/>
                          </a:solidFill>
                          <a:latin typeface="+mn-lt"/>
                          <a:ea typeface="+mn-ea"/>
                        </a:defRPr>
                      </a:lvl3pPr>
                      <a:lvl4pPr marL="1600200" lvl="3" indent="-228600" algn="l" rtl="0" eaLnBrk="0" fontAlgn="base" hangingPunct="0">
                        <a:spcBef>
                          <a:spcPct val="20000"/>
                        </a:spcBef>
                        <a:spcAft>
                          <a:spcPct val="0"/>
                        </a:spcAft>
                        <a:buChar char="–"/>
                        <a:defRPr kumimoji="1" sz="1800">
                          <a:solidFill>
                            <a:schemeClr val="tx1"/>
                          </a:solidFill>
                          <a:latin typeface="+mn-lt"/>
                          <a:ea typeface="+mn-ea"/>
                        </a:defRPr>
                      </a:lvl4pPr>
                      <a:lvl5pPr marL="2057400" lvl="4" indent="-228600" algn="l" rtl="0" eaLnBrk="0" fontAlgn="base" hangingPunct="0">
                        <a:spcBef>
                          <a:spcPct val="20000"/>
                        </a:spcBef>
                        <a:spcAft>
                          <a:spcPct val="0"/>
                        </a:spcAft>
                        <a:buChar char="•"/>
                        <a:defRPr kumimoji="1" sz="1800">
                          <a:solidFill>
                            <a:schemeClr val="tx1"/>
                          </a:solidFill>
                          <a:latin typeface="+mn-lt"/>
                          <a:ea typeface="+mn-ea"/>
                        </a:defRPr>
                      </a:lvl5pPr>
                    </a:lstStyle>
                    <a:p>
                      <a:pPr marL="0" lvl="0" indent="0" algn="ctr" eaLnBrk="1" hangingPunct="1">
                        <a:buClr>
                          <a:schemeClr val="hlink"/>
                        </a:buClr>
                        <a:buSzPct val="110000"/>
                        <a:buFont typeface="Wingdings" panose="05000000000000000000" pitchFamily="2" charset="2"/>
                        <a:buNone/>
                      </a:pPr>
                      <a:r>
                        <a:rPr lang="zh-CN" altLang="en-US" sz="1400" b="1" dirty="0">
                          <a:latin typeface="宋体" panose="02010600030101010101" pitchFamily="2" charset="-122"/>
                          <a:ea typeface="楷体_GB2312" pitchFamily="49" charset="-122"/>
                        </a:rPr>
                        <a:t>输出流</a:t>
                      </a:r>
                      <a:endParaRPr lang="zh-CN" altLang="en-US" sz="1400" b="1" dirty="0">
                        <a:latin typeface="宋体" panose="02010600030101010101" pitchFamily="2" charset="-122"/>
                        <a:ea typeface="楷体_GB2312" pitchFamily="49" charset="-122"/>
                      </a:endParaRPr>
                    </a:p>
                  </a:txBody>
                  <a:tcP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a:txBody>
                    <a:bodyPr/>
                    <a:lstStyle>
                      <a:lvl1pPr marL="342900" lvl="0" indent="-342900" algn="l" rtl="0" eaLnBrk="0" fontAlgn="base" hangingPunct="0">
                        <a:spcBef>
                          <a:spcPct val="20000"/>
                        </a:spcBef>
                        <a:spcAft>
                          <a:spcPct val="0"/>
                        </a:spcAft>
                        <a:buChar char="•"/>
                        <a:defRPr kumimoji="1" sz="28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kumimoji="1" sz="2400">
                          <a:solidFill>
                            <a:schemeClr val="tx1"/>
                          </a:solidFill>
                          <a:latin typeface="+mn-lt"/>
                          <a:ea typeface="+mn-ea"/>
                        </a:defRPr>
                      </a:lvl2pPr>
                      <a:lvl3pPr marL="1143000" lvl="2" indent="-228600" algn="l" rtl="0" eaLnBrk="0" fontAlgn="base" hangingPunct="0">
                        <a:spcBef>
                          <a:spcPct val="20000"/>
                        </a:spcBef>
                        <a:spcAft>
                          <a:spcPct val="0"/>
                        </a:spcAft>
                        <a:buChar char="•"/>
                        <a:defRPr kumimoji="1" sz="2000">
                          <a:solidFill>
                            <a:schemeClr val="tx1"/>
                          </a:solidFill>
                          <a:latin typeface="+mn-lt"/>
                          <a:ea typeface="+mn-ea"/>
                        </a:defRPr>
                      </a:lvl3pPr>
                      <a:lvl4pPr marL="1600200" lvl="3" indent="-228600" algn="l" rtl="0" eaLnBrk="0" fontAlgn="base" hangingPunct="0">
                        <a:spcBef>
                          <a:spcPct val="20000"/>
                        </a:spcBef>
                        <a:spcAft>
                          <a:spcPct val="0"/>
                        </a:spcAft>
                        <a:buChar char="–"/>
                        <a:defRPr kumimoji="1" sz="1800">
                          <a:solidFill>
                            <a:schemeClr val="tx1"/>
                          </a:solidFill>
                          <a:latin typeface="+mn-lt"/>
                          <a:ea typeface="+mn-ea"/>
                        </a:defRPr>
                      </a:lvl4pPr>
                      <a:lvl5pPr marL="2057400" lvl="4" indent="-228600" algn="l" rtl="0" eaLnBrk="0" fontAlgn="base" hangingPunct="0">
                        <a:spcBef>
                          <a:spcPct val="20000"/>
                        </a:spcBef>
                        <a:spcAft>
                          <a:spcPct val="0"/>
                        </a:spcAft>
                        <a:buChar char="•"/>
                        <a:defRPr kumimoji="1" sz="1800">
                          <a:solidFill>
                            <a:schemeClr val="tx1"/>
                          </a:solidFill>
                          <a:latin typeface="+mn-lt"/>
                          <a:ea typeface="+mn-ea"/>
                        </a:defRPr>
                      </a:lvl5pPr>
                    </a:lstStyle>
                    <a:p>
                      <a:pPr marL="0" lvl="0" indent="0" eaLnBrk="1" hangingPunct="1">
                        <a:buClr>
                          <a:schemeClr val="hlink"/>
                        </a:buClr>
                        <a:buSzPct val="110000"/>
                        <a:buFont typeface="Wingdings" panose="05000000000000000000" pitchFamily="2" charset="2"/>
                        <a:buNone/>
                      </a:pPr>
                      <a:r>
                        <a:rPr lang="zh-CN" altLang="en-US" sz="1400" b="1" dirty="0">
                          <a:latin typeface="宋体" panose="02010600030101010101" pitchFamily="2" charset="-122"/>
                          <a:ea typeface="楷体_GB2312" pitchFamily="49" charset="-122"/>
                        </a:rPr>
                        <a:t>有效的图书管理要求</a:t>
                      </a:r>
                      <a:r>
                        <a:rPr lang="en-US" altLang="zh-CN" sz="1400" b="1">
                          <a:latin typeface="宋体" panose="02010600030101010101" pitchFamily="2" charset="-122"/>
                          <a:ea typeface="楷体_GB2312" pitchFamily="49" charset="-122"/>
                        </a:rPr>
                        <a:t>,</a:t>
                      </a:r>
                      <a:r>
                        <a:rPr lang="zh-CN" altLang="en-US" sz="1400" b="1" dirty="0">
                          <a:latin typeface="宋体" panose="02010600030101010101" pitchFamily="2" charset="-122"/>
                          <a:ea typeface="楷体_GB2312" pitchFamily="49" charset="-122"/>
                        </a:rPr>
                        <a:t>有效的查询要求，</a:t>
                      </a:r>
                      <a:endParaRPr lang="zh-CN" altLang="en-US" sz="1400" b="1" dirty="0">
                        <a:latin typeface="宋体" panose="02010600030101010101" pitchFamily="2" charset="-122"/>
                        <a:ea typeface="楷体_GB2312" pitchFamily="49" charset="-122"/>
                      </a:endParaRPr>
                    </a:p>
                    <a:p>
                      <a:pPr marL="0" lvl="0" indent="0" eaLnBrk="1" hangingPunct="1">
                        <a:buClr>
                          <a:schemeClr val="hlink"/>
                        </a:buClr>
                        <a:buSzPct val="110000"/>
                        <a:buFont typeface="Wingdings" panose="05000000000000000000" pitchFamily="2" charset="2"/>
                        <a:buNone/>
                      </a:pPr>
                      <a:r>
                        <a:rPr lang="zh-CN" altLang="en-US" sz="1400" b="1" dirty="0">
                          <a:latin typeface="宋体" panose="02010600030101010101" pitchFamily="2" charset="-122"/>
                          <a:ea typeface="楷体_GB2312" pitchFamily="49" charset="-122"/>
                        </a:rPr>
                        <a:t>无效输入</a:t>
                      </a:r>
                      <a:endParaRPr lang="zh-CN" altLang="en-US" sz="1400" b="1" dirty="0">
                        <a:latin typeface="宋体" panose="02010600030101010101" pitchFamily="2" charset="-122"/>
                        <a:ea typeface="楷体_GB2312" pitchFamily="49" charset="-122"/>
                      </a:endParaRPr>
                    </a:p>
                  </a:txBody>
                  <a:tcPr>
                    <a:lnL w="12700" cap="flat" cmpd="sng">
                      <a:solidFill>
                        <a:schemeClr val="tx1"/>
                      </a:solidFill>
                      <a:prstDash val="solid"/>
                      <a:headEnd type="none" w="sm" len="sm"/>
                      <a:tailEnd type="none" w="sm" len="sm"/>
                    </a:lnL>
                    <a:lnR w="28575"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r>
              <a:tr h="303212">
                <a:tc>
                  <a:txBody>
                    <a:bodyPr/>
                    <a:lstStyle>
                      <a:lvl1pPr marL="342900" lvl="0" indent="-342900" algn="l" rtl="0" eaLnBrk="0" fontAlgn="base" hangingPunct="0">
                        <a:spcBef>
                          <a:spcPct val="20000"/>
                        </a:spcBef>
                        <a:spcAft>
                          <a:spcPct val="0"/>
                        </a:spcAft>
                        <a:buChar char="•"/>
                        <a:defRPr kumimoji="1" sz="28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kumimoji="1" sz="2400">
                          <a:solidFill>
                            <a:schemeClr val="tx1"/>
                          </a:solidFill>
                          <a:latin typeface="+mn-lt"/>
                          <a:ea typeface="+mn-ea"/>
                        </a:defRPr>
                      </a:lvl2pPr>
                      <a:lvl3pPr marL="1143000" lvl="2" indent="-228600" algn="l" rtl="0" eaLnBrk="0" fontAlgn="base" hangingPunct="0">
                        <a:spcBef>
                          <a:spcPct val="20000"/>
                        </a:spcBef>
                        <a:spcAft>
                          <a:spcPct val="0"/>
                        </a:spcAft>
                        <a:buChar char="•"/>
                        <a:defRPr kumimoji="1" sz="2000">
                          <a:solidFill>
                            <a:schemeClr val="tx1"/>
                          </a:solidFill>
                          <a:latin typeface="+mn-lt"/>
                          <a:ea typeface="+mn-ea"/>
                        </a:defRPr>
                      </a:lvl3pPr>
                      <a:lvl4pPr marL="1600200" lvl="3" indent="-228600" algn="l" rtl="0" eaLnBrk="0" fontAlgn="base" hangingPunct="0">
                        <a:spcBef>
                          <a:spcPct val="20000"/>
                        </a:spcBef>
                        <a:spcAft>
                          <a:spcPct val="0"/>
                        </a:spcAft>
                        <a:buChar char="–"/>
                        <a:defRPr kumimoji="1" sz="1800">
                          <a:solidFill>
                            <a:schemeClr val="tx1"/>
                          </a:solidFill>
                          <a:latin typeface="+mn-lt"/>
                          <a:ea typeface="+mn-ea"/>
                        </a:defRPr>
                      </a:lvl4pPr>
                      <a:lvl5pPr marL="2057400" lvl="4" indent="-228600" algn="l" rtl="0" eaLnBrk="0" fontAlgn="base" hangingPunct="0">
                        <a:spcBef>
                          <a:spcPct val="20000"/>
                        </a:spcBef>
                        <a:spcAft>
                          <a:spcPct val="0"/>
                        </a:spcAft>
                        <a:buChar char="•"/>
                        <a:defRPr kumimoji="1" sz="1800">
                          <a:solidFill>
                            <a:schemeClr val="tx1"/>
                          </a:solidFill>
                          <a:latin typeface="+mn-lt"/>
                          <a:ea typeface="+mn-ea"/>
                        </a:defRPr>
                      </a:lvl5pPr>
                    </a:lstStyle>
                    <a:p>
                      <a:pPr marL="0" lvl="0" indent="0" eaLnBrk="1" hangingPunct="1">
                        <a:buClr>
                          <a:schemeClr val="hlink"/>
                        </a:buClr>
                        <a:buSzPct val="110000"/>
                        <a:buFont typeface="Wingdings" panose="05000000000000000000" pitchFamily="2" charset="2"/>
                        <a:buNone/>
                      </a:pPr>
                      <a:r>
                        <a:rPr lang="zh-CN" altLang="en-US" sz="1400" b="1" dirty="0">
                          <a:latin typeface="宋体" panose="02010600030101010101" pitchFamily="2" charset="-122"/>
                          <a:ea typeface="楷体_GB2312" pitchFamily="49" charset="-122"/>
                        </a:rPr>
                        <a:t>加工逻辑</a:t>
                      </a:r>
                      <a:endParaRPr lang="zh-CN" altLang="en-US" sz="1400" b="1" dirty="0">
                        <a:latin typeface="宋体" panose="02010600030101010101" pitchFamily="2" charset="-122"/>
                        <a:ea typeface="楷体_GB2312" pitchFamily="49" charset="-122"/>
                      </a:endParaRPr>
                    </a:p>
                  </a:txBody>
                  <a:tcPr>
                    <a:lnL w="28575"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28575" cap="flat" cmpd="sng">
                      <a:solidFill>
                        <a:schemeClr val="tx1"/>
                      </a:solidFill>
                      <a:prstDash val="solid"/>
                      <a:headEnd type="none" w="sm" len="sm"/>
                      <a:tailEnd type="none" w="sm" len="sm"/>
                    </a:lnB>
                    <a:lnTlToBr>
                      <a:noFill/>
                    </a:lnTlToBr>
                    <a:lnBlToTr>
                      <a:noFill/>
                    </a:lnBlToTr>
                    <a:noFill/>
                  </a:tcPr>
                </a:tc>
                <a:tc gridSpan="3">
                  <a:txBody>
                    <a:bodyPr/>
                    <a:lstStyle>
                      <a:lvl1pPr marL="342900" lvl="0" indent="-342900" algn="l" rtl="0" eaLnBrk="0" fontAlgn="base" hangingPunct="0">
                        <a:spcBef>
                          <a:spcPct val="20000"/>
                        </a:spcBef>
                        <a:spcAft>
                          <a:spcPct val="0"/>
                        </a:spcAft>
                        <a:buChar char="•"/>
                        <a:defRPr kumimoji="1" sz="28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kumimoji="1" sz="2400">
                          <a:solidFill>
                            <a:schemeClr val="tx1"/>
                          </a:solidFill>
                          <a:latin typeface="+mn-lt"/>
                          <a:ea typeface="+mn-ea"/>
                        </a:defRPr>
                      </a:lvl2pPr>
                      <a:lvl3pPr marL="1143000" lvl="2" indent="-228600" algn="l" rtl="0" eaLnBrk="0" fontAlgn="base" hangingPunct="0">
                        <a:spcBef>
                          <a:spcPct val="20000"/>
                        </a:spcBef>
                        <a:spcAft>
                          <a:spcPct val="0"/>
                        </a:spcAft>
                        <a:buChar char="•"/>
                        <a:defRPr kumimoji="1" sz="2000">
                          <a:solidFill>
                            <a:schemeClr val="tx1"/>
                          </a:solidFill>
                          <a:latin typeface="+mn-lt"/>
                          <a:ea typeface="+mn-ea"/>
                        </a:defRPr>
                      </a:lvl3pPr>
                      <a:lvl4pPr marL="1600200" lvl="3" indent="-228600" algn="l" rtl="0" eaLnBrk="0" fontAlgn="base" hangingPunct="0">
                        <a:spcBef>
                          <a:spcPct val="20000"/>
                        </a:spcBef>
                        <a:spcAft>
                          <a:spcPct val="0"/>
                        </a:spcAft>
                        <a:buChar char="–"/>
                        <a:defRPr kumimoji="1" sz="1800">
                          <a:solidFill>
                            <a:schemeClr val="tx1"/>
                          </a:solidFill>
                          <a:latin typeface="+mn-lt"/>
                          <a:ea typeface="+mn-ea"/>
                        </a:defRPr>
                      </a:lvl4pPr>
                      <a:lvl5pPr marL="2057400" lvl="4" indent="-228600" algn="l" rtl="0" eaLnBrk="0" fontAlgn="base" hangingPunct="0">
                        <a:spcBef>
                          <a:spcPct val="20000"/>
                        </a:spcBef>
                        <a:spcAft>
                          <a:spcPct val="0"/>
                        </a:spcAft>
                        <a:buChar char="•"/>
                        <a:defRPr kumimoji="1" sz="1800">
                          <a:solidFill>
                            <a:schemeClr val="tx1"/>
                          </a:solidFill>
                          <a:latin typeface="+mn-lt"/>
                          <a:ea typeface="+mn-ea"/>
                        </a:defRPr>
                      </a:lvl5pPr>
                    </a:lstStyle>
                    <a:p>
                      <a:pPr marL="0" lvl="0" indent="0" eaLnBrk="1" hangingPunct="1">
                        <a:buClr>
                          <a:schemeClr val="hlink"/>
                        </a:buClr>
                        <a:buSzPct val="110000"/>
                        <a:buFont typeface="Wingdings" panose="05000000000000000000" pitchFamily="2" charset="2"/>
                        <a:buNone/>
                      </a:pPr>
                      <a:r>
                        <a:rPr lang="zh-CN" altLang="en-US" sz="1400" b="1" dirty="0">
                          <a:latin typeface="宋体" panose="02010600030101010101" pitchFamily="2" charset="-122"/>
                          <a:ea typeface="楷体_GB2312" pitchFamily="49" charset="-122"/>
                        </a:rPr>
                        <a:t>检查输入要求的有效性</a:t>
                      </a:r>
                      <a:endParaRPr lang="zh-CN" altLang="en-US" sz="1400" b="1" dirty="0">
                        <a:latin typeface="宋体" panose="02010600030101010101" pitchFamily="2" charset="-122"/>
                        <a:ea typeface="楷体_GB2312" pitchFamily="49" charset="-122"/>
                      </a:endParaRPr>
                    </a:p>
                  </a:txBody>
                  <a:tcPr>
                    <a:lnL w="12700" cap="flat" cmpd="sng">
                      <a:solidFill>
                        <a:schemeClr val="tx1"/>
                      </a:solidFill>
                      <a:prstDash val="solid"/>
                      <a:headEnd type="none" w="sm" len="sm"/>
                      <a:tailEnd type="none" w="sm" len="sm"/>
                    </a:lnL>
                    <a:lnR w="28575"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28575" cap="flat" cmpd="sng">
                      <a:solidFill>
                        <a:schemeClr val="tx1"/>
                      </a:solidFill>
                      <a:prstDash val="solid"/>
                      <a:headEnd type="none" w="sm" len="sm"/>
                      <a:tailEnd type="none" w="sm" len="sm"/>
                    </a:lnB>
                    <a:lnTlToBr>
                      <a:noFill/>
                    </a:lnTlToBr>
                    <a:lnBlToTr>
                      <a:noFill/>
                    </a:lnBlToTr>
                    <a:noFill/>
                  </a:tcPr>
                </a:tc>
                <a:tc hMerge="1">
                  <a:tcPr>
                    <a:lnT w="12700" cap="flat" cmpd="sng">
                      <a:solidFill>
                        <a:schemeClr val="tx1"/>
                      </a:solidFill>
                      <a:prstDash val="solid"/>
                      <a:headEnd type="none" w="sm" len="sm"/>
                      <a:tailEnd type="none" w="sm" len="sm"/>
                    </a:lnT>
                    <a:lnB w="28575" cap="flat" cmpd="sng">
                      <a:solidFill>
                        <a:schemeClr val="tx1"/>
                      </a:solidFill>
                      <a:prstDash val="solid"/>
                      <a:headEnd type="none" w="sm" len="sm"/>
                      <a:tailEnd type="none" w="sm" len="sm"/>
                    </a:lnB>
                  </a:tcPr>
                </a:tc>
                <a:tc hMerge="1">
                  <a:tcPr>
                    <a:lnR w="28575"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28575" cap="flat" cmpd="sng">
                      <a:solidFill>
                        <a:schemeClr val="tx1"/>
                      </a:solidFill>
                      <a:prstDash val="solid"/>
                      <a:headEnd type="none" w="sm" len="sm"/>
                      <a:tailEnd type="none" w="sm" len="sm"/>
                    </a:lnB>
                  </a:tcPr>
                </a:tc>
              </a:tr>
            </a:tbl>
          </a:graphicData>
        </a:graphic>
      </p:graphicFrame>
      <p:sp>
        <p:nvSpPr>
          <p:cNvPr id="84018" name="Text Box 48"/>
          <p:cNvSpPr txBox="1"/>
          <p:nvPr/>
        </p:nvSpPr>
        <p:spPr>
          <a:xfrm>
            <a:off x="762000" y="1957388"/>
            <a:ext cx="1841500" cy="701675"/>
          </a:xfrm>
          <a:prstGeom prst="rect">
            <a:avLst/>
          </a:prstGeom>
          <a:noFill/>
          <a:ln w="12700">
            <a:noFill/>
          </a:ln>
        </p:spPr>
        <p:txBody>
          <a:bodyPr wrap="none">
            <a:spAutoFit/>
          </a:bodyPr>
          <a:p>
            <a:pPr lvl="0" eaLnBrk="1" hangingPunct="1">
              <a:lnSpc>
                <a:spcPct val="90000"/>
              </a:lnSpc>
              <a:spcBef>
                <a:spcPct val="20000"/>
              </a:spcBef>
              <a:buClr>
                <a:schemeClr val="accent2"/>
              </a:buClr>
              <a:buSzPct val="80000"/>
              <a:buFont typeface="Wingdings" panose="05000000000000000000" pitchFamily="2" charset="2"/>
              <a:buNone/>
            </a:pPr>
            <a:r>
              <a:rPr lang="zh-CN" altLang="en-US" sz="2000" b="1" dirty="0">
                <a:latin typeface="宋体" panose="02010600030101010101" pitchFamily="2" charset="-122"/>
                <a:ea typeface="宋体" panose="02010600030101010101" pitchFamily="2" charset="-122"/>
              </a:rPr>
              <a:t>三</a:t>
            </a:r>
            <a:r>
              <a:rPr lang="en-US" altLang="zh-CN" sz="2000" b="1">
                <a:latin typeface="宋体" panose="02010600030101010101" pitchFamily="2" charset="-122"/>
                <a:ea typeface="宋体" panose="02010600030101010101" pitchFamily="2" charset="-122"/>
              </a:rPr>
              <a:t>.</a:t>
            </a:r>
            <a:r>
              <a:rPr lang="zh-CN" altLang="en-US" sz="2000" b="1" dirty="0">
                <a:latin typeface="宋体" panose="02010600030101010101" pitchFamily="2" charset="-122"/>
                <a:ea typeface="宋体" panose="02010600030101010101" pitchFamily="2" charset="-122"/>
              </a:rPr>
              <a:t>数据字典</a:t>
            </a:r>
            <a:endParaRPr lang="zh-CN" altLang="en-US" sz="2000" b="1" dirty="0">
              <a:latin typeface="宋体" panose="02010600030101010101" pitchFamily="2" charset="-122"/>
              <a:ea typeface="宋体" panose="02010600030101010101" pitchFamily="2" charset="-122"/>
            </a:endParaRPr>
          </a:p>
          <a:p>
            <a:pPr lvl="0" eaLnBrk="1" hangingPunct="1">
              <a:lnSpc>
                <a:spcPct val="90000"/>
              </a:lnSpc>
              <a:spcBef>
                <a:spcPct val="20000"/>
              </a:spcBef>
              <a:buClr>
                <a:schemeClr val="accent2"/>
              </a:buClr>
              <a:buSzPct val="80000"/>
              <a:buFont typeface="Wingdings" panose="05000000000000000000" pitchFamily="2" charset="2"/>
              <a:buNone/>
            </a:pPr>
            <a:r>
              <a:rPr lang="zh-CN" altLang="en-US" sz="2000" b="1" dirty="0">
                <a:latin typeface="宋体" panose="02010600030101010101" pitchFamily="2" charset="-122"/>
                <a:ea typeface="宋体" panose="02010600030101010101" pitchFamily="2" charset="-122"/>
              </a:rPr>
              <a:t>   </a:t>
            </a:r>
            <a:r>
              <a:rPr lang="en-US" altLang="zh-CN" sz="2000" b="1">
                <a:latin typeface="宋体" panose="02010600030101010101" pitchFamily="2" charset="-122"/>
                <a:ea typeface="宋体" panose="02010600030101010101" pitchFamily="2" charset="-122"/>
              </a:rPr>
              <a:t>2.</a:t>
            </a:r>
            <a:r>
              <a:rPr lang="zh-CN" altLang="en-US" sz="2000" b="1" dirty="0">
                <a:latin typeface="宋体" panose="02010600030101010101" pitchFamily="2" charset="-122"/>
                <a:ea typeface="宋体" panose="02010600030101010101" pitchFamily="2" charset="-122"/>
              </a:rPr>
              <a:t>文件条目</a:t>
            </a:r>
            <a:endParaRPr lang="zh-CN" altLang="en-US" sz="2000" b="1" dirty="0">
              <a:latin typeface="宋体" panose="02010600030101010101" pitchFamily="2" charset="-122"/>
              <a:ea typeface="宋体" panose="02010600030101010101" pitchFamily="2" charset="-122"/>
            </a:endParaRPr>
          </a:p>
        </p:txBody>
      </p:sp>
    </p:spTree>
  </p:cSld>
  <p:clrMapOvr>
    <a:masterClrMapping/>
  </p:clrMapOvr>
  <p:transition spd="slow">
    <p:cover dir="u"/>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4" name="日期占位符 3"/>
          <p:cNvSpPr txBox="1">
            <a:spLocks noGrp="1"/>
          </p:cNvSpPr>
          <p:nvPr>
            <p:ph type="dt" sz="half" idx="10"/>
          </p:nvPr>
        </p:nvSpPr>
        <p:spPr/>
        <p:txBody>
          <a:bodyPr/>
          <a:p>
            <a:pPr eaLnBrk="1" hangingPunct="1"/>
            <a:fld id="{BB962C8B-B14F-4D97-AF65-F5344CB8AC3E}" type="datetime1">
              <a:rPr lang="zh-CN" altLang="en-US" dirty="0"/>
            </a:fld>
            <a:endParaRPr lang="zh-CN" altLang="en-US" dirty="0"/>
          </a:p>
        </p:txBody>
      </p:sp>
      <p:sp>
        <p:nvSpPr>
          <p:cNvPr id="84995" name="灯片编号占位符 5"/>
          <p:cNvSpPr txBox="1">
            <a:spLocks noGrp="1"/>
          </p:cNvSpPr>
          <p:nvPr>
            <p:ph type="sldNum" sz="quarter" idx="12"/>
          </p:nvPr>
        </p:nvSpPr>
        <p:spPr/>
        <p:txBody>
          <a:bodyPr/>
          <a:p>
            <a:pPr algn="r" eaLnBrk="1" hangingPunct="1">
              <a:spcBef>
                <a:spcPct val="50000"/>
              </a:spcBef>
            </a:pPr>
            <a:fld id="{9A0DB2DC-4C9A-4742-B13C-FB6460FD3503}" type="slidenum">
              <a:rPr lang="en-US" altLang="zh-CN" sz="1400"/>
            </a:fld>
            <a:endParaRPr lang="en-US" altLang="zh-CN" sz="1400"/>
          </a:p>
        </p:txBody>
      </p:sp>
      <p:sp>
        <p:nvSpPr>
          <p:cNvPr id="84996" name="Rectangle 2"/>
          <p:cNvSpPr>
            <a:spLocks noGrp="1"/>
          </p:cNvSpPr>
          <p:nvPr>
            <p:ph type="title"/>
          </p:nvPr>
        </p:nvSpPr>
        <p:spPr>
          <a:xfrm>
            <a:off x="2714625" y="857250"/>
            <a:ext cx="3670300" cy="546100"/>
          </a:xfrm>
        </p:spPr>
        <p:txBody>
          <a:bodyPr vert="horz" wrap="square" lIns="92075" tIns="46038" rIns="92075" bIns="46038" anchor="ctr"/>
          <a:p>
            <a:r>
              <a:rPr lang="zh-CN" altLang="en-US" sz="3600" dirty="0">
                <a:latin typeface="黑体" panose="02010609060101010101" pitchFamily="2" charset="-122"/>
                <a:ea typeface="黑体" panose="02010609060101010101" pitchFamily="2" charset="-122"/>
              </a:rPr>
              <a:t>图书馆系统</a:t>
            </a:r>
            <a:r>
              <a:rPr lang="en-US" altLang="zh-CN" sz="3600">
                <a:latin typeface="黑体" panose="02010609060101010101" pitchFamily="2" charset="-122"/>
                <a:ea typeface="黑体" panose="02010609060101010101" pitchFamily="2" charset="-122"/>
              </a:rPr>
              <a:t>11</a:t>
            </a:r>
            <a:endParaRPr lang="en-US" altLang="zh-CN" sz="3600">
              <a:latin typeface="黑体" panose="02010609060101010101" pitchFamily="2" charset="-122"/>
              <a:ea typeface="黑体" panose="02010609060101010101" pitchFamily="2" charset="-122"/>
            </a:endParaRPr>
          </a:p>
        </p:txBody>
      </p:sp>
      <p:sp>
        <p:nvSpPr>
          <p:cNvPr id="84997" name="Text Box 3"/>
          <p:cNvSpPr txBox="1"/>
          <p:nvPr/>
        </p:nvSpPr>
        <p:spPr>
          <a:xfrm>
            <a:off x="746125" y="4537075"/>
            <a:ext cx="184150" cy="457200"/>
          </a:xfrm>
          <a:prstGeom prst="rect">
            <a:avLst/>
          </a:prstGeom>
          <a:noFill/>
          <a:ln w="12700">
            <a:noFill/>
          </a:ln>
        </p:spPr>
        <p:txBody>
          <a:bodyPr wrap="none">
            <a:spAutoFit/>
          </a:bodyPr>
          <a:p>
            <a:pPr lvl="0" eaLnBrk="1" hangingPunct="1"/>
            <a:endParaRPr lang="zh-CN" altLang="zh-CN" dirty="0">
              <a:latin typeface="Times New Roman" panose="02020603050405020304" pitchFamily="18" charset="0"/>
              <a:ea typeface="宋体" panose="02010600030101010101" pitchFamily="2" charset="-122"/>
            </a:endParaRPr>
          </a:p>
        </p:txBody>
      </p:sp>
      <p:sp>
        <p:nvSpPr>
          <p:cNvPr id="84998" name="Text Box 4"/>
          <p:cNvSpPr txBox="1"/>
          <p:nvPr/>
        </p:nvSpPr>
        <p:spPr>
          <a:xfrm>
            <a:off x="974725" y="4765675"/>
            <a:ext cx="184150" cy="457200"/>
          </a:xfrm>
          <a:prstGeom prst="rect">
            <a:avLst/>
          </a:prstGeom>
          <a:noFill/>
          <a:ln w="12700">
            <a:noFill/>
          </a:ln>
        </p:spPr>
        <p:txBody>
          <a:bodyPr wrap="none">
            <a:spAutoFit/>
          </a:bodyPr>
          <a:p>
            <a:pPr lvl="0" eaLnBrk="1" hangingPunct="1"/>
            <a:endParaRPr lang="zh-CN" altLang="zh-CN" dirty="0">
              <a:latin typeface="Times New Roman" panose="02020603050405020304" pitchFamily="18" charset="0"/>
              <a:ea typeface="宋体" panose="02010600030101010101" pitchFamily="2" charset="-122"/>
            </a:endParaRPr>
          </a:p>
        </p:txBody>
      </p:sp>
      <p:graphicFrame>
        <p:nvGraphicFramePr>
          <p:cNvPr id="85041" name="表格 85040"/>
          <p:cNvGraphicFramePr/>
          <p:nvPr/>
        </p:nvGraphicFramePr>
        <p:xfrm>
          <a:off x="990600" y="2286000"/>
          <a:ext cx="6629400" cy="1420813"/>
        </p:xfrm>
        <a:graphic>
          <a:graphicData uri="http://schemas.openxmlformats.org/drawingml/2006/table">
            <a:tbl>
              <a:tblPr/>
              <a:tblGrid>
                <a:gridCol w="1143000"/>
                <a:gridCol w="1447800"/>
                <a:gridCol w="914400"/>
                <a:gridCol w="3124200"/>
              </a:tblGrid>
              <a:tr h="303213">
                <a:tc>
                  <a:txBody>
                    <a:bodyPr/>
                    <a:lstStyle>
                      <a:lvl1pPr marL="342900" lvl="0" indent="-342900" algn="l" rtl="0" eaLnBrk="0" fontAlgn="base" hangingPunct="0">
                        <a:spcBef>
                          <a:spcPct val="20000"/>
                        </a:spcBef>
                        <a:spcAft>
                          <a:spcPct val="0"/>
                        </a:spcAft>
                        <a:buChar char="•"/>
                        <a:defRPr kumimoji="1" sz="28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kumimoji="1" sz="2400">
                          <a:solidFill>
                            <a:schemeClr val="tx1"/>
                          </a:solidFill>
                          <a:latin typeface="+mn-lt"/>
                          <a:ea typeface="+mn-ea"/>
                        </a:defRPr>
                      </a:lvl2pPr>
                      <a:lvl3pPr marL="1143000" lvl="2" indent="-228600" algn="l" rtl="0" eaLnBrk="0" fontAlgn="base" hangingPunct="0">
                        <a:spcBef>
                          <a:spcPct val="20000"/>
                        </a:spcBef>
                        <a:spcAft>
                          <a:spcPct val="0"/>
                        </a:spcAft>
                        <a:buChar char="•"/>
                        <a:defRPr kumimoji="1" sz="2000">
                          <a:solidFill>
                            <a:schemeClr val="tx1"/>
                          </a:solidFill>
                          <a:latin typeface="+mn-lt"/>
                          <a:ea typeface="+mn-ea"/>
                        </a:defRPr>
                      </a:lvl3pPr>
                      <a:lvl4pPr marL="1600200" lvl="3" indent="-228600" algn="l" rtl="0" eaLnBrk="0" fontAlgn="base" hangingPunct="0">
                        <a:spcBef>
                          <a:spcPct val="20000"/>
                        </a:spcBef>
                        <a:spcAft>
                          <a:spcPct val="0"/>
                        </a:spcAft>
                        <a:buChar char="–"/>
                        <a:defRPr kumimoji="1" sz="1800">
                          <a:solidFill>
                            <a:schemeClr val="tx1"/>
                          </a:solidFill>
                          <a:latin typeface="+mn-lt"/>
                          <a:ea typeface="+mn-ea"/>
                        </a:defRPr>
                      </a:lvl4pPr>
                      <a:lvl5pPr marL="2057400" lvl="4" indent="-228600" algn="l" rtl="0" eaLnBrk="0" fontAlgn="base" hangingPunct="0">
                        <a:spcBef>
                          <a:spcPct val="20000"/>
                        </a:spcBef>
                        <a:spcAft>
                          <a:spcPct val="0"/>
                        </a:spcAft>
                        <a:buChar char="•"/>
                        <a:defRPr kumimoji="1" sz="1800">
                          <a:solidFill>
                            <a:schemeClr val="tx1"/>
                          </a:solidFill>
                          <a:latin typeface="+mn-lt"/>
                          <a:ea typeface="+mn-ea"/>
                        </a:defRPr>
                      </a:lvl5pPr>
                    </a:lstStyle>
                    <a:p>
                      <a:pPr marL="0" lvl="0" indent="0" algn="ctr" eaLnBrk="1" hangingPunct="1">
                        <a:buClr>
                          <a:schemeClr val="hlink"/>
                        </a:buClr>
                        <a:buSzPct val="110000"/>
                        <a:buFont typeface="Wingdings" panose="05000000000000000000" pitchFamily="2" charset="2"/>
                        <a:buNone/>
                      </a:pPr>
                      <a:r>
                        <a:rPr lang="zh-CN" altLang="en-US" sz="1400" b="1" dirty="0">
                          <a:latin typeface="宋体" panose="02010600030101010101" pitchFamily="2" charset="-122"/>
                          <a:ea typeface="楷体_GB2312" pitchFamily="49" charset="-122"/>
                        </a:rPr>
                        <a:t>加工编号</a:t>
                      </a:r>
                      <a:endParaRPr lang="zh-CN" altLang="en-US" sz="1400" b="1" dirty="0">
                        <a:latin typeface="宋体" panose="02010600030101010101" pitchFamily="2" charset="-122"/>
                        <a:ea typeface="楷体_GB2312" pitchFamily="49" charset="-122"/>
                      </a:endParaRPr>
                    </a:p>
                  </a:txBody>
                  <a:tcPr>
                    <a:lnL w="28575"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28575"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a:txBody>
                    <a:bodyPr/>
                    <a:lstStyle>
                      <a:lvl1pPr marL="342900" lvl="0" indent="-342900" algn="l" rtl="0" eaLnBrk="0" fontAlgn="base" hangingPunct="0">
                        <a:spcBef>
                          <a:spcPct val="20000"/>
                        </a:spcBef>
                        <a:spcAft>
                          <a:spcPct val="0"/>
                        </a:spcAft>
                        <a:buChar char="•"/>
                        <a:defRPr kumimoji="1" sz="28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kumimoji="1" sz="2400">
                          <a:solidFill>
                            <a:schemeClr val="tx1"/>
                          </a:solidFill>
                          <a:latin typeface="+mn-lt"/>
                          <a:ea typeface="+mn-ea"/>
                        </a:defRPr>
                      </a:lvl2pPr>
                      <a:lvl3pPr marL="1143000" lvl="2" indent="-228600" algn="l" rtl="0" eaLnBrk="0" fontAlgn="base" hangingPunct="0">
                        <a:spcBef>
                          <a:spcPct val="20000"/>
                        </a:spcBef>
                        <a:spcAft>
                          <a:spcPct val="0"/>
                        </a:spcAft>
                        <a:buChar char="•"/>
                        <a:defRPr kumimoji="1" sz="2000">
                          <a:solidFill>
                            <a:schemeClr val="tx1"/>
                          </a:solidFill>
                          <a:latin typeface="+mn-lt"/>
                          <a:ea typeface="+mn-ea"/>
                        </a:defRPr>
                      </a:lvl3pPr>
                      <a:lvl4pPr marL="1600200" lvl="3" indent="-228600" algn="l" rtl="0" eaLnBrk="0" fontAlgn="base" hangingPunct="0">
                        <a:spcBef>
                          <a:spcPct val="20000"/>
                        </a:spcBef>
                        <a:spcAft>
                          <a:spcPct val="0"/>
                        </a:spcAft>
                        <a:buChar char="–"/>
                        <a:defRPr kumimoji="1" sz="1800">
                          <a:solidFill>
                            <a:schemeClr val="tx1"/>
                          </a:solidFill>
                          <a:latin typeface="+mn-lt"/>
                          <a:ea typeface="+mn-ea"/>
                        </a:defRPr>
                      </a:lvl4pPr>
                      <a:lvl5pPr marL="2057400" lvl="4" indent="-228600" algn="l" rtl="0" eaLnBrk="0" fontAlgn="base" hangingPunct="0">
                        <a:spcBef>
                          <a:spcPct val="20000"/>
                        </a:spcBef>
                        <a:spcAft>
                          <a:spcPct val="0"/>
                        </a:spcAft>
                        <a:buChar char="•"/>
                        <a:defRPr kumimoji="1" sz="1800">
                          <a:solidFill>
                            <a:schemeClr val="tx1"/>
                          </a:solidFill>
                          <a:latin typeface="+mn-lt"/>
                          <a:ea typeface="+mn-ea"/>
                        </a:defRPr>
                      </a:lvl5pPr>
                    </a:lstStyle>
                    <a:p>
                      <a:pPr marL="0" lvl="0" indent="0" eaLnBrk="1" hangingPunct="1">
                        <a:buClr>
                          <a:schemeClr val="hlink"/>
                        </a:buClr>
                        <a:buSzPct val="110000"/>
                        <a:buFont typeface="Wingdings" panose="05000000000000000000" pitchFamily="2" charset="2"/>
                        <a:buNone/>
                      </a:pPr>
                      <a:r>
                        <a:rPr lang="en-US" altLang="zh-CN" sz="1400" b="1">
                          <a:latin typeface="宋体" panose="02010600030101010101" pitchFamily="2" charset="-122"/>
                          <a:ea typeface="楷体_GB2312" pitchFamily="49" charset="-122"/>
                        </a:rPr>
                        <a:t>2.1</a:t>
                      </a:r>
                      <a:endParaRPr lang="en-US" altLang="zh-CN" sz="1400" b="1">
                        <a:latin typeface="宋体" panose="02010600030101010101" pitchFamily="2" charset="-122"/>
                        <a:ea typeface="楷体_GB2312" pitchFamily="49" charset="-122"/>
                      </a:endParaRPr>
                    </a:p>
                  </a:txBody>
                  <a:tcP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28575"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a:txBody>
                    <a:bodyPr/>
                    <a:lstStyle>
                      <a:lvl1pPr marL="342900" lvl="0" indent="-342900" algn="l" rtl="0" eaLnBrk="0" fontAlgn="base" hangingPunct="0">
                        <a:spcBef>
                          <a:spcPct val="20000"/>
                        </a:spcBef>
                        <a:spcAft>
                          <a:spcPct val="0"/>
                        </a:spcAft>
                        <a:buChar char="•"/>
                        <a:defRPr kumimoji="1" sz="28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kumimoji="1" sz="2400">
                          <a:solidFill>
                            <a:schemeClr val="tx1"/>
                          </a:solidFill>
                          <a:latin typeface="+mn-lt"/>
                          <a:ea typeface="+mn-ea"/>
                        </a:defRPr>
                      </a:lvl2pPr>
                      <a:lvl3pPr marL="1143000" lvl="2" indent="-228600" algn="l" rtl="0" eaLnBrk="0" fontAlgn="base" hangingPunct="0">
                        <a:spcBef>
                          <a:spcPct val="20000"/>
                        </a:spcBef>
                        <a:spcAft>
                          <a:spcPct val="0"/>
                        </a:spcAft>
                        <a:buChar char="•"/>
                        <a:defRPr kumimoji="1" sz="2000">
                          <a:solidFill>
                            <a:schemeClr val="tx1"/>
                          </a:solidFill>
                          <a:latin typeface="+mn-lt"/>
                          <a:ea typeface="+mn-ea"/>
                        </a:defRPr>
                      </a:lvl3pPr>
                      <a:lvl4pPr marL="1600200" lvl="3" indent="-228600" algn="l" rtl="0" eaLnBrk="0" fontAlgn="base" hangingPunct="0">
                        <a:spcBef>
                          <a:spcPct val="20000"/>
                        </a:spcBef>
                        <a:spcAft>
                          <a:spcPct val="0"/>
                        </a:spcAft>
                        <a:buChar char="–"/>
                        <a:defRPr kumimoji="1" sz="1800">
                          <a:solidFill>
                            <a:schemeClr val="tx1"/>
                          </a:solidFill>
                          <a:latin typeface="+mn-lt"/>
                          <a:ea typeface="+mn-ea"/>
                        </a:defRPr>
                      </a:lvl4pPr>
                      <a:lvl5pPr marL="2057400" lvl="4" indent="-228600" algn="l" rtl="0" eaLnBrk="0" fontAlgn="base" hangingPunct="0">
                        <a:spcBef>
                          <a:spcPct val="20000"/>
                        </a:spcBef>
                        <a:spcAft>
                          <a:spcPct val="0"/>
                        </a:spcAft>
                        <a:buChar char="•"/>
                        <a:defRPr kumimoji="1" sz="1800">
                          <a:solidFill>
                            <a:schemeClr val="tx1"/>
                          </a:solidFill>
                          <a:latin typeface="+mn-lt"/>
                          <a:ea typeface="+mn-ea"/>
                        </a:defRPr>
                      </a:lvl5pPr>
                    </a:lstStyle>
                    <a:p>
                      <a:pPr marL="0" lvl="0" indent="0" algn="ctr" eaLnBrk="1" hangingPunct="1">
                        <a:buClr>
                          <a:schemeClr val="hlink"/>
                        </a:buClr>
                        <a:buSzPct val="110000"/>
                        <a:buFont typeface="Wingdings" panose="05000000000000000000" pitchFamily="2" charset="2"/>
                        <a:buNone/>
                      </a:pPr>
                      <a:r>
                        <a:rPr lang="zh-CN" altLang="en-US" sz="1400" b="1" dirty="0">
                          <a:latin typeface="宋体" panose="02010600030101010101" pitchFamily="2" charset="-122"/>
                          <a:ea typeface="楷体_GB2312" pitchFamily="49" charset="-122"/>
                        </a:rPr>
                        <a:t>输入流</a:t>
                      </a:r>
                      <a:endParaRPr lang="zh-CN" altLang="en-US" sz="1400" b="1" dirty="0">
                        <a:latin typeface="宋体" panose="02010600030101010101" pitchFamily="2" charset="-122"/>
                        <a:ea typeface="楷体_GB2312" pitchFamily="49" charset="-122"/>
                      </a:endParaRPr>
                    </a:p>
                  </a:txBody>
                  <a:tcP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28575"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a:txBody>
                    <a:bodyPr/>
                    <a:lstStyle>
                      <a:lvl1pPr marL="342900" lvl="0" indent="-342900" algn="l" rtl="0" eaLnBrk="0" fontAlgn="base" hangingPunct="0">
                        <a:spcBef>
                          <a:spcPct val="20000"/>
                        </a:spcBef>
                        <a:spcAft>
                          <a:spcPct val="0"/>
                        </a:spcAft>
                        <a:buChar char="•"/>
                        <a:defRPr kumimoji="1" sz="28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kumimoji="1" sz="2400">
                          <a:solidFill>
                            <a:schemeClr val="tx1"/>
                          </a:solidFill>
                          <a:latin typeface="+mn-lt"/>
                          <a:ea typeface="+mn-ea"/>
                        </a:defRPr>
                      </a:lvl2pPr>
                      <a:lvl3pPr marL="1143000" lvl="2" indent="-228600" algn="l" rtl="0" eaLnBrk="0" fontAlgn="base" hangingPunct="0">
                        <a:spcBef>
                          <a:spcPct val="20000"/>
                        </a:spcBef>
                        <a:spcAft>
                          <a:spcPct val="0"/>
                        </a:spcAft>
                        <a:buChar char="•"/>
                        <a:defRPr kumimoji="1" sz="2000">
                          <a:solidFill>
                            <a:schemeClr val="tx1"/>
                          </a:solidFill>
                          <a:latin typeface="+mn-lt"/>
                          <a:ea typeface="+mn-ea"/>
                        </a:defRPr>
                      </a:lvl3pPr>
                      <a:lvl4pPr marL="1600200" lvl="3" indent="-228600" algn="l" rtl="0" eaLnBrk="0" fontAlgn="base" hangingPunct="0">
                        <a:spcBef>
                          <a:spcPct val="20000"/>
                        </a:spcBef>
                        <a:spcAft>
                          <a:spcPct val="0"/>
                        </a:spcAft>
                        <a:buChar char="–"/>
                        <a:defRPr kumimoji="1" sz="1800">
                          <a:solidFill>
                            <a:schemeClr val="tx1"/>
                          </a:solidFill>
                          <a:latin typeface="+mn-lt"/>
                          <a:ea typeface="+mn-ea"/>
                        </a:defRPr>
                      </a:lvl4pPr>
                      <a:lvl5pPr marL="2057400" lvl="4" indent="-228600" algn="l" rtl="0" eaLnBrk="0" fontAlgn="base" hangingPunct="0">
                        <a:spcBef>
                          <a:spcPct val="20000"/>
                        </a:spcBef>
                        <a:spcAft>
                          <a:spcPct val="0"/>
                        </a:spcAft>
                        <a:buChar char="•"/>
                        <a:defRPr kumimoji="1" sz="1800">
                          <a:solidFill>
                            <a:schemeClr val="tx1"/>
                          </a:solidFill>
                          <a:latin typeface="+mn-lt"/>
                          <a:ea typeface="+mn-ea"/>
                        </a:defRPr>
                      </a:lvl5pPr>
                    </a:lstStyle>
                    <a:p>
                      <a:pPr marL="0" lvl="0" indent="0" eaLnBrk="1" hangingPunct="1">
                        <a:buClr>
                          <a:schemeClr val="hlink"/>
                        </a:buClr>
                        <a:buSzPct val="110000"/>
                        <a:buFont typeface="Wingdings" panose="05000000000000000000" pitchFamily="2" charset="2"/>
                        <a:buNone/>
                      </a:pPr>
                      <a:r>
                        <a:rPr lang="zh-CN" altLang="en-US" sz="1400" b="1" dirty="0">
                          <a:latin typeface="宋体" panose="02010600030101010101" pitchFamily="2" charset="-122"/>
                          <a:ea typeface="楷体_GB2312" pitchFamily="49" charset="-122"/>
                        </a:rPr>
                        <a:t>有效图书管理要求</a:t>
                      </a:r>
                      <a:r>
                        <a:rPr lang="en-US" altLang="zh-CN" sz="1400" b="1">
                          <a:latin typeface="宋体" panose="02010600030101010101" pitchFamily="2" charset="-122"/>
                          <a:ea typeface="楷体_GB2312" pitchFamily="49" charset="-122"/>
                        </a:rPr>
                        <a:t>, </a:t>
                      </a:r>
                      <a:r>
                        <a:rPr lang="zh-CN" altLang="en-US" sz="1400" b="1" dirty="0">
                          <a:latin typeface="宋体" panose="02010600030101010101" pitchFamily="2" charset="-122"/>
                          <a:ea typeface="楷体_GB2312" pitchFamily="49" charset="-122"/>
                        </a:rPr>
                        <a:t>当前日期</a:t>
                      </a:r>
                      <a:endParaRPr lang="zh-CN" altLang="en-US" sz="1400" b="1" dirty="0">
                        <a:latin typeface="宋体" panose="02010600030101010101" pitchFamily="2" charset="-122"/>
                        <a:ea typeface="楷体_GB2312" pitchFamily="49" charset="-122"/>
                      </a:endParaRPr>
                    </a:p>
                  </a:txBody>
                  <a:tcPr>
                    <a:lnL w="12700" cap="flat" cmpd="sng">
                      <a:solidFill>
                        <a:schemeClr val="tx1"/>
                      </a:solidFill>
                      <a:prstDash val="solid"/>
                      <a:headEnd type="none" w="sm" len="sm"/>
                      <a:tailEnd type="none" w="sm" len="sm"/>
                    </a:lnL>
                    <a:lnR w="28575" cap="flat" cmpd="sng">
                      <a:solidFill>
                        <a:schemeClr val="tx1"/>
                      </a:solidFill>
                      <a:prstDash val="solid"/>
                      <a:headEnd type="none" w="sm" len="sm"/>
                      <a:tailEnd type="none" w="sm" len="sm"/>
                    </a:lnR>
                    <a:lnT w="28575"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r>
              <a:tr h="303212">
                <a:tc>
                  <a:txBody>
                    <a:bodyPr/>
                    <a:lstStyle>
                      <a:lvl1pPr marL="342900" lvl="0" indent="-342900" algn="l" rtl="0" eaLnBrk="0" fontAlgn="base" hangingPunct="0">
                        <a:spcBef>
                          <a:spcPct val="20000"/>
                        </a:spcBef>
                        <a:spcAft>
                          <a:spcPct val="0"/>
                        </a:spcAft>
                        <a:buChar char="•"/>
                        <a:defRPr kumimoji="1" sz="28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kumimoji="1" sz="2400">
                          <a:solidFill>
                            <a:schemeClr val="tx1"/>
                          </a:solidFill>
                          <a:latin typeface="+mn-lt"/>
                          <a:ea typeface="+mn-ea"/>
                        </a:defRPr>
                      </a:lvl2pPr>
                      <a:lvl3pPr marL="1143000" lvl="2" indent="-228600" algn="l" rtl="0" eaLnBrk="0" fontAlgn="base" hangingPunct="0">
                        <a:spcBef>
                          <a:spcPct val="20000"/>
                        </a:spcBef>
                        <a:spcAft>
                          <a:spcPct val="0"/>
                        </a:spcAft>
                        <a:buChar char="•"/>
                        <a:defRPr kumimoji="1" sz="2000">
                          <a:solidFill>
                            <a:schemeClr val="tx1"/>
                          </a:solidFill>
                          <a:latin typeface="+mn-lt"/>
                          <a:ea typeface="+mn-ea"/>
                        </a:defRPr>
                      </a:lvl3pPr>
                      <a:lvl4pPr marL="1600200" lvl="3" indent="-228600" algn="l" rtl="0" eaLnBrk="0" fontAlgn="base" hangingPunct="0">
                        <a:spcBef>
                          <a:spcPct val="20000"/>
                        </a:spcBef>
                        <a:spcAft>
                          <a:spcPct val="0"/>
                        </a:spcAft>
                        <a:buChar char="–"/>
                        <a:defRPr kumimoji="1" sz="1800">
                          <a:solidFill>
                            <a:schemeClr val="tx1"/>
                          </a:solidFill>
                          <a:latin typeface="+mn-lt"/>
                          <a:ea typeface="+mn-ea"/>
                        </a:defRPr>
                      </a:lvl4pPr>
                      <a:lvl5pPr marL="2057400" lvl="4" indent="-228600" algn="l" rtl="0" eaLnBrk="0" fontAlgn="base" hangingPunct="0">
                        <a:spcBef>
                          <a:spcPct val="20000"/>
                        </a:spcBef>
                        <a:spcAft>
                          <a:spcPct val="0"/>
                        </a:spcAft>
                        <a:buChar char="•"/>
                        <a:defRPr kumimoji="1" sz="1800">
                          <a:solidFill>
                            <a:schemeClr val="tx1"/>
                          </a:solidFill>
                          <a:latin typeface="+mn-lt"/>
                          <a:ea typeface="+mn-ea"/>
                        </a:defRPr>
                      </a:lvl5pPr>
                    </a:lstStyle>
                    <a:p>
                      <a:pPr marL="0" lvl="0" indent="0" algn="ctr" eaLnBrk="1" hangingPunct="1">
                        <a:buClr>
                          <a:schemeClr val="hlink"/>
                        </a:buClr>
                        <a:buSzPct val="110000"/>
                        <a:buFont typeface="Wingdings" panose="05000000000000000000" pitchFamily="2" charset="2"/>
                        <a:buNone/>
                      </a:pPr>
                      <a:r>
                        <a:rPr lang="zh-CN" altLang="en-US" sz="1400" b="1" dirty="0">
                          <a:latin typeface="宋体" panose="02010600030101010101" pitchFamily="2" charset="-122"/>
                          <a:ea typeface="楷体_GB2312" pitchFamily="49" charset="-122"/>
                        </a:rPr>
                        <a:t>加 工 名</a:t>
                      </a:r>
                      <a:endParaRPr lang="zh-CN" altLang="en-US" sz="1400" b="1" dirty="0">
                        <a:latin typeface="宋体" panose="02010600030101010101" pitchFamily="2" charset="-122"/>
                        <a:ea typeface="楷体_GB2312" pitchFamily="49" charset="-122"/>
                      </a:endParaRPr>
                    </a:p>
                  </a:txBody>
                  <a:tcPr>
                    <a:lnL w="28575"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a:txBody>
                    <a:bodyPr/>
                    <a:lstStyle>
                      <a:lvl1pPr marL="342900" lvl="0" indent="-342900" algn="l" rtl="0" eaLnBrk="0" fontAlgn="base" hangingPunct="0">
                        <a:spcBef>
                          <a:spcPct val="20000"/>
                        </a:spcBef>
                        <a:spcAft>
                          <a:spcPct val="0"/>
                        </a:spcAft>
                        <a:buChar char="•"/>
                        <a:defRPr kumimoji="1" sz="28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kumimoji="1" sz="2400">
                          <a:solidFill>
                            <a:schemeClr val="tx1"/>
                          </a:solidFill>
                          <a:latin typeface="+mn-lt"/>
                          <a:ea typeface="+mn-ea"/>
                        </a:defRPr>
                      </a:lvl2pPr>
                      <a:lvl3pPr marL="1143000" lvl="2" indent="-228600" algn="l" rtl="0" eaLnBrk="0" fontAlgn="base" hangingPunct="0">
                        <a:spcBef>
                          <a:spcPct val="20000"/>
                        </a:spcBef>
                        <a:spcAft>
                          <a:spcPct val="0"/>
                        </a:spcAft>
                        <a:buChar char="•"/>
                        <a:defRPr kumimoji="1" sz="2000">
                          <a:solidFill>
                            <a:schemeClr val="tx1"/>
                          </a:solidFill>
                          <a:latin typeface="+mn-lt"/>
                          <a:ea typeface="+mn-ea"/>
                        </a:defRPr>
                      </a:lvl3pPr>
                      <a:lvl4pPr marL="1600200" lvl="3" indent="-228600" algn="l" rtl="0" eaLnBrk="0" fontAlgn="base" hangingPunct="0">
                        <a:spcBef>
                          <a:spcPct val="20000"/>
                        </a:spcBef>
                        <a:spcAft>
                          <a:spcPct val="0"/>
                        </a:spcAft>
                        <a:buChar char="–"/>
                        <a:defRPr kumimoji="1" sz="1800">
                          <a:solidFill>
                            <a:schemeClr val="tx1"/>
                          </a:solidFill>
                          <a:latin typeface="+mn-lt"/>
                          <a:ea typeface="+mn-ea"/>
                        </a:defRPr>
                      </a:lvl4pPr>
                      <a:lvl5pPr marL="2057400" lvl="4" indent="-228600" algn="l" rtl="0" eaLnBrk="0" fontAlgn="base" hangingPunct="0">
                        <a:spcBef>
                          <a:spcPct val="20000"/>
                        </a:spcBef>
                        <a:spcAft>
                          <a:spcPct val="0"/>
                        </a:spcAft>
                        <a:buChar char="•"/>
                        <a:defRPr kumimoji="1" sz="1800">
                          <a:solidFill>
                            <a:schemeClr val="tx1"/>
                          </a:solidFill>
                          <a:latin typeface="+mn-lt"/>
                          <a:ea typeface="+mn-ea"/>
                        </a:defRPr>
                      </a:lvl5pPr>
                    </a:lstStyle>
                    <a:p>
                      <a:pPr marL="0" lvl="0" indent="0" eaLnBrk="1" hangingPunct="1">
                        <a:buClr>
                          <a:schemeClr val="hlink"/>
                        </a:buClr>
                        <a:buSzPct val="110000"/>
                        <a:buFont typeface="Wingdings" panose="05000000000000000000" pitchFamily="2" charset="2"/>
                        <a:buNone/>
                      </a:pPr>
                      <a:r>
                        <a:rPr lang="zh-CN" altLang="en-US" sz="1400" b="1" dirty="0">
                          <a:latin typeface="宋体" panose="02010600030101010101" pitchFamily="2" charset="-122"/>
                          <a:ea typeface="楷体_GB2312" pitchFamily="49" charset="-122"/>
                        </a:rPr>
                        <a:t>要求类型处理</a:t>
                      </a:r>
                      <a:endParaRPr lang="zh-CN" altLang="en-US" sz="1400" b="1" dirty="0">
                        <a:latin typeface="宋体" panose="02010600030101010101" pitchFamily="2" charset="-122"/>
                        <a:ea typeface="楷体_GB2312" pitchFamily="49" charset="-122"/>
                      </a:endParaRPr>
                    </a:p>
                  </a:txBody>
                  <a:tcP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a:txBody>
                    <a:bodyPr/>
                    <a:lstStyle>
                      <a:lvl1pPr marL="342900" lvl="0" indent="-342900" algn="l" rtl="0" eaLnBrk="0" fontAlgn="base" hangingPunct="0">
                        <a:spcBef>
                          <a:spcPct val="20000"/>
                        </a:spcBef>
                        <a:spcAft>
                          <a:spcPct val="0"/>
                        </a:spcAft>
                        <a:buChar char="•"/>
                        <a:defRPr kumimoji="1" sz="28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kumimoji="1" sz="2400">
                          <a:solidFill>
                            <a:schemeClr val="tx1"/>
                          </a:solidFill>
                          <a:latin typeface="+mn-lt"/>
                          <a:ea typeface="+mn-ea"/>
                        </a:defRPr>
                      </a:lvl2pPr>
                      <a:lvl3pPr marL="1143000" lvl="2" indent="-228600" algn="l" rtl="0" eaLnBrk="0" fontAlgn="base" hangingPunct="0">
                        <a:spcBef>
                          <a:spcPct val="20000"/>
                        </a:spcBef>
                        <a:spcAft>
                          <a:spcPct val="0"/>
                        </a:spcAft>
                        <a:buChar char="•"/>
                        <a:defRPr kumimoji="1" sz="2000">
                          <a:solidFill>
                            <a:schemeClr val="tx1"/>
                          </a:solidFill>
                          <a:latin typeface="+mn-lt"/>
                          <a:ea typeface="+mn-ea"/>
                        </a:defRPr>
                      </a:lvl3pPr>
                      <a:lvl4pPr marL="1600200" lvl="3" indent="-228600" algn="l" rtl="0" eaLnBrk="0" fontAlgn="base" hangingPunct="0">
                        <a:spcBef>
                          <a:spcPct val="20000"/>
                        </a:spcBef>
                        <a:spcAft>
                          <a:spcPct val="0"/>
                        </a:spcAft>
                        <a:buChar char="–"/>
                        <a:defRPr kumimoji="1" sz="1800">
                          <a:solidFill>
                            <a:schemeClr val="tx1"/>
                          </a:solidFill>
                          <a:latin typeface="+mn-lt"/>
                          <a:ea typeface="+mn-ea"/>
                        </a:defRPr>
                      </a:lvl4pPr>
                      <a:lvl5pPr marL="2057400" lvl="4" indent="-228600" algn="l" rtl="0" eaLnBrk="0" fontAlgn="base" hangingPunct="0">
                        <a:spcBef>
                          <a:spcPct val="20000"/>
                        </a:spcBef>
                        <a:spcAft>
                          <a:spcPct val="0"/>
                        </a:spcAft>
                        <a:buChar char="•"/>
                        <a:defRPr kumimoji="1" sz="1800">
                          <a:solidFill>
                            <a:schemeClr val="tx1"/>
                          </a:solidFill>
                          <a:latin typeface="+mn-lt"/>
                          <a:ea typeface="+mn-ea"/>
                        </a:defRPr>
                      </a:lvl5pPr>
                    </a:lstStyle>
                    <a:p>
                      <a:pPr marL="0" lvl="0" indent="0" algn="ctr" eaLnBrk="1" hangingPunct="1">
                        <a:buClr>
                          <a:schemeClr val="hlink"/>
                        </a:buClr>
                        <a:buSzPct val="110000"/>
                        <a:buFont typeface="Wingdings" panose="05000000000000000000" pitchFamily="2" charset="2"/>
                        <a:buNone/>
                      </a:pPr>
                      <a:r>
                        <a:rPr lang="zh-CN" altLang="en-US" sz="1400" b="1" dirty="0">
                          <a:latin typeface="宋体" panose="02010600030101010101" pitchFamily="2" charset="-122"/>
                          <a:ea typeface="楷体_GB2312" pitchFamily="49" charset="-122"/>
                        </a:rPr>
                        <a:t>输出流</a:t>
                      </a:r>
                      <a:endParaRPr lang="zh-CN" altLang="en-US" sz="1400" b="1" dirty="0">
                        <a:latin typeface="宋体" panose="02010600030101010101" pitchFamily="2" charset="-122"/>
                        <a:ea typeface="楷体_GB2312" pitchFamily="49" charset="-122"/>
                      </a:endParaRPr>
                    </a:p>
                  </a:txBody>
                  <a:tcP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a:txBody>
                    <a:bodyPr/>
                    <a:lstStyle>
                      <a:lvl1pPr marL="342900" lvl="0" indent="-342900" algn="l" rtl="0" eaLnBrk="0" fontAlgn="base" hangingPunct="0">
                        <a:spcBef>
                          <a:spcPct val="20000"/>
                        </a:spcBef>
                        <a:spcAft>
                          <a:spcPct val="0"/>
                        </a:spcAft>
                        <a:buChar char="•"/>
                        <a:defRPr kumimoji="1" sz="28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kumimoji="1" sz="2400">
                          <a:solidFill>
                            <a:schemeClr val="tx1"/>
                          </a:solidFill>
                          <a:latin typeface="+mn-lt"/>
                          <a:ea typeface="+mn-ea"/>
                        </a:defRPr>
                      </a:lvl2pPr>
                      <a:lvl3pPr marL="1143000" lvl="2" indent="-228600" algn="l" rtl="0" eaLnBrk="0" fontAlgn="base" hangingPunct="0">
                        <a:spcBef>
                          <a:spcPct val="20000"/>
                        </a:spcBef>
                        <a:spcAft>
                          <a:spcPct val="0"/>
                        </a:spcAft>
                        <a:buChar char="•"/>
                        <a:defRPr kumimoji="1" sz="2000">
                          <a:solidFill>
                            <a:schemeClr val="tx1"/>
                          </a:solidFill>
                          <a:latin typeface="+mn-lt"/>
                          <a:ea typeface="+mn-ea"/>
                        </a:defRPr>
                      </a:lvl3pPr>
                      <a:lvl4pPr marL="1600200" lvl="3" indent="-228600" algn="l" rtl="0" eaLnBrk="0" fontAlgn="base" hangingPunct="0">
                        <a:spcBef>
                          <a:spcPct val="20000"/>
                        </a:spcBef>
                        <a:spcAft>
                          <a:spcPct val="0"/>
                        </a:spcAft>
                        <a:buChar char="–"/>
                        <a:defRPr kumimoji="1" sz="1800">
                          <a:solidFill>
                            <a:schemeClr val="tx1"/>
                          </a:solidFill>
                          <a:latin typeface="+mn-lt"/>
                          <a:ea typeface="+mn-ea"/>
                        </a:defRPr>
                      </a:lvl4pPr>
                      <a:lvl5pPr marL="2057400" lvl="4" indent="-228600" algn="l" rtl="0" eaLnBrk="0" fontAlgn="base" hangingPunct="0">
                        <a:spcBef>
                          <a:spcPct val="20000"/>
                        </a:spcBef>
                        <a:spcAft>
                          <a:spcPct val="0"/>
                        </a:spcAft>
                        <a:buChar char="•"/>
                        <a:defRPr kumimoji="1" sz="1800">
                          <a:solidFill>
                            <a:schemeClr val="tx1"/>
                          </a:solidFill>
                          <a:latin typeface="+mn-lt"/>
                          <a:ea typeface="+mn-ea"/>
                        </a:defRPr>
                      </a:lvl5pPr>
                    </a:lstStyle>
                    <a:p>
                      <a:pPr marL="0" lvl="0" indent="0" eaLnBrk="1" hangingPunct="1">
                        <a:buClr>
                          <a:schemeClr val="hlink"/>
                        </a:buClr>
                        <a:buSzPct val="110000"/>
                        <a:buFont typeface="Wingdings" panose="05000000000000000000" pitchFamily="2" charset="2"/>
                        <a:buNone/>
                      </a:pPr>
                      <a:r>
                        <a:rPr lang="zh-CN" altLang="en-US" sz="1400" b="1" dirty="0">
                          <a:latin typeface="宋体" panose="02010600030101010101" pitchFamily="2" charset="-122"/>
                          <a:ea typeface="楷体_GB2312" pitchFamily="49" charset="-122"/>
                        </a:rPr>
                        <a:t>入库单</a:t>
                      </a:r>
                      <a:r>
                        <a:rPr lang="en-US" altLang="zh-CN" sz="1400" b="1">
                          <a:latin typeface="宋体" panose="02010600030101010101" pitchFamily="2" charset="-122"/>
                          <a:ea typeface="楷体_GB2312" pitchFamily="49" charset="-122"/>
                        </a:rPr>
                        <a:t>,</a:t>
                      </a:r>
                      <a:r>
                        <a:rPr lang="zh-CN" altLang="en-US" sz="1400" b="1" dirty="0">
                          <a:latin typeface="宋体" panose="02010600030101010101" pitchFamily="2" charset="-122"/>
                          <a:ea typeface="楷体_GB2312" pitchFamily="49" charset="-122"/>
                        </a:rPr>
                        <a:t>借书单</a:t>
                      </a:r>
                      <a:r>
                        <a:rPr lang="en-US" altLang="zh-CN" sz="1400" b="1">
                          <a:latin typeface="宋体" panose="02010600030101010101" pitchFamily="2" charset="-122"/>
                          <a:ea typeface="楷体_GB2312" pitchFamily="49" charset="-122"/>
                        </a:rPr>
                        <a:t>,</a:t>
                      </a:r>
                      <a:r>
                        <a:rPr lang="zh-CN" altLang="en-US" sz="1400" b="1" dirty="0">
                          <a:latin typeface="宋体" panose="02010600030101010101" pitchFamily="2" charset="-122"/>
                          <a:ea typeface="楷体_GB2312" pitchFamily="49" charset="-122"/>
                        </a:rPr>
                        <a:t>还书单</a:t>
                      </a:r>
                      <a:r>
                        <a:rPr lang="en-US" altLang="zh-CN" sz="1400" b="1">
                          <a:latin typeface="宋体" panose="02010600030101010101" pitchFamily="2" charset="-122"/>
                          <a:ea typeface="楷体_GB2312" pitchFamily="49" charset="-122"/>
                        </a:rPr>
                        <a:t>,</a:t>
                      </a:r>
                      <a:r>
                        <a:rPr lang="zh-CN" altLang="en-US" sz="1400" b="1" dirty="0">
                          <a:latin typeface="宋体" panose="02010600030101010101" pitchFamily="2" charset="-122"/>
                          <a:ea typeface="楷体_GB2312" pitchFamily="49" charset="-122"/>
                        </a:rPr>
                        <a:t>注销单</a:t>
                      </a:r>
                      <a:endParaRPr lang="zh-CN" altLang="en-US" sz="1400" b="1" dirty="0">
                        <a:latin typeface="宋体" panose="02010600030101010101" pitchFamily="2" charset="-122"/>
                        <a:ea typeface="楷体_GB2312" pitchFamily="49" charset="-122"/>
                      </a:endParaRPr>
                    </a:p>
                  </a:txBody>
                  <a:tcPr>
                    <a:lnL w="12700" cap="flat" cmpd="sng">
                      <a:solidFill>
                        <a:schemeClr val="tx1"/>
                      </a:solidFill>
                      <a:prstDash val="solid"/>
                      <a:headEnd type="none" w="sm" len="sm"/>
                      <a:tailEnd type="none" w="sm" len="sm"/>
                    </a:lnL>
                    <a:lnR w="28575"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r>
              <a:tr h="814388">
                <a:tc>
                  <a:txBody>
                    <a:bodyPr/>
                    <a:lstStyle>
                      <a:lvl1pPr marL="342900" lvl="0" indent="-342900" algn="l" rtl="0" eaLnBrk="0" fontAlgn="base" hangingPunct="0">
                        <a:spcBef>
                          <a:spcPct val="20000"/>
                        </a:spcBef>
                        <a:spcAft>
                          <a:spcPct val="0"/>
                        </a:spcAft>
                        <a:buChar char="•"/>
                        <a:defRPr kumimoji="1" sz="28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kumimoji="1" sz="2400">
                          <a:solidFill>
                            <a:schemeClr val="tx1"/>
                          </a:solidFill>
                          <a:latin typeface="+mn-lt"/>
                          <a:ea typeface="+mn-ea"/>
                        </a:defRPr>
                      </a:lvl2pPr>
                      <a:lvl3pPr marL="1143000" lvl="2" indent="-228600" algn="l" rtl="0" eaLnBrk="0" fontAlgn="base" hangingPunct="0">
                        <a:spcBef>
                          <a:spcPct val="20000"/>
                        </a:spcBef>
                        <a:spcAft>
                          <a:spcPct val="0"/>
                        </a:spcAft>
                        <a:buChar char="•"/>
                        <a:defRPr kumimoji="1" sz="2000">
                          <a:solidFill>
                            <a:schemeClr val="tx1"/>
                          </a:solidFill>
                          <a:latin typeface="+mn-lt"/>
                          <a:ea typeface="+mn-ea"/>
                        </a:defRPr>
                      </a:lvl3pPr>
                      <a:lvl4pPr marL="1600200" lvl="3" indent="-228600" algn="l" rtl="0" eaLnBrk="0" fontAlgn="base" hangingPunct="0">
                        <a:spcBef>
                          <a:spcPct val="20000"/>
                        </a:spcBef>
                        <a:spcAft>
                          <a:spcPct val="0"/>
                        </a:spcAft>
                        <a:buChar char="–"/>
                        <a:defRPr kumimoji="1" sz="1800">
                          <a:solidFill>
                            <a:schemeClr val="tx1"/>
                          </a:solidFill>
                          <a:latin typeface="+mn-lt"/>
                          <a:ea typeface="+mn-ea"/>
                        </a:defRPr>
                      </a:lvl4pPr>
                      <a:lvl5pPr marL="2057400" lvl="4" indent="-228600" algn="l" rtl="0" eaLnBrk="0" fontAlgn="base" hangingPunct="0">
                        <a:spcBef>
                          <a:spcPct val="20000"/>
                        </a:spcBef>
                        <a:spcAft>
                          <a:spcPct val="0"/>
                        </a:spcAft>
                        <a:buChar char="•"/>
                        <a:defRPr kumimoji="1" sz="1800">
                          <a:solidFill>
                            <a:schemeClr val="tx1"/>
                          </a:solidFill>
                          <a:latin typeface="+mn-lt"/>
                          <a:ea typeface="+mn-ea"/>
                        </a:defRPr>
                      </a:lvl5pPr>
                    </a:lstStyle>
                    <a:p>
                      <a:pPr marL="0" lvl="0" indent="0" algn="ctr" eaLnBrk="1" hangingPunct="1">
                        <a:buClr>
                          <a:schemeClr val="hlink"/>
                        </a:buClr>
                        <a:buSzPct val="110000"/>
                        <a:buFont typeface="Wingdings" panose="05000000000000000000" pitchFamily="2" charset="2"/>
                        <a:buNone/>
                      </a:pPr>
                      <a:endParaRPr lang="en-US" altLang="zh-CN" sz="700" b="1">
                        <a:latin typeface="宋体" panose="02010600030101010101" pitchFamily="2" charset="-122"/>
                        <a:ea typeface="楷体_GB2312" pitchFamily="49" charset="-122"/>
                      </a:endParaRPr>
                    </a:p>
                    <a:p>
                      <a:pPr marL="0" lvl="0" indent="0" algn="ctr" eaLnBrk="1" hangingPunct="1">
                        <a:buClr>
                          <a:schemeClr val="hlink"/>
                        </a:buClr>
                        <a:buSzPct val="110000"/>
                        <a:buFont typeface="Wingdings" panose="05000000000000000000" pitchFamily="2" charset="2"/>
                        <a:buNone/>
                      </a:pPr>
                      <a:r>
                        <a:rPr lang="zh-CN" altLang="en-US" sz="1400" b="1" dirty="0">
                          <a:latin typeface="宋体" panose="02010600030101010101" pitchFamily="2" charset="-122"/>
                          <a:ea typeface="楷体_GB2312" pitchFamily="49" charset="-122"/>
                        </a:rPr>
                        <a:t>加工</a:t>
                      </a:r>
                      <a:endParaRPr lang="zh-CN" altLang="en-US" sz="1400" b="1" dirty="0">
                        <a:latin typeface="宋体" panose="02010600030101010101" pitchFamily="2" charset="-122"/>
                        <a:ea typeface="楷体_GB2312" pitchFamily="49" charset="-122"/>
                      </a:endParaRPr>
                    </a:p>
                    <a:p>
                      <a:pPr marL="0" lvl="0" indent="0" algn="ctr" eaLnBrk="1" hangingPunct="1">
                        <a:buClr>
                          <a:schemeClr val="hlink"/>
                        </a:buClr>
                        <a:buSzPct val="110000"/>
                        <a:buFont typeface="Wingdings" panose="05000000000000000000" pitchFamily="2" charset="2"/>
                        <a:buNone/>
                      </a:pPr>
                      <a:r>
                        <a:rPr lang="zh-CN" altLang="en-US" sz="1400" b="1" dirty="0">
                          <a:latin typeface="宋体" panose="02010600030101010101" pitchFamily="2" charset="-122"/>
                          <a:ea typeface="楷体_GB2312" pitchFamily="49" charset="-122"/>
                        </a:rPr>
                        <a:t>逻辑</a:t>
                      </a:r>
                      <a:endParaRPr lang="zh-CN" altLang="en-US" sz="1400" b="1" dirty="0">
                        <a:latin typeface="宋体" panose="02010600030101010101" pitchFamily="2" charset="-122"/>
                        <a:ea typeface="楷体_GB2312" pitchFamily="49" charset="-122"/>
                      </a:endParaRPr>
                    </a:p>
                  </a:txBody>
                  <a:tcPr>
                    <a:lnL w="28575"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28575" cap="flat" cmpd="sng">
                      <a:solidFill>
                        <a:schemeClr val="tx1"/>
                      </a:solidFill>
                      <a:prstDash val="solid"/>
                      <a:headEnd type="none" w="sm" len="sm"/>
                      <a:tailEnd type="none" w="sm" len="sm"/>
                    </a:lnB>
                    <a:lnTlToBr>
                      <a:noFill/>
                    </a:lnTlToBr>
                    <a:lnBlToTr>
                      <a:noFill/>
                    </a:lnBlToTr>
                    <a:noFill/>
                  </a:tcPr>
                </a:tc>
                <a:tc gridSpan="3">
                  <a:txBody>
                    <a:bodyPr/>
                    <a:lstStyle>
                      <a:lvl1pPr marL="342900" lvl="0" indent="-342900" algn="l" rtl="0" eaLnBrk="0" fontAlgn="base" hangingPunct="0">
                        <a:spcBef>
                          <a:spcPct val="20000"/>
                        </a:spcBef>
                        <a:spcAft>
                          <a:spcPct val="0"/>
                        </a:spcAft>
                        <a:buChar char="•"/>
                        <a:defRPr kumimoji="1" sz="28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kumimoji="1" sz="2400">
                          <a:solidFill>
                            <a:schemeClr val="tx1"/>
                          </a:solidFill>
                          <a:latin typeface="+mn-lt"/>
                          <a:ea typeface="+mn-ea"/>
                        </a:defRPr>
                      </a:lvl2pPr>
                      <a:lvl3pPr marL="1143000" lvl="2" indent="-228600" algn="l" rtl="0" eaLnBrk="0" fontAlgn="base" hangingPunct="0">
                        <a:spcBef>
                          <a:spcPct val="20000"/>
                        </a:spcBef>
                        <a:spcAft>
                          <a:spcPct val="0"/>
                        </a:spcAft>
                        <a:buChar char="•"/>
                        <a:defRPr kumimoji="1" sz="2000">
                          <a:solidFill>
                            <a:schemeClr val="tx1"/>
                          </a:solidFill>
                          <a:latin typeface="+mn-lt"/>
                          <a:ea typeface="+mn-ea"/>
                        </a:defRPr>
                      </a:lvl3pPr>
                      <a:lvl4pPr marL="1600200" lvl="3" indent="-228600" algn="l" rtl="0" eaLnBrk="0" fontAlgn="base" hangingPunct="0">
                        <a:spcBef>
                          <a:spcPct val="20000"/>
                        </a:spcBef>
                        <a:spcAft>
                          <a:spcPct val="0"/>
                        </a:spcAft>
                        <a:buChar char="–"/>
                        <a:defRPr kumimoji="1" sz="1800">
                          <a:solidFill>
                            <a:schemeClr val="tx1"/>
                          </a:solidFill>
                          <a:latin typeface="+mn-lt"/>
                          <a:ea typeface="+mn-ea"/>
                        </a:defRPr>
                      </a:lvl4pPr>
                      <a:lvl5pPr marL="2057400" lvl="4" indent="-228600" algn="l" rtl="0" eaLnBrk="0" fontAlgn="base" hangingPunct="0">
                        <a:spcBef>
                          <a:spcPct val="20000"/>
                        </a:spcBef>
                        <a:spcAft>
                          <a:spcPct val="0"/>
                        </a:spcAft>
                        <a:buChar char="•"/>
                        <a:defRPr kumimoji="1" sz="1800">
                          <a:solidFill>
                            <a:schemeClr val="tx1"/>
                          </a:solidFill>
                          <a:latin typeface="+mn-lt"/>
                          <a:ea typeface="+mn-ea"/>
                        </a:defRPr>
                      </a:lvl5pPr>
                    </a:lstStyle>
                    <a:p>
                      <a:pPr marL="0" lvl="0" indent="0" eaLnBrk="1" hangingPunct="1">
                        <a:buClr>
                          <a:schemeClr val="hlink"/>
                        </a:buClr>
                        <a:buSzPct val="110000"/>
                        <a:buFont typeface="Wingdings" panose="05000000000000000000" pitchFamily="2" charset="2"/>
                        <a:buNone/>
                      </a:pPr>
                      <a:r>
                        <a:rPr lang="zh-CN" altLang="en-US" sz="1400" b="1" dirty="0">
                          <a:latin typeface="宋体" panose="02010600030101010101" pitchFamily="2" charset="-122"/>
                          <a:ea typeface="楷体_GB2312" pitchFamily="49" charset="-122"/>
                        </a:rPr>
                        <a:t>根据有效图书管理要求的类型选择输出相应的单据：</a:t>
                      </a:r>
                      <a:endParaRPr lang="zh-CN" altLang="en-US" sz="1400" b="1" dirty="0">
                        <a:latin typeface="宋体" panose="02010600030101010101" pitchFamily="2" charset="-122"/>
                        <a:ea typeface="楷体_GB2312" pitchFamily="49" charset="-122"/>
                      </a:endParaRPr>
                    </a:p>
                    <a:p>
                      <a:pPr marL="0" lvl="0" indent="0" eaLnBrk="1" hangingPunct="1">
                        <a:buClr>
                          <a:schemeClr val="hlink"/>
                        </a:buClr>
                        <a:buSzPct val="110000"/>
                        <a:buFont typeface="Wingdings" panose="05000000000000000000" pitchFamily="2" charset="2"/>
                        <a:buNone/>
                      </a:pPr>
                      <a:r>
                        <a:rPr lang="en-US" altLang="zh-CN" sz="1400" b="1">
                          <a:latin typeface="宋体" panose="02010600030101010101" pitchFamily="2" charset="-122"/>
                          <a:ea typeface="楷体_GB2312" pitchFamily="49" charset="-122"/>
                        </a:rPr>
                        <a:t>1.</a:t>
                      </a:r>
                      <a:r>
                        <a:rPr lang="zh-CN" altLang="en-US" sz="1400" b="1" dirty="0">
                          <a:latin typeface="宋体" panose="02010600030101010101" pitchFamily="2" charset="-122"/>
                          <a:ea typeface="楷体_GB2312" pitchFamily="49" charset="-122"/>
                        </a:rPr>
                        <a:t>选新书入库</a:t>
                      </a:r>
                      <a:r>
                        <a:rPr lang="en-US" altLang="zh-CN" sz="1400" b="1">
                          <a:latin typeface="宋体" panose="02010600030101010101" pitchFamily="2" charset="-122"/>
                          <a:ea typeface="楷体_GB2312" pitchFamily="49" charset="-122"/>
                        </a:rPr>
                        <a:t>,</a:t>
                      </a:r>
                      <a:r>
                        <a:rPr lang="zh-CN" altLang="en-US" sz="1400" b="1" dirty="0">
                          <a:latin typeface="宋体" panose="02010600030101010101" pitchFamily="2" charset="-122"/>
                          <a:ea typeface="楷体_GB2312" pitchFamily="49" charset="-122"/>
                        </a:rPr>
                        <a:t>输出入库单；</a:t>
                      </a:r>
                      <a:r>
                        <a:rPr lang="en-US" altLang="zh-CN" sz="1400" b="1">
                          <a:latin typeface="宋体" panose="02010600030101010101" pitchFamily="2" charset="-122"/>
                          <a:ea typeface="楷体_GB2312" pitchFamily="49" charset="-122"/>
                        </a:rPr>
                        <a:t>2.</a:t>
                      </a:r>
                      <a:r>
                        <a:rPr lang="zh-CN" altLang="en-US" sz="1400" b="1" dirty="0">
                          <a:latin typeface="宋体" panose="02010600030101010101" pitchFamily="2" charset="-122"/>
                          <a:ea typeface="楷体_GB2312" pitchFamily="49" charset="-122"/>
                        </a:rPr>
                        <a:t>选借书</a:t>
                      </a:r>
                      <a:r>
                        <a:rPr lang="en-US" altLang="zh-CN" sz="1400" b="1">
                          <a:latin typeface="宋体" panose="02010600030101010101" pitchFamily="2" charset="-122"/>
                          <a:ea typeface="楷体_GB2312" pitchFamily="49" charset="-122"/>
                        </a:rPr>
                        <a:t>,</a:t>
                      </a:r>
                      <a:r>
                        <a:rPr lang="zh-CN" altLang="en-US" sz="1400" b="1" dirty="0">
                          <a:latin typeface="宋体" panose="02010600030101010101" pitchFamily="2" charset="-122"/>
                          <a:ea typeface="楷体_GB2312" pitchFamily="49" charset="-122"/>
                        </a:rPr>
                        <a:t>输出借书单；</a:t>
                      </a:r>
                      <a:endParaRPr lang="zh-CN" altLang="en-US" sz="1400" b="1" dirty="0">
                        <a:latin typeface="宋体" panose="02010600030101010101" pitchFamily="2" charset="-122"/>
                        <a:ea typeface="楷体_GB2312" pitchFamily="49" charset="-122"/>
                      </a:endParaRPr>
                    </a:p>
                    <a:p>
                      <a:pPr marL="0" lvl="0" indent="0" eaLnBrk="1" hangingPunct="1">
                        <a:buClr>
                          <a:schemeClr val="hlink"/>
                        </a:buClr>
                        <a:buSzPct val="110000"/>
                        <a:buFont typeface="Wingdings" panose="05000000000000000000" pitchFamily="2" charset="2"/>
                        <a:buNone/>
                      </a:pPr>
                      <a:r>
                        <a:rPr lang="en-US" altLang="zh-CN" sz="1400" b="1">
                          <a:latin typeface="宋体" panose="02010600030101010101" pitchFamily="2" charset="-122"/>
                          <a:ea typeface="楷体_GB2312" pitchFamily="49" charset="-122"/>
                        </a:rPr>
                        <a:t>3.</a:t>
                      </a:r>
                      <a:r>
                        <a:rPr lang="zh-CN" altLang="en-US" sz="1400" b="1" dirty="0">
                          <a:latin typeface="宋体" panose="02010600030101010101" pitchFamily="2" charset="-122"/>
                          <a:ea typeface="楷体_GB2312" pitchFamily="49" charset="-122"/>
                        </a:rPr>
                        <a:t>选还书</a:t>
                      </a:r>
                      <a:r>
                        <a:rPr lang="en-US" altLang="zh-CN" sz="1400" b="1">
                          <a:latin typeface="宋体" panose="02010600030101010101" pitchFamily="2" charset="-122"/>
                          <a:ea typeface="楷体_GB2312" pitchFamily="49" charset="-122"/>
                        </a:rPr>
                        <a:t>,</a:t>
                      </a:r>
                      <a:r>
                        <a:rPr lang="zh-CN" altLang="en-US" sz="1400" b="1" dirty="0">
                          <a:latin typeface="宋体" panose="02010600030101010101" pitchFamily="2" charset="-122"/>
                          <a:ea typeface="楷体_GB2312" pitchFamily="49" charset="-122"/>
                        </a:rPr>
                        <a:t>输出还书单；    </a:t>
                      </a:r>
                      <a:r>
                        <a:rPr lang="en-US" altLang="zh-CN" sz="1400" b="1">
                          <a:latin typeface="宋体" panose="02010600030101010101" pitchFamily="2" charset="-122"/>
                          <a:ea typeface="楷体_GB2312" pitchFamily="49" charset="-122"/>
                        </a:rPr>
                        <a:t>4.</a:t>
                      </a:r>
                      <a:r>
                        <a:rPr lang="zh-CN" altLang="en-US" sz="1400" b="1" dirty="0">
                          <a:latin typeface="宋体" panose="02010600030101010101" pitchFamily="2" charset="-122"/>
                          <a:ea typeface="楷体_GB2312" pitchFamily="49" charset="-122"/>
                        </a:rPr>
                        <a:t>选注销图书</a:t>
                      </a:r>
                      <a:r>
                        <a:rPr lang="en-US" altLang="zh-CN" sz="1400" b="1">
                          <a:latin typeface="宋体" panose="02010600030101010101" pitchFamily="2" charset="-122"/>
                          <a:ea typeface="楷体_GB2312" pitchFamily="49" charset="-122"/>
                        </a:rPr>
                        <a:t>,</a:t>
                      </a:r>
                      <a:r>
                        <a:rPr lang="zh-CN" altLang="en-US" sz="1400" b="1" dirty="0">
                          <a:latin typeface="宋体" panose="02010600030101010101" pitchFamily="2" charset="-122"/>
                          <a:ea typeface="楷体_GB2312" pitchFamily="49" charset="-122"/>
                        </a:rPr>
                        <a:t>输出注销单。</a:t>
                      </a:r>
                      <a:endParaRPr lang="zh-CN" altLang="en-US" sz="1400" b="1" dirty="0">
                        <a:latin typeface="宋体" panose="02010600030101010101" pitchFamily="2" charset="-122"/>
                        <a:ea typeface="楷体_GB2312" pitchFamily="49" charset="-122"/>
                      </a:endParaRPr>
                    </a:p>
                  </a:txBody>
                  <a:tcPr>
                    <a:lnL w="12700" cap="flat" cmpd="sng">
                      <a:solidFill>
                        <a:schemeClr val="tx1"/>
                      </a:solidFill>
                      <a:prstDash val="solid"/>
                      <a:headEnd type="none" w="sm" len="sm"/>
                      <a:tailEnd type="none" w="sm" len="sm"/>
                    </a:lnL>
                    <a:lnR w="28575"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28575" cap="flat" cmpd="sng">
                      <a:solidFill>
                        <a:schemeClr val="tx1"/>
                      </a:solidFill>
                      <a:prstDash val="solid"/>
                      <a:headEnd type="none" w="sm" len="sm"/>
                      <a:tailEnd type="none" w="sm" len="sm"/>
                    </a:lnB>
                    <a:lnTlToBr>
                      <a:noFill/>
                    </a:lnTlToBr>
                    <a:lnBlToTr>
                      <a:noFill/>
                    </a:lnBlToTr>
                    <a:noFill/>
                  </a:tcPr>
                </a:tc>
                <a:tc hMerge="1">
                  <a:tcPr>
                    <a:lnT w="12700" cap="flat" cmpd="sng">
                      <a:solidFill>
                        <a:schemeClr val="tx1"/>
                      </a:solidFill>
                      <a:prstDash val="solid"/>
                      <a:headEnd type="none" w="sm" len="sm"/>
                      <a:tailEnd type="none" w="sm" len="sm"/>
                    </a:lnT>
                    <a:lnB w="28575" cap="flat" cmpd="sng">
                      <a:solidFill>
                        <a:schemeClr val="tx1"/>
                      </a:solidFill>
                      <a:prstDash val="solid"/>
                      <a:headEnd type="none" w="sm" len="sm"/>
                      <a:tailEnd type="none" w="sm" len="sm"/>
                    </a:lnB>
                  </a:tcPr>
                </a:tc>
                <a:tc hMerge="1">
                  <a:tcPr>
                    <a:lnR w="28575"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28575" cap="flat" cmpd="sng">
                      <a:solidFill>
                        <a:schemeClr val="tx1"/>
                      </a:solidFill>
                      <a:prstDash val="solid"/>
                      <a:headEnd type="none" w="sm" len="sm"/>
                      <a:tailEnd type="none" w="sm" len="sm"/>
                    </a:lnB>
                  </a:tcPr>
                </a:tc>
              </a:tr>
            </a:tbl>
          </a:graphicData>
        </a:graphic>
      </p:graphicFrame>
      <p:graphicFrame>
        <p:nvGraphicFramePr>
          <p:cNvPr id="85042" name="表格 85041"/>
          <p:cNvGraphicFramePr/>
          <p:nvPr/>
        </p:nvGraphicFramePr>
        <p:xfrm>
          <a:off x="971550" y="4005263"/>
          <a:ext cx="6629400" cy="1889125"/>
        </p:xfrm>
        <a:graphic>
          <a:graphicData uri="http://schemas.openxmlformats.org/drawingml/2006/table">
            <a:tbl>
              <a:tblPr/>
              <a:tblGrid>
                <a:gridCol w="1143000"/>
                <a:gridCol w="1447800"/>
                <a:gridCol w="914400"/>
                <a:gridCol w="3124200"/>
              </a:tblGrid>
              <a:tr h="303213">
                <a:tc>
                  <a:txBody>
                    <a:bodyPr/>
                    <a:lstStyle>
                      <a:lvl1pPr marL="342900" lvl="0" indent="-342900" algn="l" rtl="0" eaLnBrk="0" fontAlgn="base" hangingPunct="0">
                        <a:spcBef>
                          <a:spcPct val="20000"/>
                        </a:spcBef>
                        <a:spcAft>
                          <a:spcPct val="0"/>
                        </a:spcAft>
                        <a:buChar char="•"/>
                        <a:defRPr kumimoji="1" sz="28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kumimoji="1" sz="2400">
                          <a:solidFill>
                            <a:schemeClr val="tx1"/>
                          </a:solidFill>
                          <a:latin typeface="+mn-lt"/>
                          <a:ea typeface="+mn-ea"/>
                        </a:defRPr>
                      </a:lvl2pPr>
                      <a:lvl3pPr marL="1143000" lvl="2" indent="-228600" algn="l" rtl="0" eaLnBrk="0" fontAlgn="base" hangingPunct="0">
                        <a:spcBef>
                          <a:spcPct val="20000"/>
                        </a:spcBef>
                        <a:spcAft>
                          <a:spcPct val="0"/>
                        </a:spcAft>
                        <a:buChar char="•"/>
                        <a:defRPr kumimoji="1" sz="2000">
                          <a:solidFill>
                            <a:schemeClr val="tx1"/>
                          </a:solidFill>
                          <a:latin typeface="+mn-lt"/>
                          <a:ea typeface="+mn-ea"/>
                        </a:defRPr>
                      </a:lvl3pPr>
                      <a:lvl4pPr marL="1600200" lvl="3" indent="-228600" algn="l" rtl="0" eaLnBrk="0" fontAlgn="base" hangingPunct="0">
                        <a:spcBef>
                          <a:spcPct val="20000"/>
                        </a:spcBef>
                        <a:spcAft>
                          <a:spcPct val="0"/>
                        </a:spcAft>
                        <a:buChar char="–"/>
                        <a:defRPr kumimoji="1" sz="1800">
                          <a:solidFill>
                            <a:schemeClr val="tx1"/>
                          </a:solidFill>
                          <a:latin typeface="+mn-lt"/>
                          <a:ea typeface="+mn-ea"/>
                        </a:defRPr>
                      </a:lvl4pPr>
                      <a:lvl5pPr marL="2057400" lvl="4" indent="-228600" algn="l" rtl="0" eaLnBrk="0" fontAlgn="base" hangingPunct="0">
                        <a:spcBef>
                          <a:spcPct val="20000"/>
                        </a:spcBef>
                        <a:spcAft>
                          <a:spcPct val="0"/>
                        </a:spcAft>
                        <a:buChar char="•"/>
                        <a:defRPr kumimoji="1" sz="1800">
                          <a:solidFill>
                            <a:schemeClr val="tx1"/>
                          </a:solidFill>
                          <a:latin typeface="+mn-lt"/>
                          <a:ea typeface="+mn-ea"/>
                        </a:defRPr>
                      </a:lvl5pPr>
                    </a:lstStyle>
                    <a:p>
                      <a:pPr marL="0" lvl="0" indent="0" algn="ctr" eaLnBrk="1" hangingPunct="1">
                        <a:buClr>
                          <a:schemeClr val="hlink"/>
                        </a:buClr>
                        <a:buSzPct val="110000"/>
                        <a:buFont typeface="Wingdings" panose="05000000000000000000" pitchFamily="2" charset="2"/>
                        <a:buNone/>
                      </a:pPr>
                      <a:r>
                        <a:rPr lang="zh-CN" altLang="en-US" sz="1400" b="1" dirty="0">
                          <a:latin typeface="宋体" panose="02010600030101010101" pitchFamily="2" charset="-122"/>
                          <a:ea typeface="楷体_GB2312" pitchFamily="49" charset="-122"/>
                        </a:rPr>
                        <a:t>加工编号</a:t>
                      </a:r>
                      <a:endParaRPr lang="zh-CN" altLang="en-US" sz="1400" b="1" dirty="0">
                        <a:latin typeface="宋体" panose="02010600030101010101" pitchFamily="2" charset="-122"/>
                        <a:ea typeface="楷体_GB2312" pitchFamily="49" charset="-122"/>
                      </a:endParaRPr>
                    </a:p>
                  </a:txBody>
                  <a:tcPr>
                    <a:lnL w="28575"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28575"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a:txBody>
                    <a:bodyPr/>
                    <a:lstStyle>
                      <a:lvl1pPr marL="342900" lvl="0" indent="-342900" algn="l" rtl="0" eaLnBrk="0" fontAlgn="base" hangingPunct="0">
                        <a:spcBef>
                          <a:spcPct val="20000"/>
                        </a:spcBef>
                        <a:spcAft>
                          <a:spcPct val="0"/>
                        </a:spcAft>
                        <a:buChar char="•"/>
                        <a:defRPr kumimoji="1" sz="28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kumimoji="1" sz="2400">
                          <a:solidFill>
                            <a:schemeClr val="tx1"/>
                          </a:solidFill>
                          <a:latin typeface="+mn-lt"/>
                          <a:ea typeface="+mn-ea"/>
                        </a:defRPr>
                      </a:lvl2pPr>
                      <a:lvl3pPr marL="1143000" lvl="2" indent="-228600" algn="l" rtl="0" eaLnBrk="0" fontAlgn="base" hangingPunct="0">
                        <a:spcBef>
                          <a:spcPct val="20000"/>
                        </a:spcBef>
                        <a:spcAft>
                          <a:spcPct val="0"/>
                        </a:spcAft>
                        <a:buChar char="•"/>
                        <a:defRPr kumimoji="1" sz="2000">
                          <a:solidFill>
                            <a:schemeClr val="tx1"/>
                          </a:solidFill>
                          <a:latin typeface="+mn-lt"/>
                          <a:ea typeface="+mn-ea"/>
                        </a:defRPr>
                      </a:lvl3pPr>
                      <a:lvl4pPr marL="1600200" lvl="3" indent="-228600" algn="l" rtl="0" eaLnBrk="0" fontAlgn="base" hangingPunct="0">
                        <a:spcBef>
                          <a:spcPct val="20000"/>
                        </a:spcBef>
                        <a:spcAft>
                          <a:spcPct val="0"/>
                        </a:spcAft>
                        <a:buChar char="–"/>
                        <a:defRPr kumimoji="1" sz="1800">
                          <a:solidFill>
                            <a:schemeClr val="tx1"/>
                          </a:solidFill>
                          <a:latin typeface="+mn-lt"/>
                          <a:ea typeface="+mn-ea"/>
                        </a:defRPr>
                      </a:lvl4pPr>
                      <a:lvl5pPr marL="2057400" lvl="4" indent="-228600" algn="l" rtl="0" eaLnBrk="0" fontAlgn="base" hangingPunct="0">
                        <a:spcBef>
                          <a:spcPct val="20000"/>
                        </a:spcBef>
                        <a:spcAft>
                          <a:spcPct val="0"/>
                        </a:spcAft>
                        <a:buChar char="•"/>
                        <a:defRPr kumimoji="1" sz="1800">
                          <a:solidFill>
                            <a:schemeClr val="tx1"/>
                          </a:solidFill>
                          <a:latin typeface="+mn-lt"/>
                          <a:ea typeface="+mn-ea"/>
                        </a:defRPr>
                      </a:lvl5pPr>
                    </a:lstStyle>
                    <a:p>
                      <a:pPr marL="0" lvl="0" indent="0" eaLnBrk="1" hangingPunct="1">
                        <a:buClr>
                          <a:schemeClr val="hlink"/>
                        </a:buClr>
                        <a:buSzPct val="110000"/>
                        <a:buFont typeface="Wingdings" panose="05000000000000000000" pitchFamily="2" charset="2"/>
                        <a:buNone/>
                      </a:pPr>
                      <a:r>
                        <a:rPr lang="en-US" altLang="zh-CN" sz="1400" b="1">
                          <a:latin typeface="宋体" panose="02010600030101010101" pitchFamily="2" charset="-122"/>
                          <a:ea typeface="楷体_GB2312" pitchFamily="49" charset="-122"/>
                        </a:rPr>
                        <a:t>3.1</a:t>
                      </a:r>
                      <a:endParaRPr lang="en-US" altLang="zh-CN" sz="1400" b="1">
                        <a:latin typeface="宋体" panose="02010600030101010101" pitchFamily="2" charset="-122"/>
                        <a:ea typeface="楷体_GB2312" pitchFamily="49" charset="-122"/>
                      </a:endParaRPr>
                    </a:p>
                  </a:txBody>
                  <a:tcP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28575"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a:txBody>
                    <a:bodyPr/>
                    <a:lstStyle>
                      <a:lvl1pPr marL="342900" lvl="0" indent="-342900" algn="l" rtl="0" eaLnBrk="0" fontAlgn="base" hangingPunct="0">
                        <a:spcBef>
                          <a:spcPct val="20000"/>
                        </a:spcBef>
                        <a:spcAft>
                          <a:spcPct val="0"/>
                        </a:spcAft>
                        <a:buChar char="•"/>
                        <a:defRPr kumimoji="1" sz="28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kumimoji="1" sz="2400">
                          <a:solidFill>
                            <a:schemeClr val="tx1"/>
                          </a:solidFill>
                          <a:latin typeface="+mn-lt"/>
                          <a:ea typeface="+mn-ea"/>
                        </a:defRPr>
                      </a:lvl2pPr>
                      <a:lvl3pPr marL="1143000" lvl="2" indent="-228600" algn="l" rtl="0" eaLnBrk="0" fontAlgn="base" hangingPunct="0">
                        <a:spcBef>
                          <a:spcPct val="20000"/>
                        </a:spcBef>
                        <a:spcAft>
                          <a:spcPct val="0"/>
                        </a:spcAft>
                        <a:buChar char="•"/>
                        <a:defRPr kumimoji="1" sz="2000">
                          <a:solidFill>
                            <a:schemeClr val="tx1"/>
                          </a:solidFill>
                          <a:latin typeface="+mn-lt"/>
                          <a:ea typeface="+mn-ea"/>
                        </a:defRPr>
                      </a:lvl3pPr>
                      <a:lvl4pPr marL="1600200" lvl="3" indent="-228600" algn="l" rtl="0" eaLnBrk="0" fontAlgn="base" hangingPunct="0">
                        <a:spcBef>
                          <a:spcPct val="20000"/>
                        </a:spcBef>
                        <a:spcAft>
                          <a:spcPct val="0"/>
                        </a:spcAft>
                        <a:buChar char="–"/>
                        <a:defRPr kumimoji="1" sz="1800">
                          <a:solidFill>
                            <a:schemeClr val="tx1"/>
                          </a:solidFill>
                          <a:latin typeface="+mn-lt"/>
                          <a:ea typeface="+mn-ea"/>
                        </a:defRPr>
                      </a:lvl4pPr>
                      <a:lvl5pPr marL="2057400" lvl="4" indent="-228600" algn="l" rtl="0" eaLnBrk="0" fontAlgn="base" hangingPunct="0">
                        <a:spcBef>
                          <a:spcPct val="20000"/>
                        </a:spcBef>
                        <a:spcAft>
                          <a:spcPct val="0"/>
                        </a:spcAft>
                        <a:buChar char="•"/>
                        <a:defRPr kumimoji="1" sz="1800">
                          <a:solidFill>
                            <a:schemeClr val="tx1"/>
                          </a:solidFill>
                          <a:latin typeface="+mn-lt"/>
                          <a:ea typeface="+mn-ea"/>
                        </a:defRPr>
                      </a:lvl5pPr>
                    </a:lstStyle>
                    <a:p>
                      <a:pPr marL="0" lvl="0" indent="0" algn="ctr" eaLnBrk="1" hangingPunct="1">
                        <a:buClr>
                          <a:schemeClr val="hlink"/>
                        </a:buClr>
                        <a:buSzPct val="110000"/>
                        <a:buFont typeface="Wingdings" panose="05000000000000000000" pitchFamily="2" charset="2"/>
                        <a:buNone/>
                      </a:pPr>
                      <a:r>
                        <a:rPr lang="zh-CN" altLang="en-US" sz="1400" b="1" dirty="0">
                          <a:latin typeface="宋体" panose="02010600030101010101" pitchFamily="2" charset="-122"/>
                          <a:ea typeface="楷体_GB2312" pitchFamily="49" charset="-122"/>
                        </a:rPr>
                        <a:t>输入流</a:t>
                      </a:r>
                      <a:endParaRPr lang="zh-CN" altLang="en-US" sz="1400" b="1" dirty="0">
                        <a:latin typeface="宋体" panose="02010600030101010101" pitchFamily="2" charset="-122"/>
                        <a:ea typeface="楷体_GB2312" pitchFamily="49" charset="-122"/>
                      </a:endParaRPr>
                    </a:p>
                  </a:txBody>
                  <a:tcP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28575"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a:txBody>
                    <a:bodyPr/>
                    <a:lstStyle>
                      <a:lvl1pPr marL="342900" lvl="0" indent="-342900" algn="l" rtl="0" eaLnBrk="0" fontAlgn="base" hangingPunct="0">
                        <a:spcBef>
                          <a:spcPct val="20000"/>
                        </a:spcBef>
                        <a:spcAft>
                          <a:spcPct val="0"/>
                        </a:spcAft>
                        <a:buChar char="•"/>
                        <a:defRPr kumimoji="1" sz="28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kumimoji="1" sz="2400">
                          <a:solidFill>
                            <a:schemeClr val="tx1"/>
                          </a:solidFill>
                          <a:latin typeface="+mn-lt"/>
                          <a:ea typeface="+mn-ea"/>
                        </a:defRPr>
                      </a:lvl2pPr>
                      <a:lvl3pPr marL="1143000" lvl="2" indent="-228600" algn="l" rtl="0" eaLnBrk="0" fontAlgn="base" hangingPunct="0">
                        <a:spcBef>
                          <a:spcPct val="20000"/>
                        </a:spcBef>
                        <a:spcAft>
                          <a:spcPct val="0"/>
                        </a:spcAft>
                        <a:buChar char="•"/>
                        <a:defRPr kumimoji="1" sz="2000">
                          <a:solidFill>
                            <a:schemeClr val="tx1"/>
                          </a:solidFill>
                          <a:latin typeface="+mn-lt"/>
                          <a:ea typeface="+mn-ea"/>
                        </a:defRPr>
                      </a:lvl3pPr>
                      <a:lvl4pPr marL="1600200" lvl="3" indent="-228600" algn="l" rtl="0" eaLnBrk="0" fontAlgn="base" hangingPunct="0">
                        <a:spcBef>
                          <a:spcPct val="20000"/>
                        </a:spcBef>
                        <a:spcAft>
                          <a:spcPct val="0"/>
                        </a:spcAft>
                        <a:buChar char="–"/>
                        <a:defRPr kumimoji="1" sz="1800">
                          <a:solidFill>
                            <a:schemeClr val="tx1"/>
                          </a:solidFill>
                          <a:latin typeface="+mn-lt"/>
                          <a:ea typeface="+mn-ea"/>
                        </a:defRPr>
                      </a:lvl4pPr>
                      <a:lvl5pPr marL="2057400" lvl="4" indent="-228600" algn="l" rtl="0" eaLnBrk="0" fontAlgn="base" hangingPunct="0">
                        <a:spcBef>
                          <a:spcPct val="20000"/>
                        </a:spcBef>
                        <a:spcAft>
                          <a:spcPct val="0"/>
                        </a:spcAft>
                        <a:buChar char="•"/>
                        <a:defRPr kumimoji="1" sz="1800">
                          <a:solidFill>
                            <a:schemeClr val="tx1"/>
                          </a:solidFill>
                          <a:latin typeface="+mn-lt"/>
                          <a:ea typeface="+mn-ea"/>
                        </a:defRPr>
                      </a:lvl5pPr>
                    </a:lstStyle>
                    <a:p>
                      <a:pPr marL="0" lvl="0" indent="0" eaLnBrk="1" hangingPunct="1">
                        <a:buClr>
                          <a:schemeClr val="hlink"/>
                        </a:buClr>
                        <a:buSzPct val="110000"/>
                        <a:buFont typeface="Wingdings" panose="05000000000000000000" pitchFamily="2" charset="2"/>
                        <a:buNone/>
                      </a:pPr>
                      <a:r>
                        <a:rPr lang="zh-CN" altLang="en-US" sz="1400" b="1" dirty="0">
                          <a:latin typeface="宋体" panose="02010600030101010101" pitchFamily="2" charset="-122"/>
                          <a:ea typeface="楷体_GB2312" pitchFamily="49" charset="-122"/>
                        </a:rPr>
                        <a:t>查询要求</a:t>
                      </a:r>
                      <a:endParaRPr lang="zh-CN" altLang="en-US" sz="1400" b="1" dirty="0">
                        <a:latin typeface="宋体" panose="02010600030101010101" pitchFamily="2" charset="-122"/>
                        <a:ea typeface="楷体_GB2312" pitchFamily="49" charset="-122"/>
                      </a:endParaRPr>
                    </a:p>
                  </a:txBody>
                  <a:tcPr>
                    <a:lnL w="12700" cap="flat" cmpd="sng">
                      <a:solidFill>
                        <a:schemeClr val="tx1"/>
                      </a:solidFill>
                      <a:prstDash val="solid"/>
                      <a:headEnd type="none" w="sm" len="sm"/>
                      <a:tailEnd type="none" w="sm" len="sm"/>
                    </a:lnL>
                    <a:lnR w="28575" cap="flat" cmpd="sng">
                      <a:solidFill>
                        <a:schemeClr val="tx1"/>
                      </a:solidFill>
                      <a:prstDash val="solid"/>
                      <a:headEnd type="none" w="sm" len="sm"/>
                      <a:tailEnd type="none" w="sm" len="sm"/>
                    </a:lnR>
                    <a:lnT w="28575"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r>
              <a:tr h="515937">
                <a:tc>
                  <a:txBody>
                    <a:bodyPr/>
                    <a:lstStyle>
                      <a:lvl1pPr marL="342900" lvl="0" indent="-342900" algn="l" rtl="0" eaLnBrk="0" fontAlgn="base" hangingPunct="0">
                        <a:spcBef>
                          <a:spcPct val="20000"/>
                        </a:spcBef>
                        <a:spcAft>
                          <a:spcPct val="0"/>
                        </a:spcAft>
                        <a:buChar char="•"/>
                        <a:defRPr kumimoji="1" sz="28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kumimoji="1" sz="2400">
                          <a:solidFill>
                            <a:schemeClr val="tx1"/>
                          </a:solidFill>
                          <a:latin typeface="+mn-lt"/>
                          <a:ea typeface="+mn-ea"/>
                        </a:defRPr>
                      </a:lvl2pPr>
                      <a:lvl3pPr marL="1143000" lvl="2" indent="-228600" algn="l" rtl="0" eaLnBrk="0" fontAlgn="base" hangingPunct="0">
                        <a:spcBef>
                          <a:spcPct val="20000"/>
                        </a:spcBef>
                        <a:spcAft>
                          <a:spcPct val="0"/>
                        </a:spcAft>
                        <a:buChar char="•"/>
                        <a:defRPr kumimoji="1" sz="2000">
                          <a:solidFill>
                            <a:schemeClr val="tx1"/>
                          </a:solidFill>
                          <a:latin typeface="+mn-lt"/>
                          <a:ea typeface="+mn-ea"/>
                        </a:defRPr>
                      </a:lvl3pPr>
                      <a:lvl4pPr marL="1600200" lvl="3" indent="-228600" algn="l" rtl="0" eaLnBrk="0" fontAlgn="base" hangingPunct="0">
                        <a:spcBef>
                          <a:spcPct val="20000"/>
                        </a:spcBef>
                        <a:spcAft>
                          <a:spcPct val="0"/>
                        </a:spcAft>
                        <a:buChar char="–"/>
                        <a:defRPr kumimoji="1" sz="1800">
                          <a:solidFill>
                            <a:schemeClr val="tx1"/>
                          </a:solidFill>
                          <a:latin typeface="+mn-lt"/>
                          <a:ea typeface="+mn-ea"/>
                        </a:defRPr>
                      </a:lvl4pPr>
                      <a:lvl5pPr marL="2057400" lvl="4" indent="-228600" algn="l" rtl="0" eaLnBrk="0" fontAlgn="base" hangingPunct="0">
                        <a:spcBef>
                          <a:spcPct val="20000"/>
                        </a:spcBef>
                        <a:spcAft>
                          <a:spcPct val="0"/>
                        </a:spcAft>
                        <a:buChar char="•"/>
                        <a:defRPr kumimoji="1" sz="1800">
                          <a:solidFill>
                            <a:schemeClr val="tx1"/>
                          </a:solidFill>
                          <a:latin typeface="+mn-lt"/>
                          <a:ea typeface="+mn-ea"/>
                        </a:defRPr>
                      </a:lvl5pPr>
                    </a:lstStyle>
                    <a:p>
                      <a:pPr marL="0" lvl="0" indent="0" algn="ctr" eaLnBrk="1" hangingPunct="1">
                        <a:buClr>
                          <a:schemeClr val="hlink"/>
                        </a:buClr>
                        <a:buSzPct val="110000"/>
                        <a:buFont typeface="Wingdings" panose="05000000000000000000" pitchFamily="2" charset="2"/>
                        <a:buNone/>
                      </a:pPr>
                      <a:r>
                        <a:rPr lang="zh-CN" altLang="en-US" sz="1400" b="1" dirty="0">
                          <a:latin typeface="宋体" panose="02010600030101010101" pitchFamily="2" charset="-122"/>
                          <a:ea typeface="楷体_GB2312" pitchFamily="49" charset="-122"/>
                        </a:rPr>
                        <a:t>加 工 名</a:t>
                      </a:r>
                      <a:endParaRPr lang="zh-CN" altLang="en-US" sz="1400" b="1" dirty="0">
                        <a:latin typeface="宋体" panose="02010600030101010101" pitchFamily="2" charset="-122"/>
                        <a:ea typeface="楷体_GB2312" pitchFamily="49" charset="-122"/>
                      </a:endParaRPr>
                    </a:p>
                  </a:txBody>
                  <a:tcPr>
                    <a:lnL w="28575"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a:txBody>
                    <a:bodyPr/>
                    <a:lstStyle>
                      <a:lvl1pPr marL="342900" lvl="0" indent="-342900" algn="l" rtl="0" eaLnBrk="0" fontAlgn="base" hangingPunct="0">
                        <a:spcBef>
                          <a:spcPct val="20000"/>
                        </a:spcBef>
                        <a:spcAft>
                          <a:spcPct val="0"/>
                        </a:spcAft>
                        <a:buChar char="•"/>
                        <a:defRPr kumimoji="1" sz="28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kumimoji="1" sz="2400">
                          <a:solidFill>
                            <a:schemeClr val="tx1"/>
                          </a:solidFill>
                          <a:latin typeface="+mn-lt"/>
                          <a:ea typeface="+mn-ea"/>
                        </a:defRPr>
                      </a:lvl2pPr>
                      <a:lvl3pPr marL="1143000" lvl="2" indent="-228600" algn="l" rtl="0" eaLnBrk="0" fontAlgn="base" hangingPunct="0">
                        <a:spcBef>
                          <a:spcPct val="20000"/>
                        </a:spcBef>
                        <a:spcAft>
                          <a:spcPct val="0"/>
                        </a:spcAft>
                        <a:buChar char="•"/>
                        <a:defRPr kumimoji="1" sz="2000">
                          <a:solidFill>
                            <a:schemeClr val="tx1"/>
                          </a:solidFill>
                          <a:latin typeface="+mn-lt"/>
                          <a:ea typeface="+mn-ea"/>
                        </a:defRPr>
                      </a:lvl3pPr>
                      <a:lvl4pPr marL="1600200" lvl="3" indent="-228600" algn="l" rtl="0" eaLnBrk="0" fontAlgn="base" hangingPunct="0">
                        <a:spcBef>
                          <a:spcPct val="20000"/>
                        </a:spcBef>
                        <a:spcAft>
                          <a:spcPct val="0"/>
                        </a:spcAft>
                        <a:buChar char="–"/>
                        <a:defRPr kumimoji="1" sz="1800">
                          <a:solidFill>
                            <a:schemeClr val="tx1"/>
                          </a:solidFill>
                          <a:latin typeface="+mn-lt"/>
                          <a:ea typeface="+mn-ea"/>
                        </a:defRPr>
                      </a:lvl4pPr>
                      <a:lvl5pPr marL="2057400" lvl="4" indent="-228600" algn="l" rtl="0" eaLnBrk="0" fontAlgn="base" hangingPunct="0">
                        <a:spcBef>
                          <a:spcPct val="20000"/>
                        </a:spcBef>
                        <a:spcAft>
                          <a:spcPct val="0"/>
                        </a:spcAft>
                        <a:buChar char="•"/>
                        <a:defRPr kumimoji="1" sz="1800">
                          <a:solidFill>
                            <a:schemeClr val="tx1"/>
                          </a:solidFill>
                          <a:latin typeface="+mn-lt"/>
                          <a:ea typeface="+mn-ea"/>
                        </a:defRPr>
                      </a:lvl5pPr>
                    </a:lstStyle>
                    <a:p>
                      <a:pPr marL="0" lvl="0" indent="0" eaLnBrk="1" hangingPunct="1">
                        <a:buClr>
                          <a:schemeClr val="hlink"/>
                        </a:buClr>
                        <a:buSzPct val="110000"/>
                        <a:buFont typeface="Wingdings" panose="05000000000000000000" pitchFamily="2" charset="2"/>
                        <a:buNone/>
                      </a:pPr>
                      <a:r>
                        <a:rPr lang="zh-CN" altLang="en-US" sz="1400" b="1" dirty="0">
                          <a:latin typeface="宋体" panose="02010600030101010101" pitchFamily="2" charset="-122"/>
                          <a:ea typeface="楷体_GB2312" pitchFamily="49" charset="-122"/>
                        </a:rPr>
                        <a:t>查询类别处理</a:t>
                      </a:r>
                      <a:endParaRPr lang="zh-CN" altLang="en-US" sz="1400" b="1" dirty="0">
                        <a:latin typeface="宋体" panose="02010600030101010101" pitchFamily="2" charset="-122"/>
                        <a:ea typeface="楷体_GB2312" pitchFamily="49" charset="-122"/>
                      </a:endParaRPr>
                    </a:p>
                  </a:txBody>
                  <a:tcP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a:txBody>
                    <a:bodyPr/>
                    <a:lstStyle>
                      <a:lvl1pPr marL="342900" lvl="0" indent="-342900" algn="l" rtl="0" eaLnBrk="0" fontAlgn="base" hangingPunct="0">
                        <a:spcBef>
                          <a:spcPct val="20000"/>
                        </a:spcBef>
                        <a:spcAft>
                          <a:spcPct val="0"/>
                        </a:spcAft>
                        <a:buChar char="•"/>
                        <a:defRPr kumimoji="1" sz="28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kumimoji="1" sz="2400">
                          <a:solidFill>
                            <a:schemeClr val="tx1"/>
                          </a:solidFill>
                          <a:latin typeface="+mn-lt"/>
                          <a:ea typeface="+mn-ea"/>
                        </a:defRPr>
                      </a:lvl2pPr>
                      <a:lvl3pPr marL="1143000" lvl="2" indent="-228600" algn="l" rtl="0" eaLnBrk="0" fontAlgn="base" hangingPunct="0">
                        <a:spcBef>
                          <a:spcPct val="20000"/>
                        </a:spcBef>
                        <a:spcAft>
                          <a:spcPct val="0"/>
                        </a:spcAft>
                        <a:buChar char="•"/>
                        <a:defRPr kumimoji="1" sz="2000">
                          <a:solidFill>
                            <a:schemeClr val="tx1"/>
                          </a:solidFill>
                          <a:latin typeface="+mn-lt"/>
                          <a:ea typeface="+mn-ea"/>
                        </a:defRPr>
                      </a:lvl3pPr>
                      <a:lvl4pPr marL="1600200" lvl="3" indent="-228600" algn="l" rtl="0" eaLnBrk="0" fontAlgn="base" hangingPunct="0">
                        <a:spcBef>
                          <a:spcPct val="20000"/>
                        </a:spcBef>
                        <a:spcAft>
                          <a:spcPct val="0"/>
                        </a:spcAft>
                        <a:buChar char="–"/>
                        <a:defRPr kumimoji="1" sz="1800">
                          <a:solidFill>
                            <a:schemeClr val="tx1"/>
                          </a:solidFill>
                          <a:latin typeface="+mn-lt"/>
                          <a:ea typeface="+mn-ea"/>
                        </a:defRPr>
                      </a:lvl4pPr>
                      <a:lvl5pPr marL="2057400" lvl="4" indent="-228600" algn="l" rtl="0" eaLnBrk="0" fontAlgn="base" hangingPunct="0">
                        <a:spcBef>
                          <a:spcPct val="20000"/>
                        </a:spcBef>
                        <a:spcAft>
                          <a:spcPct val="0"/>
                        </a:spcAft>
                        <a:buChar char="•"/>
                        <a:defRPr kumimoji="1" sz="1800">
                          <a:solidFill>
                            <a:schemeClr val="tx1"/>
                          </a:solidFill>
                          <a:latin typeface="+mn-lt"/>
                          <a:ea typeface="+mn-ea"/>
                        </a:defRPr>
                      </a:lvl5pPr>
                    </a:lstStyle>
                    <a:p>
                      <a:pPr marL="0" lvl="0" indent="0" algn="ctr" eaLnBrk="1" hangingPunct="1">
                        <a:buClr>
                          <a:schemeClr val="hlink"/>
                        </a:buClr>
                        <a:buSzPct val="110000"/>
                        <a:buFont typeface="Wingdings" panose="05000000000000000000" pitchFamily="2" charset="2"/>
                        <a:buNone/>
                      </a:pPr>
                      <a:r>
                        <a:rPr lang="zh-CN" altLang="en-US" sz="1400" b="1" dirty="0">
                          <a:latin typeface="宋体" panose="02010600030101010101" pitchFamily="2" charset="-122"/>
                          <a:ea typeface="楷体_GB2312" pitchFamily="49" charset="-122"/>
                        </a:rPr>
                        <a:t>输出流</a:t>
                      </a:r>
                      <a:endParaRPr lang="zh-CN" altLang="en-US" sz="1400" b="1" dirty="0">
                        <a:latin typeface="宋体" panose="02010600030101010101" pitchFamily="2" charset="-122"/>
                        <a:ea typeface="楷体_GB2312" pitchFamily="49" charset="-122"/>
                      </a:endParaRPr>
                    </a:p>
                  </a:txBody>
                  <a:tcP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a:txBody>
                    <a:bodyPr/>
                    <a:lstStyle>
                      <a:lvl1pPr marL="342900" lvl="0" indent="-342900" algn="l" rtl="0" eaLnBrk="0" fontAlgn="base" hangingPunct="0">
                        <a:spcBef>
                          <a:spcPct val="20000"/>
                        </a:spcBef>
                        <a:spcAft>
                          <a:spcPct val="0"/>
                        </a:spcAft>
                        <a:buChar char="•"/>
                        <a:defRPr kumimoji="1" sz="28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kumimoji="1" sz="2400">
                          <a:solidFill>
                            <a:schemeClr val="tx1"/>
                          </a:solidFill>
                          <a:latin typeface="+mn-lt"/>
                          <a:ea typeface="+mn-ea"/>
                        </a:defRPr>
                      </a:lvl2pPr>
                      <a:lvl3pPr marL="1143000" lvl="2" indent="-228600" algn="l" rtl="0" eaLnBrk="0" fontAlgn="base" hangingPunct="0">
                        <a:spcBef>
                          <a:spcPct val="20000"/>
                        </a:spcBef>
                        <a:spcAft>
                          <a:spcPct val="0"/>
                        </a:spcAft>
                        <a:buChar char="•"/>
                        <a:defRPr kumimoji="1" sz="2000">
                          <a:solidFill>
                            <a:schemeClr val="tx1"/>
                          </a:solidFill>
                          <a:latin typeface="+mn-lt"/>
                          <a:ea typeface="+mn-ea"/>
                        </a:defRPr>
                      </a:lvl3pPr>
                      <a:lvl4pPr marL="1600200" lvl="3" indent="-228600" algn="l" rtl="0" eaLnBrk="0" fontAlgn="base" hangingPunct="0">
                        <a:spcBef>
                          <a:spcPct val="20000"/>
                        </a:spcBef>
                        <a:spcAft>
                          <a:spcPct val="0"/>
                        </a:spcAft>
                        <a:buChar char="–"/>
                        <a:defRPr kumimoji="1" sz="1800">
                          <a:solidFill>
                            <a:schemeClr val="tx1"/>
                          </a:solidFill>
                          <a:latin typeface="+mn-lt"/>
                          <a:ea typeface="+mn-ea"/>
                        </a:defRPr>
                      </a:lvl4pPr>
                      <a:lvl5pPr marL="2057400" lvl="4" indent="-228600" algn="l" rtl="0" eaLnBrk="0" fontAlgn="base" hangingPunct="0">
                        <a:spcBef>
                          <a:spcPct val="20000"/>
                        </a:spcBef>
                        <a:spcAft>
                          <a:spcPct val="0"/>
                        </a:spcAft>
                        <a:buChar char="•"/>
                        <a:defRPr kumimoji="1" sz="1800">
                          <a:solidFill>
                            <a:schemeClr val="tx1"/>
                          </a:solidFill>
                          <a:latin typeface="+mn-lt"/>
                          <a:ea typeface="+mn-ea"/>
                        </a:defRPr>
                      </a:lvl5pPr>
                    </a:lstStyle>
                    <a:p>
                      <a:pPr marL="0" lvl="0" indent="0" eaLnBrk="1" hangingPunct="1">
                        <a:buClr>
                          <a:schemeClr val="hlink"/>
                        </a:buClr>
                        <a:buSzPct val="110000"/>
                        <a:buFont typeface="Wingdings" panose="05000000000000000000" pitchFamily="2" charset="2"/>
                        <a:buNone/>
                      </a:pPr>
                      <a:r>
                        <a:rPr lang="zh-CN" altLang="en-US" sz="1400" b="1" dirty="0">
                          <a:latin typeface="宋体" panose="02010600030101010101" pitchFamily="2" charset="-122"/>
                          <a:ea typeface="楷体_GB2312" pitchFamily="49" charset="-122"/>
                        </a:rPr>
                        <a:t>查询读者情况</a:t>
                      </a:r>
                      <a:r>
                        <a:rPr lang="en-US" altLang="zh-CN" sz="1400" b="1">
                          <a:latin typeface="宋体" panose="02010600030101010101" pitchFamily="2" charset="-122"/>
                          <a:ea typeface="楷体_GB2312" pitchFamily="49" charset="-122"/>
                        </a:rPr>
                        <a:t>,</a:t>
                      </a:r>
                      <a:r>
                        <a:rPr lang="zh-CN" altLang="en-US" sz="1400" b="1" dirty="0">
                          <a:latin typeface="宋体" panose="02010600030101010101" pitchFamily="2" charset="-122"/>
                          <a:ea typeface="楷体_GB2312" pitchFamily="49" charset="-122"/>
                        </a:rPr>
                        <a:t>查询图书情况</a:t>
                      </a:r>
                      <a:r>
                        <a:rPr lang="en-US" altLang="zh-CN" sz="1400" b="1">
                          <a:latin typeface="宋体" panose="02010600030101010101" pitchFamily="2" charset="-122"/>
                          <a:ea typeface="楷体_GB2312" pitchFamily="49" charset="-122"/>
                        </a:rPr>
                        <a:t>,</a:t>
                      </a:r>
                      <a:r>
                        <a:rPr lang="zh-CN" altLang="en-US" sz="1400" b="1" dirty="0">
                          <a:latin typeface="宋体" panose="02010600030101010101" pitchFamily="2" charset="-122"/>
                          <a:ea typeface="楷体_GB2312" pitchFamily="49" charset="-122"/>
                        </a:rPr>
                        <a:t>统计要求</a:t>
                      </a:r>
                      <a:endParaRPr lang="zh-CN" altLang="en-US" sz="1400" b="1" dirty="0">
                        <a:latin typeface="宋体" panose="02010600030101010101" pitchFamily="2" charset="-122"/>
                        <a:ea typeface="楷体_GB2312" pitchFamily="49" charset="-122"/>
                      </a:endParaRPr>
                    </a:p>
                  </a:txBody>
                  <a:tcPr>
                    <a:lnL w="12700" cap="flat" cmpd="sng">
                      <a:solidFill>
                        <a:schemeClr val="tx1"/>
                      </a:solidFill>
                      <a:prstDash val="solid"/>
                      <a:headEnd type="none" w="sm" len="sm"/>
                      <a:tailEnd type="none" w="sm" len="sm"/>
                    </a:lnL>
                    <a:lnR w="28575"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r>
              <a:tr h="1069975">
                <a:tc>
                  <a:txBody>
                    <a:bodyPr/>
                    <a:lstStyle>
                      <a:lvl1pPr marL="342900" lvl="0" indent="-342900" algn="l" rtl="0" eaLnBrk="0" fontAlgn="base" hangingPunct="0">
                        <a:spcBef>
                          <a:spcPct val="20000"/>
                        </a:spcBef>
                        <a:spcAft>
                          <a:spcPct val="0"/>
                        </a:spcAft>
                        <a:buChar char="•"/>
                        <a:defRPr kumimoji="1" sz="28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kumimoji="1" sz="2400">
                          <a:solidFill>
                            <a:schemeClr val="tx1"/>
                          </a:solidFill>
                          <a:latin typeface="+mn-lt"/>
                          <a:ea typeface="+mn-ea"/>
                        </a:defRPr>
                      </a:lvl2pPr>
                      <a:lvl3pPr marL="1143000" lvl="2" indent="-228600" algn="l" rtl="0" eaLnBrk="0" fontAlgn="base" hangingPunct="0">
                        <a:spcBef>
                          <a:spcPct val="20000"/>
                        </a:spcBef>
                        <a:spcAft>
                          <a:spcPct val="0"/>
                        </a:spcAft>
                        <a:buChar char="•"/>
                        <a:defRPr kumimoji="1" sz="2000">
                          <a:solidFill>
                            <a:schemeClr val="tx1"/>
                          </a:solidFill>
                          <a:latin typeface="+mn-lt"/>
                          <a:ea typeface="+mn-ea"/>
                        </a:defRPr>
                      </a:lvl3pPr>
                      <a:lvl4pPr marL="1600200" lvl="3" indent="-228600" algn="l" rtl="0" eaLnBrk="0" fontAlgn="base" hangingPunct="0">
                        <a:spcBef>
                          <a:spcPct val="20000"/>
                        </a:spcBef>
                        <a:spcAft>
                          <a:spcPct val="0"/>
                        </a:spcAft>
                        <a:buChar char="–"/>
                        <a:defRPr kumimoji="1" sz="1800">
                          <a:solidFill>
                            <a:schemeClr val="tx1"/>
                          </a:solidFill>
                          <a:latin typeface="+mn-lt"/>
                          <a:ea typeface="+mn-ea"/>
                        </a:defRPr>
                      </a:lvl4pPr>
                      <a:lvl5pPr marL="2057400" lvl="4" indent="-228600" algn="l" rtl="0" eaLnBrk="0" fontAlgn="base" hangingPunct="0">
                        <a:spcBef>
                          <a:spcPct val="20000"/>
                        </a:spcBef>
                        <a:spcAft>
                          <a:spcPct val="0"/>
                        </a:spcAft>
                        <a:buChar char="•"/>
                        <a:defRPr kumimoji="1" sz="1800">
                          <a:solidFill>
                            <a:schemeClr val="tx1"/>
                          </a:solidFill>
                          <a:latin typeface="+mn-lt"/>
                          <a:ea typeface="+mn-ea"/>
                        </a:defRPr>
                      </a:lvl5pPr>
                    </a:lstStyle>
                    <a:p>
                      <a:pPr marL="0" lvl="0" indent="0" algn="ctr" eaLnBrk="1" hangingPunct="1">
                        <a:buClr>
                          <a:schemeClr val="hlink"/>
                        </a:buClr>
                        <a:buSzPct val="110000"/>
                        <a:buFont typeface="Wingdings" panose="05000000000000000000" pitchFamily="2" charset="2"/>
                        <a:buNone/>
                      </a:pPr>
                      <a:endParaRPr lang="en-US" altLang="zh-CN" sz="1400" b="1">
                        <a:latin typeface="宋体" panose="02010600030101010101" pitchFamily="2" charset="-122"/>
                        <a:ea typeface="楷体_GB2312" pitchFamily="49" charset="-122"/>
                      </a:endParaRPr>
                    </a:p>
                    <a:p>
                      <a:pPr marL="0" lvl="0" indent="0" algn="ctr" eaLnBrk="1" hangingPunct="1">
                        <a:buClr>
                          <a:schemeClr val="hlink"/>
                        </a:buClr>
                        <a:buSzPct val="110000"/>
                        <a:buFont typeface="Wingdings" panose="05000000000000000000" pitchFamily="2" charset="2"/>
                        <a:buNone/>
                      </a:pPr>
                      <a:r>
                        <a:rPr lang="zh-CN" altLang="en-US" sz="1400" b="1" dirty="0">
                          <a:latin typeface="宋体" panose="02010600030101010101" pitchFamily="2" charset="-122"/>
                          <a:ea typeface="楷体_GB2312" pitchFamily="49" charset="-122"/>
                        </a:rPr>
                        <a:t>加工</a:t>
                      </a:r>
                      <a:endParaRPr lang="zh-CN" altLang="en-US" sz="1400" b="1" dirty="0">
                        <a:latin typeface="宋体" panose="02010600030101010101" pitchFamily="2" charset="-122"/>
                        <a:ea typeface="楷体_GB2312" pitchFamily="49" charset="-122"/>
                      </a:endParaRPr>
                    </a:p>
                    <a:p>
                      <a:pPr marL="0" lvl="0" indent="0" algn="ctr" eaLnBrk="1" hangingPunct="1">
                        <a:buClr>
                          <a:schemeClr val="hlink"/>
                        </a:buClr>
                        <a:buSzPct val="110000"/>
                        <a:buFont typeface="Wingdings" panose="05000000000000000000" pitchFamily="2" charset="2"/>
                        <a:buNone/>
                      </a:pPr>
                      <a:r>
                        <a:rPr lang="zh-CN" altLang="en-US" sz="1400" b="1" dirty="0">
                          <a:latin typeface="宋体" panose="02010600030101010101" pitchFamily="2" charset="-122"/>
                          <a:ea typeface="楷体_GB2312" pitchFamily="49" charset="-122"/>
                        </a:rPr>
                        <a:t>逻辑</a:t>
                      </a:r>
                      <a:endParaRPr lang="zh-CN" altLang="en-US" sz="1400" b="1" dirty="0">
                        <a:latin typeface="宋体" panose="02010600030101010101" pitchFamily="2" charset="-122"/>
                        <a:ea typeface="楷体_GB2312" pitchFamily="49" charset="-122"/>
                      </a:endParaRPr>
                    </a:p>
                  </a:txBody>
                  <a:tcPr>
                    <a:lnL w="28575"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28575" cap="flat" cmpd="sng">
                      <a:solidFill>
                        <a:schemeClr val="tx1"/>
                      </a:solidFill>
                      <a:prstDash val="solid"/>
                      <a:headEnd type="none" w="sm" len="sm"/>
                      <a:tailEnd type="none" w="sm" len="sm"/>
                    </a:lnB>
                    <a:lnTlToBr>
                      <a:noFill/>
                    </a:lnTlToBr>
                    <a:lnBlToTr>
                      <a:noFill/>
                    </a:lnBlToTr>
                    <a:noFill/>
                  </a:tcPr>
                </a:tc>
                <a:tc gridSpan="3">
                  <a:txBody>
                    <a:bodyPr/>
                    <a:lstStyle>
                      <a:lvl1pPr marL="342900" lvl="0" indent="-342900" algn="l" rtl="0" eaLnBrk="0" fontAlgn="base" hangingPunct="0">
                        <a:spcBef>
                          <a:spcPct val="20000"/>
                        </a:spcBef>
                        <a:spcAft>
                          <a:spcPct val="0"/>
                        </a:spcAft>
                        <a:buChar char="•"/>
                        <a:defRPr kumimoji="1" sz="28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kumimoji="1" sz="2400">
                          <a:solidFill>
                            <a:schemeClr val="tx1"/>
                          </a:solidFill>
                          <a:latin typeface="+mn-lt"/>
                          <a:ea typeface="+mn-ea"/>
                        </a:defRPr>
                      </a:lvl2pPr>
                      <a:lvl3pPr marL="1143000" lvl="2" indent="-228600" algn="l" rtl="0" eaLnBrk="0" fontAlgn="base" hangingPunct="0">
                        <a:spcBef>
                          <a:spcPct val="20000"/>
                        </a:spcBef>
                        <a:spcAft>
                          <a:spcPct val="0"/>
                        </a:spcAft>
                        <a:buChar char="•"/>
                        <a:defRPr kumimoji="1" sz="2000">
                          <a:solidFill>
                            <a:schemeClr val="tx1"/>
                          </a:solidFill>
                          <a:latin typeface="+mn-lt"/>
                          <a:ea typeface="+mn-ea"/>
                        </a:defRPr>
                      </a:lvl3pPr>
                      <a:lvl4pPr marL="1600200" lvl="3" indent="-228600" algn="l" rtl="0" eaLnBrk="0" fontAlgn="base" hangingPunct="0">
                        <a:spcBef>
                          <a:spcPct val="20000"/>
                        </a:spcBef>
                        <a:spcAft>
                          <a:spcPct val="0"/>
                        </a:spcAft>
                        <a:buChar char="–"/>
                        <a:defRPr kumimoji="1" sz="1800">
                          <a:solidFill>
                            <a:schemeClr val="tx1"/>
                          </a:solidFill>
                          <a:latin typeface="+mn-lt"/>
                          <a:ea typeface="+mn-ea"/>
                        </a:defRPr>
                      </a:lvl4pPr>
                      <a:lvl5pPr marL="2057400" lvl="4" indent="-228600" algn="l" rtl="0" eaLnBrk="0" fontAlgn="base" hangingPunct="0">
                        <a:spcBef>
                          <a:spcPct val="20000"/>
                        </a:spcBef>
                        <a:spcAft>
                          <a:spcPct val="0"/>
                        </a:spcAft>
                        <a:buChar char="•"/>
                        <a:defRPr kumimoji="1" sz="1800">
                          <a:solidFill>
                            <a:schemeClr val="tx1"/>
                          </a:solidFill>
                          <a:latin typeface="+mn-lt"/>
                          <a:ea typeface="+mn-ea"/>
                        </a:defRPr>
                      </a:lvl5pPr>
                    </a:lstStyle>
                    <a:p>
                      <a:pPr marL="0" lvl="0" indent="0" eaLnBrk="1" hangingPunct="1">
                        <a:buClr>
                          <a:schemeClr val="hlink"/>
                        </a:buClr>
                        <a:buSzPct val="110000"/>
                        <a:buFont typeface="Wingdings" panose="05000000000000000000" pitchFamily="2" charset="2"/>
                        <a:buNone/>
                      </a:pPr>
                      <a:r>
                        <a:rPr lang="zh-CN" altLang="en-US" sz="1400" b="1" dirty="0">
                          <a:latin typeface="宋体" panose="02010600030101010101" pitchFamily="2" charset="-122"/>
                          <a:ea typeface="楷体_GB2312" pitchFamily="49" charset="-122"/>
                        </a:rPr>
                        <a:t>根据查询类别选择</a:t>
                      </a:r>
                      <a:endParaRPr lang="zh-CN" altLang="en-US" sz="1400" b="1" dirty="0">
                        <a:latin typeface="宋体" panose="02010600030101010101" pitchFamily="2" charset="-122"/>
                        <a:ea typeface="楷体_GB2312" pitchFamily="49" charset="-122"/>
                      </a:endParaRPr>
                    </a:p>
                    <a:p>
                      <a:pPr marL="0" lvl="0" indent="0" eaLnBrk="1" hangingPunct="1">
                        <a:buClr>
                          <a:schemeClr val="hlink"/>
                        </a:buClr>
                        <a:buSzPct val="110000"/>
                        <a:buFont typeface="Wingdings" panose="05000000000000000000" pitchFamily="2" charset="2"/>
                        <a:buNone/>
                      </a:pPr>
                      <a:r>
                        <a:rPr lang="en-US" altLang="zh-CN" sz="1400" b="1">
                          <a:latin typeface="宋体" panose="02010600030101010101" pitchFamily="2" charset="-122"/>
                          <a:ea typeface="楷体_GB2312" pitchFamily="49" charset="-122"/>
                        </a:rPr>
                        <a:t>1.</a:t>
                      </a:r>
                      <a:r>
                        <a:rPr lang="zh-CN" altLang="en-US" sz="1400" b="1" dirty="0">
                          <a:latin typeface="宋体" panose="02010600030101010101" pitchFamily="2" charset="-122"/>
                          <a:ea typeface="楷体_GB2312" pitchFamily="49" charset="-122"/>
                        </a:rPr>
                        <a:t>查询读者情况</a:t>
                      </a:r>
                      <a:endParaRPr lang="zh-CN" altLang="en-US" sz="1400" b="1" dirty="0">
                        <a:latin typeface="宋体" panose="02010600030101010101" pitchFamily="2" charset="-122"/>
                        <a:ea typeface="楷体_GB2312" pitchFamily="49" charset="-122"/>
                      </a:endParaRPr>
                    </a:p>
                    <a:p>
                      <a:pPr marL="0" lvl="0" indent="0" eaLnBrk="1" hangingPunct="1">
                        <a:buClr>
                          <a:schemeClr val="hlink"/>
                        </a:buClr>
                        <a:buSzPct val="110000"/>
                        <a:buFont typeface="Wingdings" panose="05000000000000000000" pitchFamily="2" charset="2"/>
                        <a:buNone/>
                      </a:pPr>
                      <a:r>
                        <a:rPr lang="en-US" altLang="zh-CN" sz="1400" b="1">
                          <a:latin typeface="宋体" panose="02010600030101010101" pitchFamily="2" charset="-122"/>
                          <a:ea typeface="楷体_GB2312" pitchFamily="49" charset="-122"/>
                        </a:rPr>
                        <a:t>2.</a:t>
                      </a:r>
                      <a:r>
                        <a:rPr lang="zh-CN" altLang="en-US" sz="1400" b="1" dirty="0">
                          <a:latin typeface="宋体" panose="02010600030101010101" pitchFamily="2" charset="-122"/>
                          <a:ea typeface="楷体_GB2312" pitchFamily="49" charset="-122"/>
                        </a:rPr>
                        <a:t>查询图书情况</a:t>
                      </a:r>
                      <a:endParaRPr lang="zh-CN" altLang="en-US" sz="1400" b="1" dirty="0">
                        <a:latin typeface="宋体" panose="02010600030101010101" pitchFamily="2" charset="-122"/>
                        <a:ea typeface="楷体_GB2312" pitchFamily="49" charset="-122"/>
                      </a:endParaRPr>
                    </a:p>
                    <a:p>
                      <a:pPr marL="0" lvl="0" indent="0" eaLnBrk="1" hangingPunct="1">
                        <a:buClr>
                          <a:schemeClr val="hlink"/>
                        </a:buClr>
                        <a:buSzPct val="110000"/>
                        <a:buFont typeface="Wingdings" panose="05000000000000000000" pitchFamily="2" charset="2"/>
                        <a:buNone/>
                      </a:pPr>
                      <a:r>
                        <a:rPr lang="en-US" altLang="zh-CN" sz="1400" b="1">
                          <a:latin typeface="宋体" panose="02010600030101010101" pitchFamily="2" charset="-122"/>
                          <a:ea typeface="楷体_GB2312" pitchFamily="49" charset="-122"/>
                        </a:rPr>
                        <a:t>3.</a:t>
                      </a:r>
                      <a:r>
                        <a:rPr lang="zh-CN" altLang="en-US" sz="1400" b="1" dirty="0">
                          <a:latin typeface="宋体" panose="02010600030101010101" pitchFamily="2" charset="-122"/>
                          <a:ea typeface="楷体_GB2312" pitchFamily="49" charset="-122"/>
                        </a:rPr>
                        <a:t>统计要求</a:t>
                      </a:r>
                      <a:endParaRPr lang="zh-CN" altLang="en-US" sz="1400" b="1" dirty="0">
                        <a:latin typeface="宋体" panose="02010600030101010101" pitchFamily="2" charset="-122"/>
                        <a:ea typeface="楷体_GB2312" pitchFamily="49" charset="-122"/>
                      </a:endParaRPr>
                    </a:p>
                  </a:txBody>
                  <a:tcPr>
                    <a:lnL w="12700" cap="flat" cmpd="sng">
                      <a:solidFill>
                        <a:schemeClr val="tx1"/>
                      </a:solidFill>
                      <a:prstDash val="solid"/>
                      <a:headEnd type="none" w="sm" len="sm"/>
                      <a:tailEnd type="none" w="sm" len="sm"/>
                    </a:lnL>
                    <a:lnR w="28575"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28575" cap="flat" cmpd="sng">
                      <a:solidFill>
                        <a:schemeClr val="tx1"/>
                      </a:solidFill>
                      <a:prstDash val="solid"/>
                      <a:headEnd type="none" w="sm" len="sm"/>
                      <a:tailEnd type="none" w="sm" len="sm"/>
                    </a:lnB>
                    <a:lnTlToBr>
                      <a:noFill/>
                    </a:lnTlToBr>
                    <a:lnBlToTr>
                      <a:noFill/>
                    </a:lnBlToTr>
                    <a:noFill/>
                  </a:tcPr>
                </a:tc>
                <a:tc hMerge="1">
                  <a:tcPr>
                    <a:lnT w="12700" cap="flat" cmpd="sng">
                      <a:solidFill>
                        <a:schemeClr val="tx1"/>
                      </a:solidFill>
                      <a:prstDash val="solid"/>
                      <a:headEnd type="none" w="sm" len="sm"/>
                      <a:tailEnd type="none" w="sm" len="sm"/>
                    </a:lnT>
                    <a:lnB w="28575" cap="flat" cmpd="sng">
                      <a:solidFill>
                        <a:schemeClr val="tx1"/>
                      </a:solidFill>
                      <a:prstDash val="solid"/>
                      <a:headEnd type="none" w="sm" len="sm"/>
                      <a:tailEnd type="none" w="sm" len="sm"/>
                    </a:lnB>
                  </a:tcPr>
                </a:tc>
                <a:tc hMerge="1">
                  <a:tcPr>
                    <a:lnR w="28575"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28575" cap="flat" cmpd="sng">
                      <a:solidFill>
                        <a:schemeClr val="tx1"/>
                      </a:solidFill>
                      <a:prstDash val="solid"/>
                      <a:headEnd type="none" w="sm" len="sm"/>
                      <a:tailEnd type="none" w="sm" len="sm"/>
                    </a:lnB>
                  </a:tcPr>
                </a:tc>
              </a:tr>
            </a:tbl>
          </a:graphicData>
        </a:graphic>
      </p:graphicFrame>
      <p:sp>
        <p:nvSpPr>
          <p:cNvPr id="85039" name="Text Box 45"/>
          <p:cNvSpPr txBox="1"/>
          <p:nvPr/>
        </p:nvSpPr>
        <p:spPr>
          <a:xfrm>
            <a:off x="898525" y="1825625"/>
            <a:ext cx="1450975" cy="396875"/>
          </a:xfrm>
          <a:prstGeom prst="rect">
            <a:avLst/>
          </a:prstGeom>
          <a:noFill/>
          <a:ln w="12700">
            <a:noFill/>
          </a:ln>
        </p:spPr>
        <p:txBody>
          <a:bodyPr wrap="none">
            <a:spAutoFit/>
          </a:bodyPr>
          <a:p>
            <a:pPr lvl="0" eaLnBrk="1" hangingPunct="1"/>
            <a:r>
              <a:rPr lang="en-US" altLang="zh-CN" sz="2000" b="1">
                <a:latin typeface="宋体" panose="02010600030101010101" pitchFamily="2" charset="-122"/>
                <a:ea typeface="宋体" panose="02010600030101010101" pitchFamily="2" charset="-122"/>
              </a:rPr>
              <a:t>3.</a:t>
            </a:r>
            <a:r>
              <a:rPr lang="zh-CN" altLang="en-US" sz="2000" b="1" dirty="0">
                <a:latin typeface="宋体" panose="02010600030101010101" pitchFamily="2" charset="-122"/>
                <a:ea typeface="宋体" panose="02010600030101010101" pitchFamily="2" charset="-122"/>
              </a:rPr>
              <a:t>加工说明</a:t>
            </a:r>
            <a:endParaRPr lang="zh-CN" altLang="en-US" sz="2000" b="1" dirty="0">
              <a:latin typeface="宋体" panose="02010600030101010101" pitchFamily="2" charset="-122"/>
              <a:ea typeface="宋体" panose="02010600030101010101" pitchFamily="2" charset="-122"/>
            </a:endParaRPr>
          </a:p>
        </p:txBody>
      </p:sp>
    </p:spTree>
  </p:cSld>
  <p:clrMapOvr>
    <a:masterClrMapping/>
  </p:clrMapOvr>
  <p:transition spd="slow">
    <p:cover dir="u"/>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8" name="日期占位符 3"/>
          <p:cNvSpPr txBox="1">
            <a:spLocks noGrp="1"/>
          </p:cNvSpPr>
          <p:nvPr>
            <p:ph type="dt" sz="half" idx="10"/>
          </p:nvPr>
        </p:nvSpPr>
        <p:spPr/>
        <p:txBody>
          <a:bodyPr/>
          <a:p>
            <a:pPr eaLnBrk="1" hangingPunct="1"/>
            <a:fld id="{BB962C8B-B14F-4D97-AF65-F5344CB8AC3E}" type="datetime1">
              <a:rPr lang="zh-CN" altLang="en-US" dirty="0"/>
            </a:fld>
            <a:endParaRPr lang="zh-CN" altLang="en-US" dirty="0"/>
          </a:p>
        </p:txBody>
      </p:sp>
      <p:sp>
        <p:nvSpPr>
          <p:cNvPr id="86019" name="灯片编号占位符 5"/>
          <p:cNvSpPr txBox="1">
            <a:spLocks noGrp="1"/>
          </p:cNvSpPr>
          <p:nvPr>
            <p:ph type="sldNum" sz="quarter" idx="12"/>
          </p:nvPr>
        </p:nvSpPr>
        <p:spPr/>
        <p:txBody>
          <a:bodyPr/>
          <a:p>
            <a:pPr algn="r" eaLnBrk="1" hangingPunct="1">
              <a:spcBef>
                <a:spcPct val="50000"/>
              </a:spcBef>
            </a:pPr>
            <a:fld id="{9A0DB2DC-4C9A-4742-B13C-FB6460FD3503}" type="slidenum">
              <a:rPr lang="en-US" altLang="zh-CN" sz="1400"/>
            </a:fld>
            <a:endParaRPr lang="en-US" altLang="zh-CN" sz="1400"/>
          </a:p>
        </p:txBody>
      </p:sp>
      <p:sp>
        <p:nvSpPr>
          <p:cNvPr id="86020" name="Rectangle 2"/>
          <p:cNvSpPr>
            <a:spLocks noGrp="1"/>
          </p:cNvSpPr>
          <p:nvPr>
            <p:ph type="title"/>
          </p:nvPr>
        </p:nvSpPr>
        <p:spPr>
          <a:xfrm>
            <a:off x="2714625" y="785813"/>
            <a:ext cx="3603625" cy="546100"/>
          </a:xfrm>
        </p:spPr>
        <p:txBody>
          <a:bodyPr vert="horz" wrap="square" lIns="92075" tIns="46038" rIns="92075" bIns="46038" anchor="ctr"/>
          <a:p>
            <a:r>
              <a:rPr lang="zh-CN" altLang="en-US" sz="3600" dirty="0">
                <a:latin typeface="黑体" panose="02010609060101010101" pitchFamily="2" charset="-122"/>
                <a:ea typeface="黑体" panose="02010609060101010101" pitchFamily="2" charset="-122"/>
              </a:rPr>
              <a:t>图书馆系统</a:t>
            </a:r>
            <a:r>
              <a:rPr lang="en-US" altLang="zh-CN" sz="3600">
                <a:latin typeface="黑体" panose="02010609060101010101" pitchFamily="2" charset="-122"/>
                <a:ea typeface="黑体" panose="02010609060101010101" pitchFamily="2" charset="-122"/>
              </a:rPr>
              <a:t>12</a:t>
            </a:r>
            <a:endParaRPr lang="en-US" altLang="zh-CN" sz="3600">
              <a:latin typeface="黑体" panose="02010609060101010101" pitchFamily="2" charset="-122"/>
              <a:ea typeface="黑体" panose="02010609060101010101" pitchFamily="2" charset="-122"/>
            </a:endParaRPr>
          </a:p>
        </p:txBody>
      </p:sp>
      <p:sp>
        <p:nvSpPr>
          <p:cNvPr id="86021" name="Text Box 3"/>
          <p:cNvSpPr txBox="1"/>
          <p:nvPr/>
        </p:nvSpPr>
        <p:spPr>
          <a:xfrm>
            <a:off x="746125" y="4537075"/>
            <a:ext cx="184150" cy="457200"/>
          </a:xfrm>
          <a:prstGeom prst="rect">
            <a:avLst/>
          </a:prstGeom>
          <a:noFill/>
          <a:ln w="12700">
            <a:noFill/>
          </a:ln>
        </p:spPr>
        <p:txBody>
          <a:bodyPr wrap="none">
            <a:spAutoFit/>
          </a:bodyPr>
          <a:p>
            <a:pPr lvl="0" eaLnBrk="1" hangingPunct="1"/>
            <a:endParaRPr lang="zh-CN" altLang="zh-CN" dirty="0">
              <a:latin typeface="Times New Roman" panose="02020603050405020304" pitchFamily="18" charset="0"/>
              <a:ea typeface="宋体" panose="02010600030101010101" pitchFamily="2" charset="-122"/>
            </a:endParaRPr>
          </a:p>
        </p:txBody>
      </p:sp>
      <p:sp>
        <p:nvSpPr>
          <p:cNvPr id="86022" name="Text Box 4"/>
          <p:cNvSpPr txBox="1"/>
          <p:nvPr/>
        </p:nvSpPr>
        <p:spPr>
          <a:xfrm>
            <a:off x="974725" y="4765675"/>
            <a:ext cx="184150" cy="457200"/>
          </a:xfrm>
          <a:prstGeom prst="rect">
            <a:avLst/>
          </a:prstGeom>
          <a:noFill/>
          <a:ln w="12700">
            <a:noFill/>
          </a:ln>
        </p:spPr>
        <p:txBody>
          <a:bodyPr wrap="none">
            <a:spAutoFit/>
          </a:bodyPr>
          <a:p>
            <a:pPr lvl="0" eaLnBrk="1" hangingPunct="1"/>
            <a:endParaRPr lang="zh-CN" altLang="zh-CN" dirty="0">
              <a:latin typeface="Times New Roman" panose="02020603050405020304" pitchFamily="18" charset="0"/>
              <a:ea typeface="宋体" panose="02010600030101010101" pitchFamily="2" charset="-122"/>
            </a:endParaRPr>
          </a:p>
        </p:txBody>
      </p:sp>
      <p:graphicFrame>
        <p:nvGraphicFramePr>
          <p:cNvPr id="86065" name="表格 86064"/>
          <p:cNvGraphicFramePr/>
          <p:nvPr/>
        </p:nvGraphicFramePr>
        <p:xfrm>
          <a:off x="1219200" y="2286000"/>
          <a:ext cx="6477000" cy="1676400"/>
        </p:xfrm>
        <a:graphic>
          <a:graphicData uri="http://schemas.openxmlformats.org/drawingml/2006/table">
            <a:tbl>
              <a:tblPr/>
              <a:tblGrid>
                <a:gridCol w="990600"/>
                <a:gridCol w="1295400"/>
                <a:gridCol w="914400"/>
                <a:gridCol w="3276600"/>
              </a:tblGrid>
              <a:tr h="303213">
                <a:tc>
                  <a:txBody>
                    <a:bodyPr/>
                    <a:lstStyle>
                      <a:lvl1pPr marL="342900" lvl="0" indent="-342900" algn="l" rtl="0" eaLnBrk="0" fontAlgn="base" hangingPunct="0">
                        <a:spcBef>
                          <a:spcPct val="20000"/>
                        </a:spcBef>
                        <a:spcAft>
                          <a:spcPct val="0"/>
                        </a:spcAft>
                        <a:buChar char="•"/>
                        <a:defRPr kumimoji="1" sz="28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kumimoji="1" sz="2400">
                          <a:solidFill>
                            <a:schemeClr val="tx1"/>
                          </a:solidFill>
                          <a:latin typeface="+mn-lt"/>
                          <a:ea typeface="+mn-ea"/>
                        </a:defRPr>
                      </a:lvl2pPr>
                      <a:lvl3pPr marL="1143000" lvl="2" indent="-228600" algn="l" rtl="0" eaLnBrk="0" fontAlgn="base" hangingPunct="0">
                        <a:spcBef>
                          <a:spcPct val="20000"/>
                        </a:spcBef>
                        <a:spcAft>
                          <a:spcPct val="0"/>
                        </a:spcAft>
                        <a:buChar char="•"/>
                        <a:defRPr kumimoji="1" sz="2000">
                          <a:solidFill>
                            <a:schemeClr val="tx1"/>
                          </a:solidFill>
                          <a:latin typeface="+mn-lt"/>
                          <a:ea typeface="+mn-ea"/>
                        </a:defRPr>
                      </a:lvl3pPr>
                      <a:lvl4pPr marL="1600200" lvl="3" indent="-228600" algn="l" rtl="0" eaLnBrk="0" fontAlgn="base" hangingPunct="0">
                        <a:spcBef>
                          <a:spcPct val="20000"/>
                        </a:spcBef>
                        <a:spcAft>
                          <a:spcPct val="0"/>
                        </a:spcAft>
                        <a:buChar char="–"/>
                        <a:defRPr kumimoji="1" sz="1800">
                          <a:solidFill>
                            <a:schemeClr val="tx1"/>
                          </a:solidFill>
                          <a:latin typeface="+mn-lt"/>
                          <a:ea typeface="+mn-ea"/>
                        </a:defRPr>
                      </a:lvl4pPr>
                      <a:lvl5pPr marL="2057400" lvl="4" indent="-228600" algn="l" rtl="0" eaLnBrk="0" fontAlgn="base" hangingPunct="0">
                        <a:spcBef>
                          <a:spcPct val="20000"/>
                        </a:spcBef>
                        <a:spcAft>
                          <a:spcPct val="0"/>
                        </a:spcAft>
                        <a:buChar char="•"/>
                        <a:defRPr kumimoji="1" sz="1800">
                          <a:solidFill>
                            <a:schemeClr val="tx1"/>
                          </a:solidFill>
                          <a:latin typeface="+mn-lt"/>
                          <a:ea typeface="+mn-ea"/>
                        </a:defRPr>
                      </a:lvl5pPr>
                    </a:lstStyle>
                    <a:p>
                      <a:pPr marL="0" lvl="0" indent="0" algn="ctr" eaLnBrk="1" hangingPunct="1">
                        <a:buClr>
                          <a:schemeClr val="hlink"/>
                        </a:buClr>
                        <a:buSzPct val="110000"/>
                        <a:buFont typeface="Wingdings" panose="05000000000000000000" pitchFamily="2" charset="2"/>
                        <a:buNone/>
                      </a:pPr>
                      <a:r>
                        <a:rPr lang="zh-CN" altLang="en-US" sz="1400" b="1" dirty="0">
                          <a:latin typeface="宋体" panose="02010600030101010101" pitchFamily="2" charset="-122"/>
                          <a:ea typeface="楷体_GB2312" pitchFamily="49" charset="-122"/>
                        </a:rPr>
                        <a:t>加工编号</a:t>
                      </a:r>
                      <a:endParaRPr lang="zh-CN" altLang="en-US" sz="1400" b="1" dirty="0">
                        <a:latin typeface="宋体" panose="02010600030101010101" pitchFamily="2" charset="-122"/>
                        <a:ea typeface="楷体_GB2312" pitchFamily="49" charset="-122"/>
                      </a:endParaRPr>
                    </a:p>
                  </a:txBody>
                  <a:tcPr>
                    <a:lnL w="28575"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28575"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a:txBody>
                    <a:bodyPr/>
                    <a:lstStyle>
                      <a:lvl1pPr marL="342900" lvl="0" indent="-342900" algn="l" rtl="0" eaLnBrk="0" fontAlgn="base" hangingPunct="0">
                        <a:spcBef>
                          <a:spcPct val="20000"/>
                        </a:spcBef>
                        <a:spcAft>
                          <a:spcPct val="0"/>
                        </a:spcAft>
                        <a:buChar char="•"/>
                        <a:defRPr kumimoji="1" sz="28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kumimoji="1" sz="2400">
                          <a:solidFill>
                            <a:schemeClr val="tx1"/>
                          </a:solidFill>
                          <a:latin typeface="+mn-lt"/>
                          <a:ea typeface="+mn-ea"/>
                        </a:defRPr>
                      </a:lvl2pPr>
                      <a:lvl3pPr marL="1143000" lvl="2" indent="-228600" algn="l" rtl="0" eaLnBrk="0" fontAlgn="base" hangingPunct="0">
                        <a:spcBef>
                          <a:spcPct val="20000"/>
                        </a:spcBef>
                        <a:spcAft>
                          <a:spcPct val="0"/>
                        </a:spcAft>
                        <a:buChar char="•"/>
                        <a:defRPr kumimoji="1" sz="2000">
                          <a:solidFill>
                            <a:schemeClr val="tx1"/>
                          </a:solidFill>
                          <a:latin typeface="+mn-lt"/>
                          <a:ea typeface="+mn-ea"/>
                        </a:defRPr>
                      </a:lvl3pPr>
                      <a:lvl4pPr marL="1600200" lvl="3" indent="-228600" algn="l" rtl="0" eaLnBrk="0" fontAlgn="base" hangingPunct="0">
                        <a:spcBef>
                          <a:spcPct val="20000"/>
                        </a:spcBef>
                        <a:spcAft>
                          <a:spcPct val="0"/>
                        </a:spcAft>
                        <a:buChar char="–"/>
                        <a:defRPr kumimoji="1" sz="1800">
                          <a:solidFill>
                            <a:schemeClr val="tx1"/>
                          </a:solidFill>
                          <a:latin typeface="+mn-lt"/>
                          <a:ea typeface="+mn-ea"/>
                        </a:defRPr>
                      </a:lvl4pPr>
                      <a:lvl5pPr marL="2057400" lvl="4" indent="-228600" algn="l" rtl="0" eaLnBrk="0" fontAlgn="base" hangingPunct="0">
                        <a:spcBef>
                          <a:spcPct val="20000"/>
                        </a:spcBef>
                        <a:spcAft>
                          <a:spcPct val="0"/>
                        </a:spcAft>
                        <a:buChar char="•"/>
                        <a:defRPr kumimoji="1" sz="1800">
                          <a:solidFill>
                            <a:schemeClr val="tx1"/>
                          </a:solidFill>
                          <a:latin typeface="+mn-lt"/>
                          <a:ea typeface="+mn-ea"/>
                        </a:defRPr>
                      </a:lvl5pPr>
                    </a:lstStyle>
                    <a:p>
                      <a:pPr marL="0" lvl="0" indent="0" eaLnBrk="1" hangingPunct="1">
                        <a:buClr>
                          <a:schemeClr val="hlink"/>
                        </a:buClr>
                        <a:buSzPct val="110000"/>
                        <a:buFont typeface="Wingdings" panose="05000000000000000000" pitchFamily="2" charset="2"/>
                        <a:buNone/>
                      </a:pPr>
                      <a:r>
                        <a:rPr lang="en-US" altLang="zh-CN" sz="1400" b="1">
                          <a:latin typeface="宋体" panose="02010600030101010101" pitchFamily="2" charset="-122"/>
                          <a:ea typeface="楷体_GB2312" pitchFamily="49" charset="-122"/>
                        </a:rPr>
                        <a:t>3.2</a:t>
                      </a:r>
                      <a:endParaRPr lang="en-US" altLang="zh-CN" sz="1400" b="1">
                        <a:latin typeface="宋体" panose="02010600030101010101" pitchFamily="2" charset="-122"/>
                        <a:ea typeface="楷体_GB2312" pitchFamily="49" charset="-122"/>
                      </a:endParaRPr>
                    </a:p>
                  </a:txBody>
                  <a:tcP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28575"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a:txBody>
                    <a:bodyPr/>
                    <a:lstStyle>
                      <a:lvl1pPr marL="342900" lvl="0" indent="-342900" algn="l" rtl="0" eaLnBrk="0" fontAlgn="base" hangingPunct="0">
                        <a:spcBef>
                          <a:spcPct val="20000"/>
                        </a:spcBef>
                        <a:spcAft>
                          <a:spcPct val="0"/>
                        </a:spcAft>
                        <a:buChar char="•"/>
                        <a:defRPr kumimoji="1" sz="28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kumimoji="1" sz="2400">
                          <a:solidFill>
                            <a:schemeClr val="tx1"/>
                          </a:solidFill>
                          <a:latin typeface="+mn-lt"/>
                          <a:ea typeface="+mn-ea"/>
                        </a:defRPr>
                      </a:lvl2pPr>
                      <a:lvl3pPr marL="1143000" lvl="2" indent="-228600" algn="l" rtl="0" eaLnBrk="0" fontAlgn="base" hangingPunct="0">
                        <a:spcBef>
                          <a:spcPct val="20000"/>
                        </a:spcBef>
                        <a:spcAft>
                          <a:spcPct val="0"/>
                        </a:spcAft>
                        <a:buChar char="•"/>
                        <a:defRPr kumimoji="1" sz="2000">
                          <a:solidFill>
                            <a:schemeClr val="tx1"/>
                          </a:solidFill>
                          <a:latin typeface="+mn-lt"/>
                          <a:ea typeface="+mn-ea"/>
                        </a:defRPr>
                      </a:lvl3pPr>
                      <a:lvl4pPr marL="1600200" lvl="3" indent="-228600" algn="l" rtl="0" eaLnBrk="0" fontAlgn="base" hangingPunct="0">
                        <a:spcBef>
                          <a:spcPct val="20000"/>
                        </a:spcBef>
                        <a:spcAft>
                          <a:spcPct val="0"/>
                        </a:spcAft>
                        <a:buChar char="–"/>
                        <a:defRPr kumimoji="1" sz="1800">
                          <a:solidFill>
                            <a:schemeClr val="tx1"/>
                          </a:solidFill>
                          <a:latin typeface="+mn-lt"/>
                          <a:ea typeface="+mn-ea"/>
                        </a:defRPr>
                      </a:lvl4pPr>
                      <a:lvl5pPr marL="2057400" lvl="4" indent="-228600" algn="l" rtl="0" eaLnBrk="0" fontAlgn="base" hangingPunct="0">
                        <a:spcBef>
                          <a:spcPct val="20000"/>
                        </a:spcBef>
                        <a:spcAft>
                          <a:spcPct val="0"/>
                        </a:spcAft>
                        <a:buChar char="•"/>
                        <a:defRPr kumimoji="1" sz="1800">
                          <a:solidFill>
                            <a:schemeClr val="tx1"/>
                          </a:solidFill>
                          <a:latin typeface="+mn-lt"/>
                          <a:ea typeface="+mn-ea"/>
                        </a:defRPr>
                      </a:lvl5pPr>
                    </a:lstStyle>
                    <a:p>
                      <a:pPr marL="0" lvl="0" indent="0" algn="ctr" eaLnBrk="1" hangingPunct="1">
                        <a:buClr>
                          <a:schemeClr val="hlink"/>
                        </a:buClr>
                        <a:buSzPct val="110000"/>
                        <a:buFont typeface="Wingdings" panose="05000000000000000000" pitchFamily="2" charset="2"/>
                        <a:buNone/>
                      </a:pPr>
                      <a:r>
                        <a:rPr lang="zh-CN" altLang="en-US" sz="1400" b="1" dirty="0">
                          <a:latin typeface="宋体" panose="02010600030101010101" pitchFamily="2" charset="-122"/>
                          <a:ea typeface="楷体_GB2312" pitchFamily="49" charset="-122"/>
                        </a:rPr>
                        <a:t>输入流</a:t>
                      </a:r>
                      <a:endParaRPr lang="zh-CN" altLang="en-US" sz="1400" b="1" dirty="0">
                        <a:latin typeface="宋体" panose="02010600030101010101" pitchFamily="2" charset="-122"/>
                        <a:ea typeface="楷体_GB2312" pitchFamily="49" charset="-122"/>
                      </a:endParaRPr>
                    </a:p>
                  </a:txBody>
                  <a:tcP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28575"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a:txBody>
                    <a:bodyPr/>
                    <a:lstStyle>
                      <a:lvl1pPr marL="342900" lvl="0" indent="-342900" algn="l" rtl="0" eaLnBrk="0" fontAlgn="base" hangingPunct="0">
                        <a:spcBef>
                          <a:spcPct val="20000"/>
                        </a:spcBef>
                        <a:spcAft>
                          <a:spcPct val="0"/>
                        </a:spcAft>
                        <a:buChar char="•"/>
                        <a:defRPr kumimoji="1" sz="28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kumimoji="1" sz="2400">
                          <a:solidFill>
                            <a:schemeClr val="tx1"/>
                          </a:solidFill>
                          <a:latin typeface="+mn-lt"/>
                          <a:ea typeface="+mn-ea"/>
                        </a:defRPr>
                      </a:lvl2pPr>
                      <a:lvl3pPr marL="1143000" lvl="2" indent="-228600" algn="l" rtl="0" eaLnBrk="0" fontAlgn="base" hangingPunct="0">
                        <a:spcBef>
                          <a:spcPct val="20000"/>
                        </a:spcBef>
                        <a:spcAft>
                          <a:spcPct val="0"/>
                        </a:spcAft>
                        <a:buChar char="•"/>
                        <a:defRPr kumimoji="1" sz="2000">
                          <a:solidFill>
                            <a:schemeClr val="tx1"/>
                          </a:solidFill>
                          <a:latin typeface="+mn-lt"/>
                          <a:ea typeface="+mn-ea"/>
                        </a:defRPr>
                      </a:lvl3pPr>
                      <a:lvl4pPr marL="1600200" lvl="3" indent="-228600" algn="l" rtl="0" eaLnBrk="0" fontAlgn="base" hangingPunct="0">
                        <a:spcBef>
                          <a:spcPct val="20000"/>
                        </a:spcBef>
                        <a:spcAft>
                          <a:spcPct val="0"/>
                        </a:spcAft>
                        <a:buChar char="–"/>
                        <a:defRPr kumimoji="1" sz="1800">
                          <a:solidFill>
                            <a:schemeClr val="tx1"/>
                          </a:solidFill>
                          <a:latin typeface="+mn-lt"/>
                          <a:ea typeface="+mn-ea"/>
                        </a:defRPr>
                      </a:lvl4pPr>
                      <a:lvl5pPr marL="2057400" lvl="4" indent="-228600" algn="l" rtl="0" eaLnBrk="0" fontAlgn="base" hangingPunct="0">
                        <a:spcBef>
                          <a:spcPct val="20000"/>
                        </a:spcBef>
                        <a:spcAft>
                          <a:spcPct val="0"/>
                        </a:spcAft>
                        <a:buChar char="•"/>
                        <a:defRPr kumimoji="1" sz="1800">
                          <a:solidFill>
                            <a:schemeClr val="tx1"/>
                          </a:solidFill>
                          <a:latin typeface="+mn-lt"/>
                          <a:ea typeface="+mn-ea"/>
                        </a:defRPr>
                      </a:lvl5pPr>
                    </a:lstStyle>
                    <a:p>
                      <a:pPr marL="0" lvl="0" indent="0" eaLnBrk="1" hangingPunct="1">
                        <a:buClr>
                          <a:schemeClr val="hlink"/>
                        </a:buClr>
                        <a:buSzPct val="110000"/>
                        <a:buFont typeface="Wingdings" panose="05000000000000000000" pitchFamily="2" charset="2"/>
                        <a:buNone/>
                      </a:pPr>
                      <a:r>
                        <a:rPr lang="zh-CN" altLang="en-US" sz="1400" b="1" dirty="0">
                          <a:latin typeface="宋体" panose="02010600030101010101" pitchFamily="2" charset="-122"/>
                          <a:ea typeface="楷体_GB2312" pitchFamily="49" charset="-122"/>
                        </a:rPr>
                        <a:t>查询读者情况</a:t>
                      </a:r>
                      <a:r>
                        <a:rPr lang="en-US" altLang="zh-CN" sz="1400" b="1">
                          <a:latin typeface="宋体" panose="02010600030101010101" pitchFamily="2" charset="-122"/>
                          <a:ea typeface="楷体_GB2312" pitchFamily="49" charset="-122"/>
                        </a:rPr>
                        <a:t>,</a:t>
                      </a:r>
                      <a:r>
                        <a:rPr lang="zh-CN" altLang="en-US" sz="1400" b="1" dirty="0">
                          <a:latin typeface="宋体" panose="02010600030101010101" pitchFamily="2" charset="-122"/>
                          <a:ea typeface="楷体_GB2312" pitchFamily="49" charset="-122"/>
                        </a:rPr>
                        <a:t>读者文件</a:t>
                      </a:r>
                      <a:r>
                        <a:rPr lang="en-US" altLang="zh-CN" sz="1400" b="1">
                          <a:latin typeface="宋体" panose="02010600030101010101" pitchFamily="2" charset="-122"/>
                          <a:ea typeface="楷体_GB2312" pitchFamily="49" charset="-122"/>
                        </a:rPr>
                        <a:t>,</a:t>
                      </a:r>
                      <a:r>
                        <a:rPr lang="zh-CN" altLang="en-US" sz="1400" b="1" dirty="0">
                          <a:latin typeface="宋体" panose="02010600030101010101" pitchFamily="2" charset="-122"/>
                          <a:ea typeface="楷体_GB2312" pitchFamily="49" charset="-122"/>
                        </a:rPr>
                        <a:t>借书文件</a:t>
                      </a:r>
                      <a:endParaRPr lang="zh-CN" altLang="en-US" sz="1400" b="1" dirty="0">
                        <a:latin typeface="宋体" panose="02010600030101010101" pitchFamily="2" charset="-122"/>
                        <a:ea typeface="楷体_GB2312" pitchFamily="49" charset="-122"/>
                      </a:endParaRPr>
                    </a:p>
                  </a:txBody>
                  <a:tcPr>
                    <a:lnL w="12700" cap="flat" cmpd="sng">
                      <a:solidFill>
                        <a:schemeClr val="tx1"/>
                      </a:solidFill>
                      <a:prstDash val="solid"/>
                      <a:headEnd type="none" w="sm" len="sm"/>
                      <a:tailEnd type="none" w="sm" len="sm"/>
                    </a:lnL>
                    <a:lnR w="28575" cap="flat" cmpd="sng">
                      <a:solidFill>
                        <a:schemeClr val="tx1"/>
                      </a:solidFill>
                      <a:prstDash val="solid"/>
                      <a:headEnd type="none" w="sm" len="sm"/>
                      <a:tailEnd type="none" w="sm" len="sm"/>
                    </a:lnR>
                    <a:lnT w="28575"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r>
              <a:tr h="303212">
                <a:tc>
                  <a:txBody>
                    <a:bodyPr/>
                    <a:lstStyle>
                      <a:lvl1pPr marL="342900" lvl="0" indent="-342900" algn="l" rtl="0" eaLnBrk="0" fontAlgn="base" hangingPunct="0">
                        <a:spcBef>
                          <a:spcPct val="20000"/>
                        </a:spcBef>
                        <a:spcAft>
                          <a:spcPct val="0"/>
                        </a:spcAft>
                        <a:buChar char="•"/>
                        <a:defRPr kumimoji="1" sz="28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kumimoji="1" sz="2400">
                          <a:solidFill>
                            <a:schemeClr val="tx1"/>
                          </a:solidFill>
                          <a:latin typeface="+mn-lt"/>
                          <a:ea typeface="+mn-ea"/>
                        </a:defRPr>
                      </a:lvl2pPr>
                      <a:lvl3pPr marL="1143000" lvl="2" indent="-228600" algn="l" rtl="0" eaLnBrk="0" fontAlgn="base" hangingPunct="0">
                        <a:spcBef>
                          <a:spcPct val="20000"/>
                        </a:spcBef>
                        <a:spcAft>
                          <a:spcPct val="0"/>
                        </a:spcAft>
                        <a:buChar char="•"/>
                        <a:defRPr kumimoji="1" sz="2000">
                          <a:solidFill>
                            <a:schemeClr val="tx1"/>
                          </a:solidFill>
                          <a:latin typeface="+mn-lt"/>
                          <a:ea typeface="+mn-ea"/>
                        </a:defRPr>
                      </a:lvl3pPr>
                      <a:lvl4pPr marL="1600200" lvl="3" indent="-228600" algn="l" rtl="0" eaLnBrk="0" fontAlgn="base" hangingPunct="0">
                        <a:spcBef>
                          <a:spcPct val="20000"/>
                        </a:spcBef>
                        <a:spcAft>
                          <a:spcPct val="0"/>
                        </a:spcAft>
                        <a:buChar char="–"/>
                        <a:defRPr kumimoji="1" sz="1800">
                          <a:solidFill>
                            <a:schemeClr val="tx1"/>
                          </a:solidFill>
                          <a:latin typeface="+mn-lt"/>
                          <a:ea typeface="+mn-ea"/>
                        </a:defRPr>
                      </a:lvl4pPr>
                      <a:lvl5pPr marL="2057400" lvl="4" indent="-228600" algn="l" rtl="0" eaLnBrk="0" fontAlgn="base" hangingPunct="0">
                        <a:spcBef>
                          <a:spcPct val="20000"/>
                        </a:spcBef>
                        <a:spcAft>
                          <a:spcPct val="0"/>
                        </a:spcAft>
                        <a:buChar char="•"/>
                        <a:defRPr kumimoji="1" sz="1800">
                          <a:solidFill>
                            <a:schemeClr val="tx1"/>
                          </a:solidFill>
                          <a:latin typeface="+mn-lt"/>
                          <a:ea typeface="+mn-ea"/>
                        </a:defRPr>
                      </a:lvl5pPr>
                    </a:lstStyle>
                    <a:p>
                      <a:pPr marL="0" lvl="0" indent="0" algn="ctr" eaLnBrk="1" hangingPunct="1">
                        <a:buClr>
                          <a:schemeClr val="hlink"/>
                        </a:buClr>
                        <a:buSzPct val="110000"/>
                        <a:buFont typeface="Wingdings" panose="05000000000000000000" pitchFamily="2" charset="2"/>
                        <a:buNone/>
                      </a:pPr>
                      <a:r>
                        <a:rPr lang="zh-CN" altLang="en-US" sz="1400" b="1" dirty="0">
                          <a:latin typeface="宋体" panose="02010600030101010101" pitchFamily="2" charset="-122"/>
                          <a:ea typeface="楷体_GB2312" pitchFamily="49" charset="-122"/>
                        </a:rPr>
                        <a:t>加工名</a:t>
                      </a:r>
                      <a:endParaRPr lang="zh-CN" altLang="en-US" sz="1400" b="1" dirty="0">
                        <a:latin typeface="宋体" panose="02010600030101010101" pitchFamily="2" charset="-122"/>
                        <a:ea typeface="楷体_GB2312" pitchFamily="49" charset="-122"/>
                      </a:endParaRPr>
                    </a:p>
                  </a:txBody>
                  <a:tcPr>
                    <a:lnL w="28575"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a:txBody>
                    <a:bodyPr/>
                    <a:lstStyle>
                      <a:lvl1pPr marL="342900" lvl="0" indent="-342900" algn="l" rtl="0" eaLnBrk="0" fontAlgn="base" hangingPunct="0">
                        <a:spcBef>
                          <a:spcPct val="20000"/>
                        </a:spcBef>
                        <a:spcAft>
                          <a:spcPct val="0"/>
                        </a:spcAft>
                        <a:buChar char="•"/>
                        <a:defRPr kumimoji="1" sz="28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kumimoji="1" sz="2400">
                          <a:solidFill>
                            <a:schemeClr val="tx1"/>
                          </a:solidFill>
                          <a:latin typeface="+mn-lt"/>
                          <a:ea typeface="+mn-ea"/>
                        </a:defRPr>
                      </a:lvl2pPr>
                      <a:lvl3pPr marL="1143000" lvl="2" indent="-228600" algn="l" rtl="0" eaLnBrk="0" fontAlgn="base" hangingPunct="0">
                        <a:spcBef>
                          <a:spcPct val="20000"/>
                        </a:spcBef>
                        <a:spcAft>
                          <a:spcPct val="0"/>
                        </a:spcAft>
                        <a:buChar char="•"/>
                        <a:defRPr kumimoji="1" sz="2000">
                          <a:solidFill>
                            <a:schemeClr val="tx1"/>
                          </a:solidFill>
                          <a:latin typeface="+mn-lt"/>
                          <a:ea typeface="+mn-ea"/>
                        </a:defRPr>
                      </a:lvl3pPr>
                      <a:lvl4pPr marL="1600200" lvl="3" indent="-228600" algn="l" rtl="0" eaLnBrk="0" fontAlgn="base" hangingPunct="0">
                        <a:spcBef>
                          <a:spcPct val="20000"/>
                        </a:spcBef>
                        <a:spcAft>
                          <a:spcPct val="0"/>
                        </a:spcAft>
                        <a:buChar char="–"/>
                        <a:defRPr kumimoji="1" sz="1800">
                          <a:solidFill>
                            <a:schemeClr val="tx1"/>
                          </a:solidFill>
                          <a:latin typeface="+mn-lt"/>
                          <a:ea typeface="+mn-ea"/>
                        </a:defRPr>
                      </a:lvl4pPr>
                      <a:lvl5pPr marL="2057400" lvl="4" indent="-228600" algn="l" rtl="0" eaLnBrk="0" fontAlgn="base" hangingPunct="0">
                        <a:spcBef>
                          <a:spcPct val="20000"/>
                        </a:spcBef>
                        <a:spcAft>
                          <a:spcPct val="0"/>
                        </a:spcAft>
                        <a:buChar char="•"/>
                        <a:defRPr kumimoji="1" sz="1800">
                          <a:solidFill>
                            <a:schemeClr val="tx1"/>
                          </a:solidFill>
                          <a:latin typeface="+mn-lt"/>
                          <a:ea typeface="+mn-ea"/>
                        </a:defRPr>
                      </a:lvl5pPr>
                    </a:lstStyle>
                    <a:p>
                      <a:pPr marL="0" lvl="0" indent="0" eaLnBrk="1" hangingPunct="1">
                        <a:buClr>
                          <a:schemeClr val="hlink"/>
                        </a:buClr>
                        <a:buSzPct val="110000"/>
                        <a:buFont typeface="Wingdings" panose="05000000000000000000" pitchFamily="2" charset="2"/>
                        <a:buNone/>
                      </a:pPr>
                      <a:r>
                        <a:rPr lang="zh-CN" altLang="en-US" sz="1400" b="1" dirty="0">
                          <a:latin typeface="宋体" panose="02010600030101010101" pitchFamily="2" charset="-122"/>
                          <a:ea typeface="楷体_GB2312" pitchFamily="49" charset="-122"/>
                        </a:rPr>
                        <a:t>读者查询</a:t>
                      </a:r>
                      <a:endParaRPr lang="zh-CN" altLang="en-US" sz="1400" b="1" dirty="0">
                        <a:latin typeface="宋体" panose="02010600030101010101" pitchFamily="2" charset="-122"/>
                        <a:ea typeface="楷体_GB2312" pitchFamily="49" charset="-122"/>
                      </a:endParaRPr>
                    </a:p>
                  </a:txBody>
                  <a:tcP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a:txBody>
                    <a:bodyPr/>
                    <a:lstStyle>
                      <a:lvl1pPr marL="342900" lvl="0" indent="-342900" algn="l" rtl="0" eaLnBrk="0" fontAlgn="base" hangingPunct="0">
                        <a:spcBef>
                          <a:spcPct val="20000"/>
                        </a:spcBef>
                        <a:spcAft>
                          <a:spcPct val="0"/>
                        </a:spcAft>
                        <a:buChar char="•"/>
                        <a:defRPr kumimoji="1" sz="28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kumimoji="1" sz="2400">
                          <a:solidFill>
                            <a:schemeClr val="tx1"/>
                          </a:solidFill>
                          <a:latin typeface="+mn-lt"/>
                          <a:ea typeface="+mn-ea"/>
                        </a:defRPr>
                      </a:lvl2pPr>
                      <a:lvl3pPr marL="1143000" lvl="2" indent="-228600" algn="l" rtl="0" eaLnBrk="0" fontAlgn="base" hangingPunct="0">
                        <a:spcBef>
                          <a:spcPct val="20000"/>
                        </a:spcBef>
                        <a:spcAft>
                          <a:spcPct val="0"/>
                        </a:spcAft>
                        <a:buChar char="•"/>
                        <a:defRPr kumimoji="1" sz="2000">
                          <a:solidFill>
                            <a:schemeClr val="tx1"/>
                          </a:solidFill>
                          <a:latin typeface="+mn-lt"/>
                          <a:ea typeface="+mn-ea"/>
                        </a:defRPr>
                      </a:lvl3pPr>
                      <a:lvl4pPr marL="1600200" lvl="3" indent="-228600" algn="l" rtl="0" eaLnBrk="0" fontAlgn="base" hangingPunct="0">
                        <a:spcBef>
                          <a:spcPct val="20000"/>
                        </a:spcBef>
                        <a:spcAft>
                          <a:spcPct val="0"/>
                        </a:spcAft>
                        <a:buChar char="–"/>
                        <a:defRPr kumimoji="1" sz="1800">
                          <a:solidFill>
                            <a:schemeClr val="tx1"/>
                          </a:solidFill>
                          <a:latin typeface="+mn-lt"/>
                          <a:ea typeface="+mn-ea"/>
                        </a:defRPr>
                      </a:lvl4pPr>
                      <a:lvl5pPr marL="2057400" lvl="4" indent="-228600" algn="l" rtl="0" eaLnBrk="0" fontAlgn="base" hangingPunct="0">
                        <a:spcBef>
                          <a:spcPct val="20000"/>
                        </a:spcBef>
                        <a:spcAft>
                          <a:spcPct val="0"/>
                        </a:spcAft>
                        <a:buChar char="•"/>
                        <a:defRPr kumimoji="1" sz="1800">
                          <a:solidFill>
                            <a:schemeClr val="tx1"/>
                          </a:solidFill>
                          <a:latin typeface="+mn-lt"/>
                          <a:ea typeface="+mn-ea"/>
                        </a:defRPr>
                      </a:lvl5pPr>
                    </a:lstStyle>
                    <a:p>
                      <a:pPr marL="0" lvl="0" indent="0" algn="ctr" eaLnBrk="1" hangingPunct="1">
                        <a:buClr>
                          <a:schemeClr val="hlink"/>
                        </a:buClr>
                        <a:buSzPct val="110000"/>
                        <a:buFont typeface="Wingdings" panose="05000000000000000000" pitchFamily="2" charset="2"/>
                        <a:buNone/>
                      </a:pPr>
                      <a:r>
                        <a:rPr lang="zh-CN" altLang="en-US" sz="1400" b="1" dirty="0">
                          <a:latin typeface="宋体" panose="02010600030101010101" pitchFamily="2" charset="-122"/>
                          <a:ea typeface="楷体_GB2312" pitchFamily="49" charset="-122"/>
                        </a:rPr>
                        <a:t>输出流</a:t>
                      </a:r>
                      <a:endParaRPr lang="zh-CN" altLang="en-US" sz="1400" b="1" dirty="0">
                        <a:latin typeface="宋体" panose="02010600030101010101" pitchFamily="2" charset="-122"/>
                        <a:ea typeface="楷体_GB2312" pitchFamily="49" charset="-122"/>
                      </a:endParaRPr>
                    </a:p>
                  </a:txBody>
                  <a:tcP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a:txBody>
                    <a:bodyPr/>
                    <a:lstStyle>
                      <a:lvl1pPr marL="342900" lvl="0" indent="-342900" algn="l" rtl="0" eaLnBrk="0" fontAlgn="base" hangingPunct="0">
                        <a:spcBef>
                          <a:spcPct val="20000"/>
                        </a:spcBef>
                        <a:spcAft>
                          <a:spcPct val="0"/>
                        </a:spcAft>
                        <a:buChar char="•"/>
                        <a:defRPr kumimoji="1" sz="28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kumimoji="1" sz="2400">
                          <a:solidFill>
                            <a:schemeClr val="tx1"/>
                          </a:solidFill>
                          <a:latin typeface="+mn-lt"/>
                          <a:ea typeface="+mn-ea"/>
                        </a:defRPr>
                      </a:lvl2pPr>
                      <a:lvl3pPr marL="1143000" lvl="2" indent="-228600" algn="l" rtl="0" eaLnBrk="0" fontAlgn="base" hangingPunct="0">
                        <a:spcBef>
                          <a:spcPct val="20000"/>
                        </a:spcBef>
                        <a:spcAft>
                          <a:spcPct val="0"/>
                        </a:spcAft>
                        <a:buChar char="•"/>
                        <a:defRPr kumimoji="1" sz="2000">
                          <a:solidFill>
                            <a:schemeClr val="tx1"/>
                          </a:solidFill>
                          <a:latin typeface="+mn-lt"/>
                          <a:ea typeface="+mn-ea"/>
                        </a:defRPr>
                      </a:lvl3pPr>
                      <a:lvl4pPr marL="1600200" lvl="3" indent="-228600" algn="l" rtl="0" eaLnBrk="0" fontAlgn="base" hangingPunct="0">
                        <a:spcBef>
                          <a:spcPct val="20000"/>
                        </a:spcBef>
                        <a:spcAft>
                          <a:spcPct val="0"/>
                        </a:spcAft>
                        <a:buChar char="–"/>
                        <a:defRPr kumimoji="1" sz="1800">
                          <a:solidFill>
                            <a:schemeClr val="tx1"/>
                          </a:solidFill>
                          <a:latin typeface="+mn-lt"/>
                          <a:ea typeface="+mn-ea"/>
                        </a:defRPr>
                      </a:lvl4pPr>
                      <a:lvl5pPr marL="2057400" lvl="4" indent="-228600" algn="l" rtl="0" eaLnBrk="0" fontAlgn="base" hangingPunct="0">
                        <a:spcBef>
                          <a:spcPct val="20000"/>
                        </a:spcBef>
                        <a:spcAft>
                          <a:spcPct val="0"/>
                        </a:spcAft>
                        <a:buChar char="•"/>
                        <a:defRPr kumimoji="1" sz="1800">
                          <a:solidFill>
                            <a:schemeClr val="tx1"/>
                          </a:solidFill>
                          <a:latin typeface="+mn-lt"/>
                          <a:ea typeface="+mn-ea"/>
                        </a:defRPr>
                      </a:lvl5pPr>
                    </a:lstStyle>
                    <a:p>
                      <a:pPr marL="0" lvl="0" indent="0" eaLnBrk="1" hangingPunct="1">
                        <a:buClr>
                          <a:schemeClr val="hlink"/>
                        </a:buClr>
                        <a:buSzPct val="110000"/>
                        <a:buFont typeface="Wingdings" panose="05000000000000000000" pitchFamily="2" charset="2"/>
                        <a:buNone/>
                      </a:pPr>
                      <a:r>
                        <a:rPr lang="zh-CN" altLang="en-US" sz="1400" b="1" dirty="0">
                          <a:latin typeface="宋体" panose="02010600030101010101" pitchFamily="2" charset="-122"/>
                          <a:ea typeface="楷体_GB2312" pitchFamily="49" charset="-122"/>
                        </a:rPr>
                        <a:t>读者情况</a:t>
                      </a:r>
                      <a:endParaRPr lang="zh-CN" altLang="en-US" sz="1400" b="1" dirty="0">
                        <a:latin typeface="宋体" panose="02010600030101010101" pitchFamily="2" charset="-122"/>
                        <a:ea typeface="楷体_GB2312" pitchFamily="49" charset="-122"/>
                      </a:endParaRPr>
                    </a:p>
                  </a:txBody>
                  <a:tcPr>
                    <a:lnL w="12700" cap="flat" cmpd="sng">
                      <a:solidFill>
                        <a:schemeClr val="tx1"/>
                      </a:solidFill>
                      <a:prstDash val="solid"/>
                      <a:headEnd type="none" w="sm" len="sm"/>
                      <a:tailEnd type="none" w="sm" len="sm"/>
                    </a:lnL>
                    <a:lnR w="28575"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r>
              <a:tr h="1069975">
                <a:tc>
                  <a:txBody>
                    <a:bodyPr/>
                    <a:lstStyle>
                      <a:lvl1pPr marL="342900" lvl="0" indent="-342900" algn="l" rtl="0" eaLnBrk="0" fontAlgn="base" hangingPunct="0">
                        <a:spcBef>
                          <a:spcPct val="20000"/>
                        </a:spcBef>
                        <a:spcAft>
                          <a:spcPct val="0"/>
                        </a:spcAft>
                        <a:buChar char="•"/>
                        <a:defRPr kumimoji="1" sz="28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kumimoji="1" sz="2400">
                          <a:solidFill>
                            <a:schemeClr val="tx1"/>
                          </a:solidFill>
                          <a:latin typeface="+mn-lt"/>
                          <a:ea typeface="+mn-ea"/>
                        </a:defRPr>
                      </a:lvl2pPr>
                      <a:lvl3pPr marL="1143000" lvl="2" indent="-228600" algn="l" rtl="0" eaLnBrk="0" fontAlgn="base" hangingPunct="0">
                        <a:spcBef>
                          <a:spcPct val="20000"/>
                        </a:spcBef>
                        <a:spcAft>
                          <a:spcPct val="0"/>
                        </a:spcAft>
                        <a:buChar char="•"/>
                        <a:defRPr kumimoji="1" sz="2000">
                          <a:solidFill>
                            <a:schemeClr val="tx1"/>
                          </a:solidFill>
                          <a:latin typeface="+mn-lt"/>
                          <a:ea typeface="+mn-ea"/>
                        </a:defRPr>
                      </a:lvl3pPr>
                      <a:lvl4pPr marL="1600200" lvl="3" indent="-228600" algn="l" rtl="0" eaLnBrk="0" fontAlgn="base" hangingPunct="0">
                        <a:spcBef>
                          <a:spcPct val="20000"/>
                        </a:spcBef>
                        <a:spcAft>
                          <a:spcPct val="0"/>
                        </a:spcAft>
                        <a:buChar char="–"/>
                        <a:defRPr kumimoji="1" sz="1800">
                          <a:solidFill>
                            <a:schemeClr val="tx1"/>
                          </a:solidFill>
                          <a:latin typeface="+mn-lt"/>
                          <a:ea typeface="+mn-ea"/>
                        </a:defRPr>
                      </a:lvl4pPr>
                      <a:lvl5pPr marL="2057400" lvl="4" indent="-228600" algn="l" rtl="0" eaLnBrk="0" fontAlgn="base" hangingPunct="0">
                        <a:spcBef>
                          <a:spcPct val="20000"/>
                        </a:spcBef>
                        <a:spcAft>
                          <a:spcPct val="0"/>
                        </a:spcAft>
                        <a:buChar char="•"/>
                        <a:defRPr kumimoji="1" sz="1800">
                          <a:solidFill>
                            <a:schemeClr val="tx1"/>
                          </a:solidFill>
                          <a:latin typeface="+mn-lt"/>
                          <a:ea typeface="+mn-ea"/>
                        </a:defRPr>
                      </a:lvl5pPr>
                    </a:lstStyle>
                    <a:p>
                      <a:pPr marL="0" lvl="0" indent="0" algn="ctr" eaLnBrk="1" hangingPunct="1">
                        <a:buClr>
                          <a:schemeClr val="hlink"/>
                        </a:buClr>
                        <a:buSzPct val="110000"/>
                        <a:buFont typeface="Wingdings" panose="05000000000000000000" pitchFamily="2" charset="2"/>
                        <a:buNone/>
                      </a:pPr>
                      <a:endParaRPr lang="en-US" altLang="zh-CN" sz="1400" b="1">
                        <a:latin typeface="宋体" panose="02010600030101010101" pitchFamily="2" charset="-122"/>
                        <a:ea typeface="楷体_GB2312" pitchFamily="49" charset="-122"/>
                      </a:endParaRPr>
                    </a:p>
                    <a:p>
                      <a:pPr marL="0" lvl="0" indent="0" algn="ctr" eaLnBrk="1" hangingPunct="1">
                        <a:buClr>
                          <a:schemeClr val="hlink"/>
                        </a:buClr>
                        <a:buSzPct val="110000"/>
                        <a:buFont typeface="Wingdings" panose="05000000000000000000" pitchFamily="2" charset="2"/>
                        <a:buNone/>
                      </a:pPr>
                      <a:r>
                        <a:rPr lang="zh-CN" altLang="en-US" sz="1400" b="1" dirty="0">
                          <a:latin typeface="宋体" panose="02010600030101010101" pitchFamily="2" charset="-122"/>
                          <a:ea typeface="楷体_GB2312" pitchFamily="49" charset="-122"/>
                        </a:rPr>
                        <a:t>加工</a:t>
                      </a:r>
                      <a:endParaRPr lang="zh-CN" altLang="en-US" sz="1400" b="1" dirty="0">
                        <a:latin typeface="宋体" panose="02010600030101010101" pitchFamily="2" charset="-122"/>
                        <a:ea typeface="楷体_GB2312" pitchFamily="49" charset="-122"/>
                      </a:endParaRPr>
                    </a:p>
                    <a:p>
                      <a:pPr marL="0" lvl="0" indent="0" algn="ctr" eaLnBrk="1" hangingPunct="1">
                        <a:buClr>
                          <a:schemeClr val="hlink"/>
                        </a:buClr>
                        <a:buSzPct val="110000"/>
                        <a:buFont typeface="Wingdings" panose="05000000000000000000" pitchFamily="2" charset="2"/>
                        <a:buNone/>
                      </a:pPr>
                      <a:r>
                        <a:rPr lang="zh-CN" altLang="en-US" sz="1400" b="1" dirty="0">
                          <a:latin typeface="宋体" panose="02010600030101010101" pitchFamily="2" charset="-122"/>
                          <a:ea typeface="楷体_GB2312" pitchFamily="49" charset="-122"/>
                        </a:rPr>
                        <a:t>逻辑</a:t>
                      </a:r>
                      <a:endParaRPr lang="zh-CN" altLang="en-US" sz="1400" b="1" dirty="0">
                        <a:latin typeface="宋体" panose="02010600030101010101" pitchFamily="2" charset="-122"/>
                        <a:ea typeface="楷体_GB2312" pitchFamily="49" charset="-122"/>
                      </a:endParaRPr>
                    </a:p>
                  </a:txBody>
                  <a:tcPr>
                    <a:lnL w="28575"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28575" cap="flat" cmpd="sng">
                      <a:solidFill>
                        <a:schemeClr val="tx1"/>
                      </a:solidFill>
                      <a:prstDash val="solid"/>
                      <a:headEnd type="none" w="sm" len="sm"/>
                      <a:tailEnd type="none" w="sm" len="sm"/>
                    </a:lnB>
                    <a:lnTlToBr>
                      <a:noFill/>
                    </a:lnTlToBr>
                    <a:lnBlToTr>
                      <a:noFill/>
                    </a:lnBlToTr>
                    <a:noFill/>
                  </a:tcPr>
                </a:tc>
                <a:tc gridSpan="3">
                  <a:txBody>
                    <a:bodyPr/>
                    <a:lstStyle>
                      <a:lvl1pPr marL="342900" lvl="0" indent="-342900" algn="l" rtl="0" eaLnBrk="0" fontAlgn="base" hangingPunct="0">
                        <a:spcBef>
                          <a:spcPct val="20000"/>
                        </a:spcBef>
                        <a:spcAft>
                          <a:spcPct val="0"/>
                        </a:spcAft>
                        <a:buChar char="•"/>
                        <a:defRPr kumimoji="1" sz="28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kumimoji="1" sz="2400">
                          <a:solidFill>
                            <a:schemeClr val="tx1"/>
                          </a:solidFill>
                          <a:latin typeface="+mn-lt"/>
                          <a:ea typeface="+mn-ea"/>
                        </a:defRPr>
                      </a:lvl2pPr>
                      <a:lvl3pPr marL="1143000" lvl="2" indent="-228600" algn="l" rtl="0" eaLnBrk="0" fontAlgn="base" hangingPunct="0">
                        <a:spcBef>
                          <a:spcPct val="20000"/>
                        </a:spcBef>
                        <a:spcAft>
                          <a:spcPct val="0"/>
                        </a:spcAft>
                        <a:buChar char="•"/>
                        <a:defRPr kumimoji="1" sz="2000">
                          <a:solidFill>
                            <a:schemeClr val="tx1"/>
                          </a:solidFill>
                          <a:latin typeface="+mn-lt"/>
                          <a:ea typeface="+mn-ea"/>
                        </a:defRPr>
                      </a:lvl3pPr>
                      <a:lvl4pPr marL="1600200" lvl="3" indent="-228600" algn="l" rtl="0" eaLnBrk="0" fontAlgn="base" hangingPunct="0">
                        <a:spcBef>
                          <a:spcPct val="20000"/>
                        </a:spcBef>
                        <a:spcAft>
                          <a:spcPct val="0"/>
                        </a:spcAft>
                        <a:buChar char="–"/>
                        <a:defRPr kumimoji="1" sz="1800">
                          <a:solidFill>
                            <a:schemeClr val="tx1"/>
                          </a:solidFill>
                          <a:latin typeface="+mn-lt"/>
                          <a:ea typeface="+mn-ea"/>
                        </a:defRPr>
                      </a:lvl4pPr>
                      <a:lvl5pPr marL="2057400" lvl="4" indent="-228600" algn="l" rtl="0" eaLnBrk="0" fontAlgn="base" hangingPunct="0">
                        <a:spcBef>
                          <a:spcPct val="20000"/>
                        </a:spcBef>
                        <a:spcAft>
                          <a:spcPct val="0"/>
                        </a:spcAft>
                        <a:buChar char="•"/>
                        <a:defRPr kumimoji="1" sz="1800">
                          <a:solidFill>
                            <a:schemeClr val="tx1"/>
                          </a:solidFill>
                          <a:latin typeface="+mn-lt"/>
                          <a:ea typeface="+mn-ea"/>
                        </a:defRPr>
                      </a:lvl5pPr>
                    </a:lstStyle>
                    <a:p>
                      <a:pPr marL="0" lvl="0" indent="0" eaLnBrk="1" hangingPunct="1">
                        <a:buClr>
                          <a:schemeClr val="hlink"/>
                        </a:buClr>
                        <a:buSzPct val="110000"/>
                        <a:buFont typeface="Wingdings" panose="05000000000000000000" pitchFamily="2" charset="2"/>
                        <a:buNone/>
                      </a:pPr>
                      <a:r>
                        <a:rPr lang="zh-CN" altLang="en-US" sz="1400" b="1" dirty="0">
                          <a:latin typeface="宋体" panose="02010600030101010101" pitchFamily="2" charset="-122"/>
                          <a:ea typeface="楷体_GB2312" pitchFamily="49" charset="-122"/>
                        </a:rPr>
                        <a:t>根据查询读者的情况</a:t>
                      </a:r>
                      <a:endParaRPr lang="zh-CN" altLang="en-US" sz="1400" b="1" dirty="0">
                        <a:latin typeface="宋体" panose="02010600030101010101" pitchFamily="2" charset="-122"/>
                        <a:ea typeface="楷体_GB2312" pitchFamily="49" charset="-122"/>
                      </a:endParaRPr>
                    </a:p>
                    <a:p>
                      <a:pPr marL="0" lvl="0" indent="0" eaLnBrk="1" hangingPunct="1">
                        <a:buClr>
                          <a:schemeClr val="hlink"/>
                        </a:buClr>
                        <a:buSzPct val="110000"/>
                        <a:buFont typeface="Wingdings" panose="05000000000000000000" pitchFamily="2" charset="2"/>
                        <a:buNone/>
                      </a:pPr>
                      <a:r>
                        <a:rPr lang="en-US" altLang="zh-CN" sz="1400" b="1">
                          <a:latin typeface="宋体" panose="02010600030101010101" pitchFamily="2" charset="-122"/>
                          <a:ea typeface="楷体_GB2312" pitchFamily="49" charset="-122"/>
                        </a:rPr>
                        <a:t>1.</a:t>
                      </a:r>
                      <a:r>
                        <a:rPr lang="zh-CN" altLang="en-US" sz="1400" b="1" dirty="0">
                          <a:latin typeface="宋体" panose="02010600030101010101" pitchFamily="2" charset="-122"/>
                          <a:ea typeface="楷体_GB2312" pitchFamily="49" charset="-122"/>
                        </a:rPr>
                        <a:t>从读者文件中读出读者记录；</a:t>
                      </a:r>
                      <a:endParaRPr lang="zh-CN" altLang="en-US" sz="1400" b="1" dirty="0">
                        <a:latin typeface="宋体" panose="02010600030101010101" pitchFamily="2" charset="-122"/>
                        <a:ea typeface="楷体_GB2312" pitchFamily="49" charset="-122"/>
                      </a:endParaRPr>
                    </a:p>
                    <a:p>
                      <a:pPr marL="0" lvl="0" indent="0" eaLnBrk="1" hangingPunct="1">
                        <a:buClr>
                          <a:schemeClr val="hlink"/>
                        </a:buClr>
                        <a:buSzPct val="110000"/>
                        <a:buFont typeface="Wingdings" panose="05000000000000000000" pitchFamily="2" charset="2"/>
                        <a:buNone/>
                      </a:pPr>
                      <a:r>
                        <a:rPr lang="en-US" altLang="zh-CN" sz="1400" b="1">
                          <a:latin typeface="宋体" panose="02010600030101010101" pitchFamily="2" charset="-122"/>
                          <a:ea typeface="楷体_GB2312" pitchFamily="49" charset="-122"/>
                        </a:rPr>
                        <a:t>2.</a:t>
                      </a:r>
                      <a:r>
                        <a:rPr lang="zh-CN" altLang="en-US" sz="1400" b="1" dirty="0">
                          <a:latin typeface="宋体" panose="02010600030101010101" pitchFamily="2" charset="-122"/>
                          <a:ea typeface="楷体_GB2312" pitchFamily="49" charset="-122"/>
                        </a:rPr>
                        <a:t>从借书文件中读出该读者的借书记录；</a:t>
                      </a:r>
                      <a:endParaRPr lang="zh-CN" altLang="en-US" sz="1400" b="1" dirty="0">
                        <a:latin typeface="宋体" panose="02010600030101010101" pitchFamily="2" charset="-122"/>
                        <a:ea typeface="楷体_GB2312" pitchFamily="49" charset="-122"/>
                      </a:endParaRPr>
                    </a:p>
                    <a:p>
                      <a:pPr marL="0" lvl="0" indent="0" eaLnBrk="1" hangingPunct="1">
                        <a:buClr>
                          <a:schemeClr val="hlink"/>
                        </a:buClr>
                        <a:buSzPct val="110000"/>
                        <a:buFont typeface="Wingdings" panose="05000000000000000000" pitchFamily="2" charset="2"/>
                        <a:buNone/>
                      </a:pPr>
                      <a:r>
                        <a:rPr lang="en-US" altLang="zh-CN" sz="1400" b="1">
                          <a:latin typeface="宋体" panose="02010600030101010101" pitchFamily="2" charset="-122"/>
                          <a:ea typeface="楷体_GB2312" pitchFamily="49" charset="-122"/>
                        </a:rPr>
                        <a:t>3.</a:t>
                      </a:r>
                      <a:r>
                        <a:rPr lang="zh-CN" altLang="en-US" sz="1400" b="1" dirty="0">
                          <a:latin typeface="宋体" panose="02010600030101010101" pitchFamily="2" charset="-122"/>
                          <a:ea typeface="楷体_GB2312" pitchFamily="49" charset="-122"/>
                        </a:rPr>
                        <a:t>综合输出该读者的借阅情况。</a:t>
                      </a:r>
                      <a:endParaRPr lang="zh-CN" altLang="en-US" sz="1400" b="1" dirty="0">
                        <a:latin typeface="宋体" panose="02010600030101010101" pitchFamily="2" charset="-122"/>
                        <a:ea typeface="楷体_GB2312" pitchFamily="49" charset="-122"/>
                      </a:endParaRPr>
                    </a:p>
                  </a:txBody>
                  <a:tcPr>
                    <a:lnL w="12700" cap="flat" cmpd="sng">
                      <a:solidFill>
                        <a:schemeClr val="tx1"/>
                      </a:solidFill>
                      <a:prstDash val="solid"/>
                      <a:headEnd type="none" w="sm" len="sm"/>
                      <a:tailEnd type="none" w="sm" len="sm"/>
                    </a:lnL>
                    <a:lnR w="28575"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28575" cap="flat" cmpd="sng">
                      <a:solidFill>
                        <a:schemeClr val="tx1"/>
                      </a:solidFill>
                      <a:prstDash val="solid"/>
                      <a:headEnd type="none" w="sm" len="sm"/>
                      <a:tailEnd type="none" w="sm" len="sm"/>
                    </a:lnB>
                    <a:lnTlToBr>
                      <a:noFill/>
                    </a:lnTlToBr>
                    <a:lnBlToTr>
                      <a:noFill/>
                    </a:lnBlToTr>
                    <a:noFill/>
                  </a:tcPr>
                </a:tc>
                <a:tc hMerge="1">
                  <a:tcPr>
                    <a:lnT w="12700" cap="flat" cmpd="sng">
                      <a:solidFill>
                        <a:schemeClr val="tx1"/>
                      </a:solidFill>
                      <a:prstDash val="solid"/>
                      <a:headEnd type="none" w="sm" len="sm"/>
                      <a:tailEnd type="none" w="sm" len="sm"/>
                    </a:lnT>
                    <a:lnB w="28575" cap="flat" cmpd="sng">
                      <a:solidFill>
                        <a:schemeClr val="tx1"/>
                      </a:solidFill>
                      <a:prstDash val="solid"/>
                      <a:headEnd type="none" w="sm" len="sm"/>
                      <a:tailEnd type="none" w="sm" len="sm"/>
                    </a:lnB>
                  </a:tcPr>
                </a:tc>
                <a:tc hMerge="1">
                  <a:tcPr>
                    <a:lnR w="28575"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28575" cap="flat" cmpd="sng">
                      <a:solidFill>
                        <a:schemeClr val="tx1"/>
                      </a:solidFill>
                      <a:prstDash val="solid"/>
                      <a:headEnd type="none" w="sm" len="sm"/>
                      <a:tailEnd type="none" w="sm" len="sm"/>
                    </a:lnB>
                  </a:tcPr>
                </a:tc>
              </a:tr>
            </a:tbl>
          </a:graphicData>
        </a:graphic>
      </p:graphicFrame>
      <p:graphicFrame>
        <p:nvGraphicFramePr>
          <p:cNvPr id="86066" name="表格 86065"/>
          <p:cNvGraphicFramePr/>
          <p:nvPr/>
        </p:nvGraphicFramePr>
        <p:xfrm>
          <a:off x="1187450" y="4221163"/>
          <a:ext cx="6477000" cy="1676400"/>
        </p:xfrm>
        <a:graphic>
          <a:graphicData uri="http://schemas.openxmlformats.org/drawingml/2006/table">
            <a:tbl>
              <a:tblPr/>
              <a:tblGrid>
                <a:gridCol w="990600"/>
                <a:gridCol w="1219200"/>
                <a:gridCol w="914400"/>
                <a:gridCol w="3352800"/>
              </a:tblGrid>
              <a:tr h="303213">
                <a:tc>
                  <a:txBody>
                    <a:bodyPr/>
                    <a:lstStyle>
                      <a:lvl1pPr marL="342900" lvl="0" indent="-342900" algn="l" rtl="0" eaLnBrk="0" fontAlgn="base" hangingPunct="0">
                        <a:spcBef>
                          <a:spcPct val="20000"/>
                        </a:spcBef>
                        <a:spcAft>
                          <a:spcPct val="0"/>
                        </a:spcAft>
                        <a:buChar char="•"/>
                        <a:defRPr kumimoji="1" sz="28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kumimoji="1" sz="2400">
                          <a:solidFill>
                            <a:schemeClr val="tx1"/>
                          </a:solidFill>
                          <a:latin typeface="+mn-lt"/>
                          <a:ea typeface="+mn-ea"/>
                        </a:defRPr>
                      </a:lvl2pPr>
                      <a:lvl3pPr marL="1143000" lvl="2" indent="-228600" algn="l" rtl="0" eaLnBrk="0" fontAlgn="base" hangingPunct="0">
                        <a:spcBef>
                          <a:spcPct val="20000"/>
                        </a:spcBef>
                        <a:spcAft>
                          <a:spcPct val="0"/>
                        </a:spcAft>
                        <a:buChar char="•"/>
                        <a:defRPr kumimoji="1" sz="2000">
                          <a:solidFill>
                            <a:schemeClr val="tx1"/>
                          </a:solidFill>
                          <a:latin typeface="+mn-lt"/>
                          <a:ea typeface="+mn-ea"/>
                        </a:defRPr>
                      </a:lvl3pPr>
                      <a:lvl4pPr marL="1600200" lvl="3" indent="-228600" algn="l" rtl="0" eaLnBrk="0" fontAlgn="base" hangingPunct="0">
                        <a:spcBef>
                          <a:spcPct val="20000"/>
                        </a:spcBef>
                        <a:spcAft>
                          <a:spcPct val="0"/>
                        </a:spcAft>
                        <a:buChar char="–"/>
                        <a:defRPr kumimoji="1" sz="1800">
                          <a:solidFill>
                            <a:schemeClr val="tx1"/>
                          </a:solidFill>
                          <a:latin typeface="+mn-lt"/>
                          <a:ea typeface="+mn-ea"/>
                        </a:defRPr>
                      </a:lvl4pPr>
                      <a:lvl5pPr marL="2057400" lvl="4" indent="-228600" algn="l" rtl="0" eaLnBrk="0" fontAlgn="base" hangingPunct="0">
                        <a:spcBef>
                          <a:spcPct val="20000"/>
                        </a:spcBef>
                        <a:spcAft>
                          <a:spcPct val="0"/>
                        </a:spcAft>
                        <a:buChar char="•"/>
                        <a:defRPr kumimoji="1" sz="1800">
                          <a:solidFill>
                            <a:schemeClr val="tx1"/>
                          </a:solidFill>
                          <a:latin typeface="+mn-lt"/>
                          <a:ea typeface="+mn-ea"/>
                        </a:defRPr>
                      </a:lvl5pPr>
                    </a:lstStyle>
                    <a:p>
                      <a:pPr marL="0" lvl="0" indent="0" algn="ctr" eaLnBrk="1" hangingPunct="1">
                        <a:buClr>
                          <a:schemeClr val="hlink"/>
                        </a:buClr>
                        <a:buSzPct val="110000"/>
                        <a:buFont typeface="Wingdings" panose="05000000000000000000" pitchFamily="2" charset="2"/>
                        <a:buNone/>
                      </a:pPr>
                      <a:r>
                        <a:rPr lang="zh-CN" altLang="en-US" sz="1400" b="1" dirty="0">
                          <a:latin typeface="宋体" panose="02010600030101010101" pitchFamily="2" charset="-122"/>
                          <a:ea typeface="楷体_GB2312" pitchFamily="49" charset="-122"/>
                        </a:rPr>
                        <a:t>加工编号</a:t>
                      </a:r>
                      <a:endParaRPr lang="zh-CN" altLang="en-US" sz="1400" b="1" dirty="0">
                        <a:latin typeface="宋体" panose="02010600030101010101" pitchFamily="2" charset="-122"/>
                        <a:ea typeface="楷体_GB2312" pitchFamily="49" charset="-122"/>
                      </a:endParaRPr>
                    </a:p>
                  </a:txBody>
                  <a:tcPr>
                    <a:lnL w="28575"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28575"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a:txBody>
                    <a:bodyPr/>
                    <a:lstStyle>
                      <a:lvl1pPr marL="342900" lvl="0" indent="-342900" algn="l" rtl="0" eaLnBrk="0" fontAlgn="base" hangingPunct="0">
                        <a:spcBef>
                          <a:spcPct val="20000"/>
                        </a:spcBef>
                        <a:spcAft>
                          <a:spcPct val="0"/>
                        </a:spcAft>
                        <a:buChar char="•"/>
                        <a:defRPr kumimoji="1" sz="28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kumimoji="1" sz="2400">
                          <a:solidFill>
                            <a:schemeClr val="tx1"/>
                          </a:solidFill>
                          <a:latin typeface="+mn-lt"/>
                          <a:ea typeface="+mn-ea"/>
                        </a:defRPr>
                      </a:lvl2pPr>
                      <a:lvl3pPr marL="1143000" lvl="2" indent="-228600" algn="l" rtl="0" eaLnBrk="0" fontAlgn="base" hangingPunct="0">
                        <a:spcBef>
                          <a:spcPct val="20000"/>
                        </a:spcBef>
                        <a:spcAft>
                          <a:spcPct val="0"/>
                        </a:spcAft>
                        <a:buChar char="•"/>
                        <a:defRPr kumimoji="1" sz="2000">
                          <a:solidFill>
                            <a:schemeClr val="tx1"/>
                          </a:solidFill>
                          <a:latin typeface="+mn-lt"/>
                          <a:ea typeface="+mn-ea"/>
                        </a:defRPr>
                      </a:lvl3pPr>
                      <a:lvl4pPr marL="1600200" lvl="3" indent="-228600" algn="l" rtl="0" eaLnBrk="0" fontAlgn="base" hangingPunct="0">
                        <a:spcBef>
                          <a:spcPct val="20000"/>
                        </a:spcBef>
                        <a:spcAft>
                          <a:spcPct val="0"/>
                        </a:spcAft>
                        <a:buChar char="–"/>
                        <a:defRPr kumimoji="1" sz="1800">
                          <a:solidFill>
                            <a:schemeClr val="tx1"/>
                          </a:solidFill>
                          <a:latin typeface="+mn-lt"/>
                          <a:ea typeface="+mn-ea"/>
                        </a:defRPr>
                      </a:lvl4pPr>
                      <a:lvl5pPr marL="2057400" lvl="4" indent="-228600" algn="l" rtl="0" eaLnBrk="0" fontAlgn="base" hangingPunct="0">
                        <a:spcBef>
                          <a:spcPct val="20000"/>
                        </a:spcBef>
                        <a:spcAft>
                          <a:spcPct val="0"/>
                        </a:spcAft>
                        <a:buChar char="•"/>
                        <a:defRPr kumimoji="1" sz="1800">
                          <a:solidFill>
                            <a:schemeClr val="tx1"/>
                          </a:solidFill>
                          <a:latin typeface="+mn-lt"/>
                          <a:ea typeface="+mn-ea"/>
                        </a:defRPr>
                      </a:lvl5pPr>
                    </a:lstStyle>
                    <a:p>
                      <a:pPr marL="0" lvl="0" indent="0" eaLnBrk="1" hangingPunct="1">
                        <a:buClr>
                          <a:schemeClr val="hlink"/>
                        </a:buClr>
                        <a:buSzPct val="110000"/>
                        <a:buFont typeface="Wingdings" panose="05000000000000000000" pitchFamily="2" charset="2"/>
                        <a:buNone/>
                      </a:pPr>
                      <a:r>
                        <a:rPr lang="en-US" altLang="zh-CN" sz="1400" b="1">
                          <a:latin typeface="宋体" panose="02010600030101010101" pitchFamily="2" charset="-122"/>
                          <a:ea typeface="楷体_GB2312" pitchFamily="49" charset="-122"/>
                        </a:rPr>
                        <a:t>3.3</a:t>
                      </a:r>
                      <a:endParaRPr lang="en-US" altLang="zh-CN" sz="1400" b="1">
                        <a:latin typeface="宋体" panose="02010600030101010101" pitchFamily="2" charset="-122"/>
                        <a:ea typeface="楷体_GB2312" pitchFamily="49" charset="-122"/>
                      </a:endParaRPr>
                    </a:p>
                  </a:txBody>
                  <a:tcP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28575"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a:txBody>
                    <a:bodyPr/>
                    <a:lstStyle>
                      <a:lvl1pPr marL="342900" lvl="0" indent="-342900" algn="l" rtl="0" eaLnBrk="0" fontAlgn="base" hangingPunct="0">
                        <a:spcBef>
                          <a:spcPct val="20000"/>
                        </a:spcBef>
                        <a:spcAft>
                          <a:spcPct val="0"/>
                        </a:spcAft>
                        <a:buChar char="•"/>
                        <a:defRPr kumimoji="1" sz="28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kumimoji="1" sz="2400">
                          <a:solidFill>
                            <a:schemeClr val="tx1"/>
                          </a:solidFill>
                          <a:latin typeface="+mn-lt"/>
                          <a:ea typeface="+mn-ea"/>
                        </a:defRPr>
                      </a:lvl2pPr>
                      <a:lvl3pPr marL="1143000" lvl="2" indent="-228600" algn="l" rtl="0" eaLnBrk="0" fontAlgn="base" hangingPunct="0">
                        <a:spcBef>
                          <a:spcPct val="20000"/>
                        </a:spcBef>
                        <a:spcAft>
                          <a:spcPct val="0"/>
                        </a:spcAft>
                        <a:buChar char="•"/>
                        <a:defRPr kumimoji="1" sz="2000">
                          <a:solidFill>
                            <a:schemeClr val="tx1"/>
                          </a:solidFill>
                          <a:latin typeface="+mn-lt"/>
                          <a:ea typeface="+mn-ea"/>
                        </a:defRPr>
                      </a:lvl3pPr>
                      <a:lvl4pPr marL="1600200" lvl="3" indent="-228600" algn="l" rtl="0" eaLnBrk="0" fontAlgn="base" hangingPunct="0">
                        <a:spcBef>
                          <a:spcPct val="20000"/>
                        </a:spcBef>
                        <a:spcAft>
                          <a:spcPct val="0"/>
                        </a:spcAft>
                        <a:buChar char="–"/>
                        <a:defRPr kumimoji="1" sz="1800">
                          <a:solidFill>
                            <a:schemeClr val="tx1"/>
                          </a:solidFill>
                          <a:latin typeface="+mn-lt"/>
                          <a:ea typeface="+mn-ea"/>
                        </a:defRPr>
                      </a:lvl4pPr>
                      <a:lvl5pPr marL="2057400" lvl="4" indent="-228600" algn="l" rtl="0" eaLnBrk="0" fontAlgn="base" hangingPunct="0">
                        <a:spcBef>
                          <a:spcPct val="20000"/>
                        </a:spcBef>
                        <a:spcAft>
                          <a:spcPct val="0"/>
                        </a:spcAft>
                        <a:buChar char="•"/>
                        <a:defRPr kumimoji="1" sz="1800">
                          <a:solidFill>
                            <a:schemeClr val="tx1"/>
                          </a:solidFill>
                          <a:latin typeface="+mn-lt"/>
                          <a:ea typeface="+mn-ea"/>
                        </a:defRPr>
                      </a:lvl5pPr>
                    </a:lstStyle>
                    <a:p>
                      <a:pPr marL="0" lvl="0" indent="0" algn="ctr" eaLnBrk="1" hangingPunct="1">
                        <a:buClr>
                          <a:schemeClr val="hlink"/>
                        </a:buClr>
                        <a:buSzPct val="110000"/>
                        <a:buFont typeface="Wingdings" panose="05000000000000000000" pitchFamily="2" charset="2"/>
                        <a:buNone/>
                      </a:pPr>
                      <a:r>
                        <a:rPr lang="zh-CN" altLang="en-US" sz="1400" b="1" dirty="0">
                          <a:latin typeface="宋体" panose="02010600030101010101" pitchFamily="2" charset="-122"/>
                          <a:ea typeface="楷体_GB2312" pitchFamily="49" charset="-122"/>
                        </a:rPr>
                        <a:t>输入流</a:t>
                      </a:r>
                      <a:endParaRPr lang="zh-CN" altLang="en-US" sz="1400" b="1" dirty="0">
                        <a:latin typeface="宋体" panose="02010600030101010101" pitchFamily="2" charset="-122"/>
                        <a:ea typeface="楷体_GB2312" pitchFamily="49" charset="-122"/>
                      </a:endParaRPr>
                    </a:p>
                  </a:txBody>
                  <a:tcP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28575"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a:txBody>
                    <a:bodyPr/>
                    <a:lstStyle>
                      <a:lvl1pPr marL="342900" lvl="0" indent="-342900" algn="l" rtl="0" eaLnBrk="0" fontAlgn="base" hangingPunct="0">
                        <a:spcBef>
                          <a:spcPct val="20000"/>
                        </a:spcBef>
                        <a:spcAft>
                          <a:spcPct val="0"/>
                        </a:spcAft>
                        <a:buChar char="•"/>
                        <a:defRPr kumimoji="1" sz="28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kumimoji="1" sz="2400">
                          <a:solidFill>
                            <a:schemeClr val="tx1"/>
                          </a:solidFill>
                          <a:latin typeface="+mn-lt"/>
                          <a:ea typeface="+mn-ea"/>
                        </a:defRPr>
                      </a:lvl2pPr>
                      <a:lvl3pPr marL="1143000" lvl="2" indent="-228600" algn="l" rtl="0" eaLnBrk="0" fontAlgn="base" hangingPunct="0">
                        <a:spcBef>
                          <a:spcPct val="20000"/>
                        </a:spcBef>
                        <a:spcAft>
                          <a:spcPct val="0"/>
                        </a:spcAft>
                        <a:buChar char="•"/>
                        <a:defRPr kumimoji="1" sz="2000">
                          <a:solidFill>
                            <a:schemeClr val="tx1"/>
                          </a:solidFill>
                          <a:latin typeface="+mn-lt"/>
                          <a:ea typeface="+mn-ea"/>
                        </a:defRPr>
                      </a:lvl3pPr>
                      <a:lvl4pPr marL="1600200" lvl="3" indent="-228600" algn="l" rtl="0" eaLnBrk="0" fontAlgn="base" hangingPunct="0">
                        <a:spcBef>
                          <a:spcPct val="20000"/>
                        </a:spcBef>
                        <a:spcAft>
                          <a:spcPct val="0"/>
                        </a:spcAft>
                        <a:buChar char="–"/>
                        <a:defRPr kumimoji="1" sz="1800">
                          <a:solidFill>
                            <a:schemeClr val="tx1"/>
                          </a:solidFill>
                          <a:latin typeface="+mn-lt"/>
                          <a:ea typeface="+mn-ea"/>
                        </a:defRPr>
                      </a:lvl4pPr>
                      <a:lvl5pPr marL="2057400" lvl="4" indent="-228600" algn="l" rtl="0" eaLnBrk="0" fontAlgn="base" hangingPunct="0">
                        <a:spcBef>
                          <a:spcPct val="20000"/>
                        </a:spcBef>
                        <a:spcAft>
                          <a:spcPct val="0"/>
                        </a:spcAft>
                        <a:buChar char="•"/>
                        <a:defRPr kumimoji="1" sz="1800">
                          <a:solidFill>
                            <a:schemeClr val="tx1"/>
                          </a:solidFill>
                          <a:latin typeface="+mn-lt"/>
                          <a:ea typeface="+mn-ea"/>
                        </a:defRPr>
                      </a:lvl5pPr>
                    </a:lstStyle>
                    <a:p>
                      <a:pPr marL="0" lvl="0" indent="0" eaLnBrk="1" hangingPunct="1">
                        <a:buClr>
                          <a:schemeClr val="hlink"/>
                        </a:buClr>
                        <a:buSzPct val="110000"/>
                        <a:buFont typeface="Wingdings" panose="05000000000000000000" pitchFamily="2" charset="2"/>
                        <a:buNone/>
                      </a:pPr>
                      <a:r>
                        <a:rPr lang="zh-CN" altLang="en-US" sz="1400" b="1" dirty="0">
                          <a:latin typeface="宋体" panose="02010600030101010101" pitchFamily="2" charset="-122"/>
                          <a:ea typeface="楷体_GB2312" pitchFamily="49" charset="-122"/>
                        </a:rPr>
                        <a:t>查询读者情况</a:t>
                      </a:r>
                      <a:r>
                        <a:rPr lang="en-US" altLang="zh-CN" sz="1400" b="1">
                          <a:latin typeface="宋体" panose="02010600030101010101" pitchFamily="2" charset="-122"/>
                          <a:ea typeface="楷体_GB2312" pitchFamily="49" charset="-122"/>
                        </a:rPr>
                        <a:t>,</a:t>
                      </a:r>
                      <a:r>
                        <a:rPr lang="zh-CN" altLang="en-US" sz="1400" b="1" dirty="0">
                          <a:latin typeface="宋体" panose="02010600030101010101" pitchFamily="2" charset="-122"/>
                          <a:ea typeface="楷体_GB2312" pitchFamily="49" charset="-122"/>
                        </a:rPr>
                        <a:t>借书文件，目录文件</a:t>
                      </a:r>
                      <a:endParaRPr lang="zh-CN" altLang="en-US" sz="1400" b="1" dirty="0">
                        <a:latin typeface="宋体" panose="02010600030101010101" pitchFamily="2" charset="-122"/>
                        <a:ea typeface="楷体_GB2312" pitchFamily="49" charset="-122"/>
                      </a:endParaRPr>
                    </a:p>
                  </a:txBody>
                  <a:tcPr>
                    <a:lnL w="12700" cap="flat" cmpd="sng">
                      <a:solidFill>
                        <a:schemeClr val="tx1"/>
                      </a:solidFill>
                      <a:prstDash val="solid"/>
                      <a:headEnd type="none" w="sm" len="sm"/>
                      <a:tailEnd type="none" w="sm" len="sm"/>
                    </a:lnL>
                    <a:lnR w="28575" cap="flat" cmpd="sng">
                      <a:solidFill>
                        <a:schemeClr val="tx1"/>
                      </a:solidFill>
                      <a:prstDash val="solid"/>
                      <a:headEnd type="none" w="sm" len="sm"/>
                      <a:tailEnd type="none" w="sm" len="sm"/>
                    </a:lnR>
                    <a:lnT w="28575"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r>
              <a:tr h="303212">
                <a:tc>
                  <a:txBody>
                    <a:bodyPr/>
                    <a:lstStyle>
                      <a:lvl1pPr marL="342900" lvl="0" indent="-342900" algn="l" rtl="0" eaLnBrk="0" fontAlgn="base" hangingPunct="0">
                        <a:spcBef>
                          <a:spcPct val="20000"/>
                        </a:spcBef>
                        <a:spcAft>
                          <a:spcPct val="0"/>
                        </a:spcAft>
                        <a:buChar char="•"/>
                        <a:defRPr kumimoji="1" sz="28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kumimoji="1" sz="2400">
                          <a:solidFill>
                            <a:schemeClr val="tx1"/>
                          </a:solidFill>
                          <a:latin typeface="+mn-lt"/>
                          <a:ea typeface="+mn-ea"/>
                        </a:defRPr>
                      </a:lvl2pPr>
                      <a:lvl3pPr marL="1143000" lvl="2" indent="-228600" algn="l" rtl="0" eaLnBrk="0" fontAlgn="base" hangingPunct="0">
                        <a:spcBef>
                          <a:spcPct val="20000"/>
                        </a:spcBef>
                        <a:spcAft>
                          <a:spcPct val="0"/>
                        </a:spcAft>
                        <a:buChar char="•"/>
                        <a:defRPr kumimoji="1" sz="2000">
                          <a:solidFill>
                            <a:schemeClr val="tx1"/>
                          </a:solidFill>
                          <a:latin typeface="+mn-lt"/>
                          <a:ea typeface="+mn-ea"/>
                        </a:defRPr>
                      </a:lvl3pPr>
                      <a:lvl4pPr marL="1600200" lvl="3" indent="-228600" algn="l" rtl="0" eaLnBrk="0" fontAlgn="base" hangingPunct="0">
                        <a:spcBef>
                          <a:spcPct val="20000"/>
                        </a:spcBef>
                        <a:spcAft>
                          <a:spcPct val="0"/>
                        </a:spcAft>
                        <a:buChar char="–"/>
                        <a:defRPr kumimoji="1" sz="1800">
                          <a:solidFill>
                            <a:schemeClr val="tx1"/>
                          </a:solidFill>
                          <a:latin typeface="+mn-lt"/>
                          <a:ea typeface="+mn-ea"/>
                        </a:defRPr>
                      </a:lvl4pPr>
                      <a:lvl5pPr marL="2057400" lvl="4" indent="-228600" algn="l" rtl="0" eaLnBrk="0" fontAlgn="base" hangingPunct="0">
                        <a:spcBef>
                          <a:spcPct val="20000"/>
                        </a:spcBef>
                        <a:spcAft>
                          <a:spcPct val="0"/>
                        </a:spcAft>
                        <a:buChar char="•"/>
                        <a:defRPr kumimoji="1" sz="1800">
                          <a:solidFill>
                            <a:schemeClr val="tx1"/>
                          </a:solidFill>
                          <a:latin typeface="+mn-lt"/>
                          <a:ea typeface="+mn-ea"/>
                        </a:defRPr>
                      </a:lvl5pPr>
                    </a:lstStyle>
                    <a:p>
                      <a:pPr marL="0" lvl="0" indent="0" algn="ctr" eaLnBrk="1" hangingPunct="1">
                        <a:buClr>
                          <a:schemeClr val="hlink"/>
                        </a:buClr>
                        <a:buSzPct val="110000"/>
                        <a:buFont typeface="Wingdings" panose="05000000000000000000" pitchFamily="2" charset="2"/>
                        <a:buNone/>
                      </a:pPr>
                      <a:r>
                        <a:rPr lang="zh-CN" altLang="en-US" sz="1400" b="1" dirty="0">
                          <a:latin typeface="宋体" panose="02010600030101010101" pitchFamily="2" charset="-122"/>
                          <a:ea typeface="楷体_GB2312" pitchFamily="49" charset="-122"/>
                        </a:rPr>
                        <a:t>加工名</a:t>
                      </a:r>
                      <a:endParaRPr lang="zh-CN" altLang="en-US" sz="1400" b="1" dirty="0">
                        <a:latin typeface="宋体" panose="02010600030101010101" pitchFamily="2" charset="-122"/>
                        <a:ea typeface="楷体_GB2312" pitchFamily="49" charset="-122"/>
                      </a:endParaRPr>
                    </a:p>
                  </a:txBody>
                  <a:tcPr>
                    <a:lnL w="28575"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a:txBody>
                    <a:bodyPr/>
                    <a:lstStyle>
                      <a:lvl1pPr marL="342900" lvl="0" indent="-342900" algn="l" rtl="0" eaLnBrk="0" fontAlgn="base" hangingPunct="0">
                        <a:spcBef>
                          <a:spcPct val="20000"/>
                        </a:spcBef>
                        <a:spcAft>
                          <a:spcPct val="0"/>
                        </a:spcAft>
                        <a:buChar char="•"/>
                        <a:defRPr kumimoji="1" sz="28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kumimoji="1" sz="2400">
                          <a:solidFill>
                            <a:schemeClr val="tx1"/>
                          </a:solidFill>
                          <a:latin typeface="+mn-lt"/>
                          <a:ea typeface="+mn-ea"/>
                        </a:defRPr>
                      </a:lvl2pPr>
                      <a:lvl3pPr marL="1143000" lvl="2" indent="-228600" algn="l" rtl="0" eaLnBrk="0" fontAlgn="base" hangingPunct="0">
                        <a:spcBef>
                          <a:spcPct val="20000"/>
                        </a:spcBef>
                        <a:spcAft>
                          <a:spcPct val="0"/>
                        </a:spcAft>
                        <a:buChar char="•"/>
                        <a:defRPr kumimoji="1" sz="2000">
                          <a:solidFill>
                            <a:schemeClr val="tx1"/>
                          </a:solidFill>
                          <a:latin typeface="+mn-lt"/>
                          <a:ea typeface="+mn-ea"/>
                        </a:defRPr>
                      </a:lvl3pPr>
                      <a:lvl4pPr marL="1600200" lvl="3" indent="-228600" algn="l" rtl="0" eaLnBrk="0" fontAlgn="base" hangingPunct="0">
                        <a:spcBef>
                          <a:spcPct val="20000"/>
                        </a:spcBef>
                        <a:spcAft>
                          <a:spcPct val="0"/>
                        </a:spcAft>
                        <a:buChar char="–"/>
                        <a:defRPr kumimoji="1" sz="1800">
                          <a:solidFill>
                            <a:schemeClr val="tx1"/>
                          </a:solidFill>
                          <a:latin typeface="+mn-lt"/>
                          <a:ea typeface="+mn-ea"/>
                        </a:defRPr>
                      </a:lvl4pPr>
                      <a:lvl5pPr marL="2057400" lvl="4" indent="-228600" algn="l" rtl="0" eaLnBrk="0" fontAlgn="base" hangingPunct="0">
                        <a:spcBef>
                          <a:spcPct val="20000"/>
                        </a:spcBef>
                        <a:spcAft>
                          <a:spcPct val="0"/>
                        </a:spcAft>
                        <a:buChar char="•"/>
                        <a:defRPr kumimoji="1" sz="1800">
                          <a:solidFill>
                            <a:schemeClr val="tx1"/>
                          </a:solidFill>
                          <a:latin typeface="+mn-lt"/>
                          <a:ea typeface="+mn-ea"/>
                        </a:defRPr>
                      </a:lvl5pPr>
                    </a:lstStyle>
                    <a:p>
                      <a:pPr marL="0" lvl="0" indent="0" eaLnBrk="1" hangingPunct="1">
                        <a:buClr>
                          <a:schemeClr val="hlink"/>
                        </a:buClr>
                        <a:buSzPct val="110000"/>
                        <a:buFont typeface="Wingdings" panose="05000000000000000000" pitchFamily="2" charset="2"/>
                        <a:buNone/>
                      </a:pPr>
                      <a:r>
                        <a:rPr lang="zh-CN" altLang="en-US" sz="1400" b="1" dirty="0">
                          <a:latin typeface="宋体" panose="02010600030101010101" pitchFamily="2" charset="-122"/>
                          <a:ea typeface="楷体_GB2312" pitchFamily="49" charset="-122"/>
                        </a:rPr>
                        <a:t>图书查询</a:t>
                      </a:r>
                      <a:endParaRPr lang="zh-CN" altLang="en-US" sz="1400" b="1" dirty="0">
                        <a:latin typeface="宋体" panose="02010600030101010101" pitchFamily="2" charset="-122"/>
                        <a:ea typeface="楷体_GB2312" pitchFamily="49" charset="-122"/>
                      </a:endParaRPr>
                    </a:p>
                  </a:txBody>
                  <a:tcP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a:txBody>
                    <a:bodyPr/>
                    <a:lstStyle>
                      <a:lvl1pPr marL="342900" lvl="0" indent="-342900" algn="l" rtl="0" eaLnBrk="0" fontAlgn="base" hangingPunct="0">
                        <a:spcBef>
                          <a:spcPct val="20000"/>
                        </a:spcBef>
                        <a:spcAft>
                          <a:spcPct val="0"/>
                        </a:spcAft>
                        <a:buChar char="•"/>
                        <a:defRPr kumimoji="1" sz="28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kumimoji="1" sz="2400">
                          <a:solidFill>
                            <a:schemeClr val="tx1"/>
                          </a:solidFill>
                          <a:latin typeface="+mn-lt"/>
                          <a:ea typeface="+mn-ea"/>
                        </a:defRPr>
                      </a:lvl2pPr>
                      <a:lvl3pPr marL="1143000" lvl="2" indent="-228600" algn="l" rtl="0" eaLnBrk="0" fontAlgn="base" hangingPunct="0">
                        <a:spcBef>
                          <a:spcPct val="20000"/>
                        </a:spcBef>
                        <a:spcAft>
                          <a:spcPct val="0"/>
                        </a:spcAft>
                        <a:buChar char="•"/>
                        <a:defRPr kumimoji="1" sz="2000">
                          <a:solidFill>
                            <a:schemeClr val="tx1"/>
                          </a:solidFill>
                          <a:latin typeface="+mn-lt"/>
                          <a:ea typeface="+mn-ea"/>
                        </a:defRPr>
                      </a:lvl3pPr>
                      <a:lvl4pPr marL="1600200" lvl="3" indent="-228600" algn="l" rtl="0" eaLnBrk="0" fontAlgn="base" hangingPunct="0">
                        <a:spcBef>
                          <a:spcPct val="20000"/>
                        </a:spcBef>
                        <a:spcAft>
                          <a:spcPct val="0"/>
                        </a:spcAft>
                        <a:buChar char="–"/>
                        <a:defRPr kumimoji="1" sz="1800">
                          <a:solidFill>
                            <a:schemeClr val="tx1"/>
                          </a:solidFill>
                          <a:latin typeface="+mn-lt"/>
                          <a:ea typeface="+mn-ea"/>
                        </a:defRPr>
                      </a:lvl4pPr>
                      <a:lvl5pPr marL="2057400" lvl="4" indent="-228600" algn="l" rtl="0" eaLnBrk="0" fontAlgn="base" hangingPunct="0">
                        <a:spcBef>
                          <a:spcPct val="20000"/>
                        </a:spcBef>
                        <a:spcAft>
                          <a:spcPct val="0"/>
                        </a:spcAft>
                        <a:buChar char="•"/>
                        <a:defRPr kumimoji="1" sz="1800">
                          <a:solidFill>
                            <a:schemeClr val="tx1"/>
                          </a:solidFill>
                          <a:latin typeface="+mn-lt"/>
                          <a:ea typeface="+mn-ea"/>
                        </a:defRPr>
                      </a:lvl5pPr>
                    </a:lstStyle>
                    <a:p>
                      <a:pPr marL="0" lvl="0" indent="0" algn="ctr" eaLnBrk="1" hangingPunct="1">
                        <a:buClr>
                          <a:schemeClr val="hlink"/>
                        </a:buClr>
                        <a:buSzPct val="110000"/>
                        <a:buFont typeface="Wingdings" panose="05000000000000000000" pitchFamily="2" charset="2"/>
                        <a:buNone/>
                      </a:pPr>
                      <a:r>
                        <a:rPr lang="zh-CN" altLang="en-US" sz="1400" b="1" dirty="0">
                          <a:latin typeface="宋体" panose="02010600030101010101" pitchFamily="2" charset="-122"/>
                          <a:ea typeface="楷体_GB2312" pitchFamily="49" charset="-122"/>
                        </a:rPr>
                        <a:t>输出流</a:t>
                      </a:r>
                      <a:endParaRPr lang="zh-CN" altLang="en-US" sz="1400" b="1" dirty="0">
                        <a:latin typeface="宋体" panose="02010600030101010101" pitchFamily="2" charset="-122"/>
                        <a:ea typeface="楷体_GB2312" pitchFamily="49" charset="-122"/>
                      </a:endParaRPr>
                    </a:p>
                  </a:txBody>
                  <a:tcP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a:txBody>
                    <a:bodyPr/>
                    <a:lstStyle>
                      <a:lvl1pPr marL="342900" lvl="0" indent="-342900" algn="l" rtl="0" eaLnBrk="0" fontAlgn="base" hangingPunct="0">
                        <a:spcBef>
                          <a:spcPct val="20000"/>
                        </a:spcBef>
                        <a:spcAft>
                          <a:spcPct val="0"/>
                        </a:spcAft>
                        <a:buChar char="•"/>
                        <a:defRPr kumimoji="1" sz="28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kumimoji="1" sz="2400">
                          <a:solidFill>
                            <a:schemeClr val="tx1"/>
                          </a:solidFill>
                          <a:latin typeface="+mn-lt"/>
                          <a:ea typeface="+mn-ea"/>
                        </a:defRPr>
                      </a:lvl2pPr>
                      <a:lvl3pPr marL="1143000" lvl="2" indent="-228600" algn="l" rtl="0" eaLnBrk="0" fontAlgn="base" hangingPunct="0">
                        <a:spcBef>
                          <a:spcPct val="20000"/>
                        </a:spcBef>
                        <a:spcAft>
                          <a:spcPct val="0"/>
                        </a:spcAft>
                        <a:buChar char="•"/>
                        <a:defRPr kumimoji="1" sz="2000">
                          <a:solidFill>
                            <a:schemeClr val="tx1"/>
                          </a:solidFill>
                          <a:latin typeface="+mn-lt"/>
                          <a:ea typeface="+mn-ea"/>
                        </a:defRPr>
                      </a:lvl3pPr>
                      <a:lvl4pPr marL="1600200" lvl="3" indent="-228600" algn="l" rtl="0" eaLnBrk="0" fontAlgn="base" hangingPunct="0">
                        <a:spcBef>
                          <a:spcPct val="20000"/>
                        </a:spcBef>
                        <a:spcAft>
                          <a:spcPct val="0"/>
                        </a:spcAft>
                        <a:buChar char="–"/>
                        <a:defRPr kumimoji="1" sz="1800">
                          <a:solidFill>
                            <a:schemeClr val="tx1"/>
                          </a:solidFill>
                          <a:latin typeface="+mn-lt"/>
                          <a:ea typeface="+mn-ea"/>
                        </a:defRPr>
                      </a:lvl4pPr>
                      <a:lvl5pPr marL="2057400" lvl="4" indent="-228600" algn="l" rtl="0" eaLnBrk="0" fontAlgn="base" hangingPunct="0">
                        <a:spcBef>
                          <a:spcPct val="20000"/>
                        </a:spcBef>
                        <a:spcAft>
                          <a:spcPct val="0"/>
                        </a:spcAft>
                        <a:buChar char="•"/>
                        <a:defRPr kumimoji="1" sz="1800">
                          <a:solidFill>
                            <a:schemeClr val="tx1"/>
                          </a:solidFill>
                          <a:latin typeface="+mn-lt"/>
                          <a:ea typeface="+mn-ea"/>
                        </a:defRPr>
                      </a:lvl5pPr>
                    </a:lstStyle>
                    <a:p>
                      <a:pPr marL="0" lvl="0" indent="0" eaLnBrk="1" hangingPunct="1">
                        <a:buClr>
                          <a:schemeClr val="hlink"/>
                        </a:buClr>
                        <a:buSzPct val="110000"/>
                        <a:buFont typeface="Wingdings" panose="05000000000000000000" pitchFamily="2" charset="2"/>
                        <a:buNone/>
                      </a:pPr>
                      <a:r>
                        <a:rPr lang="zh-CN" altLang="en-US" sz="1400" b="1" dirty="0">
                          <a:latin typeface="宋体" panose="02010600030101010101" pitchFamily="2" charset="-122"/>
                          <a:ea typeface="楷体_GB2312" pitchFamily="49" charset="-122"/>
                        </a:rPr>
                        <a:t>图书情况</a:t>
                      </a:r>
                      <a:endParaRPr lang="zh-CN" altLang="en-US" sz="1400" b="1" dirty="0">
                        <a:latin typeface="宋体" panose="02010600030101010101" pitchFamily="2" charset="-122"/>
                        <a:ea typeface="楷体_GB2312" pitchFamily="49" charset="-122"/>
                      </a:endParaRPr>
                    </a:p>
                  </a:txBody>
                  <a:tcPr>
                    <a:lnL w="12700" cap="flat" cmpd="sng">
                      <a:solidFill>
                        <a:schemeClr val="tx1"/>
                      </a:solidFill>
                      <a:prstDash val="solid"/>
                      <a:headEnd type="none" w="sm" len="sm"/>
                      <a:tailEnd type="none" w="sm" len="sm"/>
                    </a:lnL>
                    <a:lnR w="28575"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r>
              <a:tr h="1069975">
                <a:tc>
                  <a:txBody>
                    <a:bodyPr/>
                    <a:lstStyle>
                      <a:lvl1pPr marL="342900" lvl="0" indent="-342900" algn="l" rtl="0" eaLnBrk="0" fontAlgn="base" hangingPunct="0">
                        <a:spcBef>
                          <a:spcPct val="20000"/>
                        </a:spcBef>
                        <a:spcAft>
                          <a:spcPct val="0"/>
                        </a:spcAft>
                        <a:buChar char="•"/>
                        <a:defRPr kumimoji="1" sz="28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kumimoji="1" sz="2400">
                          <a:solidFill>
                            <a:schemeClr val="tx1"/>
                          </a:solidFill>
                          <a:latin typeface="+mn-lt"/>
                          <a:ea typeface="+mn-ea"/>
                        </a:defRPr>
                      </a:lvl2pPr>
                      <a:lvl3pPr marL="1143000" lvl="2" indent="-228600" algn="l" rtl="0" eaLnBrk="0" fontAlgn="base" hangingPunct="0">
                        <a:spcBef>
                          <a:spcPct val="20000"/>
                        </a:spcBef>
                        <a:spcAft>
                          <a:spcPct val="0"/>
                        </a:spcAft>
                        <a:buChar char="•"/>
                        <a:defRPr kumimoji="1" sz="2000">
                          <a:solidFill>
                            <a:schemeClr val="tx1"/>
                          </a:solidFill>
                          <a:latin typeface="+mn-lt"/>
                          <a:ea typeface="+mn-ea"/>
                        </a:defRPr>
                      </a:lvl3pPr>
                      <a:lvl4pPr marL="1600200" lvl="3" indent="-228600" algn="l" rtl="0" eaLnBrk="0" fontAlgn="base" hangingPunct="0">
                        <a:spcBef>
                          <a:spcPct val="20000"/>
                        </a:spcBef>
                        <a:spcAft>
                          <a:spcPct val="0"/>
                        </a:spcAft>
                        <a:buChar char="–"/>
                        <a:defRPr kumimoji="1" sz="1800">
                          <a:solidFill>
                            <a:schemeClr val="tx1"/>
                          </a:solidFill>
                          <a:latin typeface="+mn-lt"/>
                          <a:ea typeface="+mn-ea"/>
                        </a:defRPr>
                      </a:lvl4pPr>
                      <a:lvl5pPr marL="2057400" lvl="4" indent="-228600" algn="l" rtl="0" eaLnBrk="0" fontAlgn="base" hangingPunct="0">
                        <a:spcBef>
                          <a:spcPct val="20000"/>
                        </a:spcBef>
                        <a:spcAft>
                          <a:spcPct val="0"/>
                        </a:spcAft>
                        <a:buChar char="•"/>
                        <a:defRPr kumimoji="1" sz="1800">
                          <a:solidFill>
                            <a:schemeClr val="tx1"/>
                          </a:solidFill>
                          <a:latin typeface="+mn-lt"/>
                          <a:ea typeface="+mn-ea"/>
                        </a:defRPr>
                      </a:lvl5pPr>
                    </a:lstStyle>
                    <a:p>
                      <a:pPr marL="0" lvl="0" indent="0" algn="ctr" eaLnBrk="1" hangingPunct="1">
                        <a:buClr>
                          <a:schemeClr val="hlink"/>
                        </a:buClr>
                        <a:buSzPct val="110000"/>
                        <a:buFont typeface="Wingdings" panose="05000000000000000000" pitchFamily="2" charset="2"/>
                        <a:buNone/>
                      </a:pPr>
                      <a:endParaRPr lang="en-US" altLang="zh-CN" sz="1400" b="1">
                        <a:latin typeface="宋体" panose="02010600030101010101" pitchFamily="2" charset="-122"/>
                        <a:ea typeface="楷体_GB2312" pitchFamily="49" charset="-122"/>
                      </a:endParaRPr>
                    </a:p>
                    <a:p>
                      <a:pPr marL="0" lvl="0" indent="0" algn="ctr" eaLnBrk="1" hangingPunct="1">
                        <a:buClr>
                          <a:schemeClr val="hlink"/>
                        </a:buClr>
                        <a:buSzPct val="110000"/>
                        <a:buFont typeface="Wingdings" panose="05000000000000000000" pitchFamily="2" charset="2"/>
                        <a:buNone/>
                      </a:pPr>
                      <a:r>
                        <a:rPr lang="zh-CN" altLang="en-US" sz="1400" b="1" dirty="0">
                          <a:latin typeface="宋体" panose="02010600030101010101" pitchFamily="2" charset="-122"/>
                          <a:ea typeface="楷体_GB2312" pitchFamily="49" charset="-122"/>
                        </a:rPr>
                        <a:t>加工</a:t>
                      </a:r>
                      <a:endParaRPr lang="zh-CN" altLang="en-US" sz="1400" b="1" dirty="0">
                        <a:latin typeface="宋体" panose="02010600030101010101" pitchFamily="2" charset="-122"/>
                        <a:ea typeface="楷体_GB2312" pitchFamily="49" charset="-122"/>
                      </a:endParaRPr>
                    </a:p>
                    <a:p>
                      <a:pPr marL="0" lvl="0" indent="0" algn="ctr" eaLnBrk="1" hangingPunct="1">
                        <a:buClr>
                          <a:schemeClr val="hlink"/>
                        </a:buClr>
                        <a:buSzPct val="110000"/>
                        <a:buFont typeface="Wingdings" panose="05000000000000000000" pitchFamily="2" charset="2"/>
                        <a:buNone/>
                      </a:pPr>
                      <a:r>
                        <a:rPr lang="zh-CN" altLang="en-US" sz="1400" b="1" dirty="0">
                          <a:latin typeface="宋体" panose="02010600030101010101" pitchFamily="2" charset="-122"/>
                          <a:ea typeface="楷体_GB2312" pitchFamily="49" charset="-122"/>
                        </a:rPr>
                        <a:t>逻辑</a:t>
                      </a:r>
                      <a:endParaRPr lang="zh-CN" altLang="en-US" sz="1400" b="1" dirty="0">
                        <a:latin typeface="宋体" panose="02010600030101010101" pitchFamily="2" charset="-122"/>
                        <a:ea typeface="楷体_GB2312" pitchFamily="49" charset="-122"/>
                      </a:endParaRPr>
                    </a:p>
                  </a:txBody>
                  <a:tcPr>
                    <a:lnL w="28575"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28575" cap="flat" cmpd="sng">
                      <a:solidFill>
                        <a:schemeClr val="tx1"/>
                      </a:solidFill>
                      <a:prstDash val="solid"/>
                      <a:headEnd type="none" w="sm" len="sm"/>
                      <a:tailEnd type="none" w="sm" len="sm"/>
                    </a:lnB>
                    <a:lnTlToBr>
                      <a:noFill/>
                    </a:lnTlToBr>
                    <a:lnBlToTr>
                      <a:noFill/>
                    </a:lnBlToTr>
                    <a:noFill/>
                  </a:tcPr>
                </a:tc>
                <a:tc gridSpan="3">
                  <a:txBody>
                    <a:bodyPr/>
                    <a:lstStyle>
                      <a:lvl1pPr marL="342900" lvl="0" indent="-342900" algn="l" rtl="0" eaLnBrk="0" fontAlgn="base" hangingPunct="0">
                        <a:spcBef>
                          <a:spcPct val="20000"/>
                        </a:spcBef>
                        <a:spcAft>
                          <a:spcPct val="0"/>
                        </a:spcAft>
                        <a:buChar char="•"/>
                        <a:defRPr kumimoji="1" sz="28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kumimoji="1" sz="2400">
                          <a:solidFill>
                            <a:schemeClr val="tx1"/>
                          </a:solidFill>
                          <a:latin typeface="+mn-lt"/>
                          <a:ea typeface="+mn-ea"/>
                        </a:defRPr>
                      </a:lvl2pPr>
                      <a:lvl3pPr marL="1143000" lvl="2" indent="-228600" algn="l" rtl="0" eaLnBrk="0" fontAlgn="base" hangingPunct="0">
                        <a:spcBef>
                          <a:spcPct val="20000"/>
                        </a:spcBef>
                        <a:spcAft>
                          <a:spcPct val="0"/>
                        </a:spcAft>
                        <a:buChar char="•"/>
                        <a:defRPr kumimoji="1" sz="2000">
                          <a:solidFill>
                            <a:schemeClr val="tx1"/>
                          </a:solidFill>
                          <a:latin typeface="+mn-lt"/>
                          <a:ea typeface="+mn-ea"/>
                        </a:defRPr>
                      </a:lvl3pPr>
                      <a:lvl4pPr marL="1600200" lvl="3" indent="-228600" algn="l" rtl="0" eaLnBrk="0" fontAlgn="base" hangingPunct="0">
                        <a:spcBef>
                          <a:spcPct val="20000"/>
                        </a:spcBef>
                        <a:spcAft>
                          <a:spcPct val="0"/>
                        </a:spcAft>
                        <a:buChar char="–"/>
                        <a:defRPr kumimoji="1" sz="1800">
                          <a:solidFill>
                            <a:schemeClr val="tx1"/>
                          </a:solidFill>
                          <a:latin typeface="+mn-lt"/>
                          <a:ea typeface="+mn-ea"/>
                        </a:defRPr>
                      </a:lvl4pPr>
                      <a:lvl5pPr marL="2057400" lvl="4" indent="-228600" algn="l" rtl="0" eaLnBrk="0" fontAlgn="base" hangingPunct="0">
                        <a:spcBef>
                          <a:spcPct val="20000"/>
                        </a:spcBef>
                        <a:spcAft>
                          <a:spcPct val="0"/>
                        </a:spcAft>
                        <a:buChar char="•"/>
                        <a:defRPr kumimoji="1" sz="1800">
                          <a:solidFill>
                            <a:schemeClr val="tx1"/>
                          </a:solidFill>
                          <a:latin typeface="+mn-lt"/>
                          <a:ea typeface="+mn-ea"/>
                        </a:defRPr>
                      </a:lvl5pPr>
                    </a:lstStyle>
                    <a:p>
                      <a:pPr marL="0" lvl="0" indent="0" eaLnBrk="1" hangingPunct="1">
                        <a:buClr>
                          <a:schemeClr val="hlink"/>
                        </a:buClr>
                        <a:buSzPct val="110000"/>
                        <a:buFont typeface="Wingdings" panose="05000000000000000000" pitchFamily="2" charset="2"/>
                        <a:buNone/>
                      </a:pPr>
                      <a:r>
                        <a:rPr lang="zh-CN" altLang="en-US" sz="1400" b="1" dirty="0">
                          <a:latin typeface="宋体" panose="02010600030101010101" pitchFamily="2" charset="-122"/>
                          <a:ea typeface="楷体_GB2312" pitchFamily="49" charset="-122"/>
                        </a:rPr>
                        <a:t>根据查询图书的情况</a:t>
                      </a:r>
                      <a:endParaRPr lang="zh-CN" altLang="en-US" sz="1400" b="1" dirty="0">
                        <a:latin typeface="宋体" panose="02010600030101010101" pitchFamily="2" charset="-122"/>
                        <a:ea typeface="楷体_GB2312" pitchFamily="49" charset="-122"/>
                      </a:endParaRPr>
                    </a:p>
                    <a:p>
                      <a:pPr marL="0" lvl="0" indent="0" eaLnBrk="1" hangingPunct="1">
                        <a:buClr>
                          <a:schemeClr val="hlink"/>
                        </a:buClr>
                        <a:buSzPct val="110000"/>
                        <a:buFont typeface="Wingdings" panose="05000000000000000000" pitchFamily="2" charset="2"/>
                        <a:buNone/>
                      </a:pPr>
                      <a:r>
                        <a:rPr lang="en-US" altLang="zh-CN" sz="1400" b="1">
                          <a:latin typeface="宋体" panose="02010600030101010101" pitchFamily="2" charset="-122"/>
                          <a:ea typeface="楷体_GB2312" pitchFamily="49" charset="-122"/>
                        </a:rPr>
                        <a:t>1.</a:t>
                      </a:r>
                      <a:r>
                        <a:rPr lang="zh-CN" altLang="en-US" sz="1400" b="1" dirty="0">
                          <a:latin typeface="宋体" panose="02010600030101010101" pitchFamily="2" charset="-122"/>
                          <a:ea typeface="楷体_GB2312" pitchFamily="49" charset="-122"/>
                        </a:rPr>
                        <a:t>从目录文件中读出该书信息；</a:t>
                      </a:r>
                      <a:endParaRPr lang="zh-CN" altLang="en-US" sz="1400" b="1" dirty="0">
                        <a:latin typeface="宋体" panose="02010600030101010101" pitchFamily="2" charset="-122"/>
                        <a:ea typeface="楷体_GB2312" pitchFamily="49" charset="-122"/>
                      </a:endParaRPr>
                    </a:p>
                    <a:p>
                      <a:pPr marL="0" lvl="0" indent="0" eaLnBrk="1" hangingPunct="1">
                        <a:buClr>
                          <a:schemeClr val="hlink"/>
                        </a:buClr>
                        <a:buSzPct val="110000"/>
                        <a:buFont typeface="Wingdings" panose="05000000000000000000" pitchFamily="2" charset="2"/>
                        <a:buNone/>
                      </a:pPr>
                      <a:r>
                        <a:rPr lang="en-US" altLang="zh-CN" sz="1400" b="1">
                          <a:latin typeface="宋体" panose="02010600030101010101" pitchFamily="2" charset="-122"/>
                          <a:ea typeface="楷体_GB2312" pitchFamily="49" charset="-122"/>
                        </a:rPr>
                        <a:t>2.</a:t>
                      </a:r>
                      <a:r>
                        <a:rPr lang="zh-CN" altLang="en-US" sz="1400" b="1" dirty="0">
                          <a:latin typeface="宋体" panose="02010600030101010101" pitchFamily="2" charset="-122"/>
                          <a:ea typeface="楷体_GB2312" pitchFamily="49" charset="-122"/>
                        </a:rPr>
                        <a:t>从借书文件中读出该书的借阅记录；</a:t>
                      </a:r>
                      <a:endParaRPr lang="zh-CN" altLang="en-US" sz="1400" b="1" dirty="0">
                        <a:latin typeface="宋体" panose="02010600030101010101" pitchFamily="2" charset="-122"/>
                        <a:ea typeface="楷体_GB2312" pitchFamily="49" charset="-122"/>
                      </a:endParaRPr>
                    </a:p>
                    <a:p>
                      <a:pPr marL="0" lvl="0" indent="0" eaLnBrk="1" hangingPunct="1">
                        <a:buClr>
                          <a:schemeClr val="hlink"/>
                        </a:buClr>
                        <a:buSzPct val="110000"/>
                        <a:buFont typeface="Wingdings" panose="05000000000000000000" pitchFamily="2" charset="2"/>
                        <a:buNone/>
                      </a:pPr>
                      <a:r>
                        <a:rPr lang="en-US" altLang="zh-CN" sz="1400" b="1">
                          <a:latin typeface="宋体" panose="02010600030101010101" pitchFamily="2" charset="-122"/>
                          <a:ea typeface="楷体_GB2312" pitchFamily="49" charset="-122"/>
                        </a:rPr>
                        <a:t>3.</a:t>
                      </a:r>
                      <a:r>
                        <a:rPr lang="zh-CN" altLang="en-US" sz="1400" b="1" dirty="0">
                          <a:latin typeface="宋体" panose="02010600030101010101" pitchFamily="2" charset="-122"/>
                          <a:ea typeface="楷体_GB2312" pitchFamily="49" charset="-122"/>
                        </a:rPr>
                        <a:t>综合输出该图书的借阅情况。</a:t>
                      </a:r>
                      <a:endParaRPr lang="zh-CN" altLang="en-US" sz="1400" b="1" dirty="0">
                        <a:latin typeface="宋体" panose="02010600030101010101" pitchFamily="2" charset="-122"/>
                        <a:ea typeface="楷体_GB2312" pitchFamily="49" charset="-122"/>
                      </a:endParaRPr>
                    </a:p>
                  </a:txBody>
                  <a:tcPr>
                    <a:lnL w="12700" cap="flat" cmpd="sng">
                      <a:solidFill>
                        <a:schemeClr val="tx1"/>
                      </a:solidFill>
                      <a:prstDash val="solid"/>
                      <a:headEnd type="none" w="sm" len="sm"/>
                      <a:tailEnd type="none" w="sm" len="sm"/>
                    </a:lnL>
                    <a:lnR w="28575"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28575" cap="flat" cmpd="sng">
                      <a:solidFill>
                        <a:schemeClr val="tx1"/>
                      </a:solidFill>
                      <a:prstDash val="solid"/>
                      <a:headEnd type="none" w="sm" len="sm"/>
                      <a:tailEnd type="none" w="sm" len="sm"/>
                    </a:lnB>
                    <a:lnTlToBr>
                      <a:noFill/>
                    </a:lnTlToBr>
                    <a:lnBlToTr>
                      <a:noFill/>
                    </a:lnBlToTr>
                    <a:noFill/>
                  </a:tcPr>
                </a:tc>
                <a:tc hMerge="1">
                  <a:tcPr>
                    <a:lnT w="12700" cap="flat" cmpd="sng">
                      <a:solidFill>
                        <a:schemeClr val="tx1"/>
                      </a:solidFill>
                      <a:prstDash val="solid"/>
                      <a:headEnd type="none" w="sm" len="sm"/>
                      <a:tailEnd type="none" w="sm" len="sm"/>
                    </a:lnT>
                    <a:lnB w="28575" cap="flat" cmpd="sng">
                      <a:solidFill>
                        <a:schemeClr val="tx1"/>
                      </a:solidFill>
                      <a:prstDash val="solid"/>
                      <a:headEnd type="none" w="sm" len="sm"/>
                      <a:tailEnd type="none" w="sm" len="sm"/>
                    </a:lnB>
                  </a:tcPr>
                </a:tc>
                <a:tc hMerge="1">
                  <a:tcPr>
                    <a:lnR w="28575"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28575" cap="flat" cmpd="sng">
                      <a:solidFill>
                        <a:schemeClr val="tx1"/>
                      </a:solidFill>
                      <a:prstDash val="solid"/>
                      <a:headEnd type="none" w="sm" len="sm"/>
                      <a:tailEnd type="none" w="sm" len="sm"/>
                    </a:lnB>
                  </a:tcPr>
                </a:tc>
              </a:tr>
            </a:tbl>
          </a:graphicData>
        </a:graphic>
      </p:graphicFrame>
      <p:sp>
        <p:nvSpPr>
          <p:cNvPr id="86063" name="Text Box 45"/>
          <p:cNvSpPr txBox="1"/>
          <p:nvPr/>
        </p:nvSpPr>
        <p:spPr>
          <a:xfrm>
            <a:off x="914400" y="1851025"/>
            <a:ext cx="1600200" cy="366713"/>
          </a:xfrm>
          <a:prstGeom prst="rect">
            <a:avLst/>
          </a:prstGeom>
          <a:noFill/>
          <a:ln w="12700">
            <a:noFill/>
          </a:ln>
        </p:spPr>
        <p:txBody>
          <a:bodyPr>
            <a:spAutoFit/>
          </a:bodyPr>
          <a:p>
            <a:pPr lvl="0" eaLnBrk="1" hangingPunct="1"/>
            <a:r>
              <a:rPr lang="en-US" altLang="zh-CN" sz="1800" b="1">
                <a:latin typeface="宋体" panose="02010600030101010101" pitchFamily="2" charset="-122"/>
                <a:ea typeface="宋体" panose="02010600030101010101" pitchFamily="2" charset="-122"/>
              </a:rPr>
              <a:t>3.</a:t>
            </a:r>
            <a:r>
              <a:rPr lang="zh-CN" altLang="en-US" sz="1800" b="1" dirty="0">
                <a:latin typeface="宋体" panose="02010600030101010101" pitchFamily="2" charset="-122"/>
                <a:ea typeface="宋体" panose="02010600030101010101" pitchFamily="2" charset="-122"/>
              </a:rPr>
              <a:t>加工说明</a:t>
            </a:r>
            <a:endParaRPr lang="zh-CN" altLang="en-US" sz="1800" b="1" dirty="0">
              <a:latin typeface="宋体" panose="02010600030101010101" pitchFamily="2" charset="-122"/>
              <a:ea typeface="宋体" panose="02010600030101010101" pitchFamily="2" charset="-122"/>
            </a:endParaRPr>
          </a:p>
        </p:txBody>
      </p:sp>
    </p:spTree>
  </p:cSld>
  <p:clrMapOvr>
    <a:masterClrMapping/>
  </p:clrMapOvr>
  <p:transition spd="slow">
    <p:cover dir="u"/>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2" name="日期占位符 3"/>
          <p:cNvSpPr txBox="1">
            <a:spLocks noGrp="1"/>
          </p:cNvSpPr>
          <p:nvPr>
            <p:ph type="dt" sz="half" idx="10"/>
          </p:nvPr>
        </p:nvSpPr>
        <p:spPr/>
        <p:txBody>
          <a:bodyPr/>
          <a:p>
            <a:pPr eaLnBrk="1" hangingPunct="1"/>
            <a:fld id="{BB962C8B-B14F-4D97-AF65-F5344CB8AC3E}" type="datetime1">
              <a:rPr lang="zh-CN" altLang="en-US" dirty="0"/>
            </a:fld>
            <a:endParaRPr lang="zh-CN" altLang="en-US" dirty="0"/>
          </a:p>
        </p:txBody>
      </p:sp>
      <p:sp>
        <p:nvSpPr>
          <p:cNvPr id="87043" name="灯片编号占位符 5"/>
          <p:cNvSpPr txBox="1">
            <a:spLocks noGrp="1"/>
          </p:cNvSpPr>
          <p:nvPr>
            <p:ph type="sldNum" sz="quarter" idx="12"/>
          </p:nvPr>
        </p:nvSpPr>
        <p:spPr/>
        <p:txBody>
          <a:bodyPr/>
          <a:p>
            <a:pPr algn="r" eaLnBrk="1" hangingPunct="1">
              <a:spcBef>
                <a:spcPct val="50000"/>
              </a:spcBef>
            </a:pPr>
            <a:fld id="{9A0DB2DC-4C9A-4742-B13C-FB6460FD3503}" type="slidenum">
              <a:rPr lang="en-US" altLang="zh-CN" sz="1400"/>
            </a:fld>
            <a:endParaRPr lang="en-US" altLang="zh-CN" sz="1400"/>
          </a:p>
        </p:txBody>
      </p:sp>
      <p:sp>
        <p:nvSpPr>
          <p:cNvPr id="87044" name="Rectangle 2"/>
          <p:cNvSpPr>
            <a:spLocks noGrp="1"/>
          </p:cNvSpPr>
          <p:nvPr>
            <p:ph type="title"/>
          </p:nvPr>
        </p:nvSpPr>
        <p:spPr>
          <a:xfrm>
            <a:off x="2857500" y="857250"/>
            <a:ext cx="3738563" cy="546100"/>
          </a:xfrm>
        </p:spPr>
        <p:txBody>
          <a:bodyPr vert="horz" wrap="square" lIns="92075" tIns="46038" rIns="92075" bIns="46038" anchor="ctr"/>
          <a:p>
            <a:r>
              <a:rPr lang="zh-CN" altLang="en-US" sz="3600" dirty="0">
                <a:latin typeface="黑体" panose="02010609060101010101" pitchFamily="2" charset="-122"/>
                <a:ea typeface="黑体" panose="02010609060101010101" pitchFamily="2" charset="-122"/>
              </a:rPr>
              <a:t>图书馆系统</a:t>
            </a:r>
            <a:r>
              <a:rPr lang="en-US" altLang="zh-CN" sz="3600">
                <a:latin typeface="黑体" panose="02010609060101010101" pitchFamily="2" charset="-122"/>
                <a:ea typeface="黑体" panose="02010609060101010101" pitchFamily="2" charset="-122"/>
              </a:rPr>
              <a:t>13</a:t>
            </a:r>
            <a:endParaRPr lang="en-US" altLang="zh-CN" sz="3600">
              <a:latin typeface="黑体" panose="02010609060101010101" pitchFamily="2" charset="-122"/>
              <a:ea typeface="黑体" panose="02010609060101010101" pitchFamily="2" charset="-122"/>
            </a:endParaRPr>
          </a:p>
        </p:txBody>
      </p:sp>
      <p:sp>
        <p:nvSpPr>
          <p:cNvPr id="87045" name="Text Box 3"/>
          <p:cNvSpPr txBox="1"/>
          <p:nvPr/>
        </p:nvSpPr>
        <p:spPr>
          <a:xfrm>
            <a:off x="746125" y="4537075"/>
            <a:ext cx="184150" cy="457200"/>
          </a:xfrm>
          <a:prstGeom prst="rect">
            <a:avLst/>
          </a:prstGeom>
          <a:noFill/>
          <a:ln w="12700">
            <a:noFill/>
          </a:ln>
        </p:spPr>
        <p:txBody>
          <a:bodyPr wrap="none">
            <a:spAutoFit/>
          </a:bodyPr>
          <a:p>
            <a:pPr lvl="0" eaLnBrk="1" hangingPunct="1"/>
            <a:endParaRPr lang="zh-CN" altLang="zh-CN" dirty="0">
              <a:latin typeface="Times New Roman" panose="02020603050405020304" pitchFamily="18" charset="0"/>
              <a:ea typeface="宋体" panose="02010600030101010101" pitchFamily="2" charset="-122"/>
            </a:endParaRPr>
          </a:p>
        </p:txBody>
      </p:sp>
      <p:graphicFrame>
        <p:nvGraphicFramePr>
          <p:cNvPr id="87088" name="表格 87087"/>
          <p:cNvGraphicFramePr/>
          <p:nvPr/>
        </p:nvGraphicFramePr>
        <p:xfrm>
          <a:off x="990600" y="2438400"/>
          <a:ext cx="6629400" cy="1420813"/>
        </p:xfrm>
        <a:graphic>
          <a:graphicData uri="http://schemas.openxmlformats.org/drawingml/2006/table">
            <a:tbl>
              <a:tblPr/>
              <a:tblGrid>
                <a:gridCol w="1143000"/>
                <a:gridCol w="1295400"/>
                <a:gridCol w="990600"/>
                <a:gridCol w="3200400"/>
              </a:tblGrid>
              <a:tr h="303213">
                <a:tc>
                  <a:txBody>
                    <a:bodyPr/>
                    <a:lstStyle>
                      <a:lvl1pPr marL="342900" lvl="0" indent="-342900" algn="l" rtl="0" eaLnBrk="0" fontAlgn="base" hangingPunct="0">
                        <a:spcBef>
                          <a:spcPct val="20000"/>
                        </a:spcBef>
                        <a:spcAft>
                          <a:spcPct val="0"/>
                        </a:spcAft>
                        <a:buChar char="•"/>
                        <a:defRPr kumimoji="1" sz="28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kumimoji="1" sz="2400">
                          <a:solidFill>
                            <a:schemeClr val="tx1"/>
                          </a:solidFill>
                          <a:latin typeface="+mn-lt"/>
                          <a:ea typeface="+mn-ea"/>
                        </a:defRPr>
                      </a:lvl2pPr>
                      <a:lvl3pPr marL="1143000" lvl="2" indent="-228600" algn="l" rtl="0" eaLnBrk="0" fontAlgn="base" hangingPunct="0">
                        <a:spcBef>
                          <a:spcPct val="20000"/>
                        </a:spcBef>
                        <a:spcAft>
                          <a:spcPct val="0"/>
                        </a:spcAft>
                        <a:buChar char="•"/>
                        <a:defRPr kumimoji="1" sz="2000">
                          <a:solidFill>
                            <a:schemeClr val="tx1"/>
                          </a:solidFill>
                          <a:latin typeface="+mn-lt"/>
                          <a:ea typeface="+mn-ea"/>
                        </a:defRPr>
                      </a:lvl3pPr>
                      <a:lvl4pPr marL="1600200" lvl="3" indent="-228600" algn="l" rtl="0" eaLnBrk="0" fontAlgn="base" hangingPunct="0">
                        <a:spcBef>
                          <a:spcPct val="20000"/>
                        </a:spcBef>
                        <a:spcAft>
                          <a:spcPct val="0"/>
                        </a:spcAft>
                        <a:buChar char="–"/>
                        <a:defRPr kumimoji="1" sz="1800">
                          <a:solidFill>
                            <a:schemeClr val="tx1"/>
                          </a:solidFill>
                          <a:latin typeface="+mn-lt"/>
                          <a:ea typeface="+mn-ea"/>
                        </a:defRPr>
                      </a:lvl4pPr>
                      <a:lvl5pPr marL="2057400" lvl="4" indent="-228600" algn="l" rtl="0" eaLnBrk="0" fontAlgn="base" hangingPunct="0">
                        <a:spcBef>
                          <a:spcPct val="20000"/>
                        </a:spcBef>
                        <a:spcAft>
                          <a:spcPct val="0"/>
                        </a:spcAft>
                        <a:buChar char="•"/>
                        <a:defRPr kumimoji="1" sz="1800">
                          <a:solidFill>
                            <a:schemeClr val="tx1"/>
                          </a:solidFill>
                          <a:latin typeface="+mn-lt"/>
                          <a:ea typeface="+mn-ea"/>
                        </a:defRPr>
                      </a:lvl5pPr>
                    </a:lstStyle>
                    <a:p>
                      <a:pPr marL="0" lvl="0" indent="0" algn="ctr" eaLnBrk="1" hangingPunct="1">
                        <a:buClr>
                          <a:schemeClr val="hlink"/>
                        </a:buClr>
                        <a:buSzPct val="110000"/>
                        <a:buFont typeface="Wingdings" panose="05000000000000000000" pitchFamily="2" charset="2"/>
                        <a:buNone/>
                      </a:pPr>
                      <a:r>
                        <a:rPr lang="zh-CN" altLang="en-US" sz="1400" b="1" dirty="0">
                          <a:latin typeface="宋体" panose="02010600030101010101" pitchFamily="2" charset="-122"/>
                          <a:ea typeface="楷体_GB2312" pitchFamily="49" charset="-122"/>
                        </a:rPr>
                        <a:t>加工编号</a:t>
                      </a:r>
                      <a:endParaRPr lang="zh-CN" altLang="en-US" sz="1400" b="1" dirty="0">
                        <a:latin typeface="宋体" panose="02010600030101010101" pitchFamily="2" charset="-122"/>
                        <a:ea typeface="楷体_GB2312" pitchFamily="49" charset="-122"/>
                      </a:endParaRPr>
                    </a:p>
                  </a:txBody>
                  <a:tcPr>
                    <a:lnL w="28575"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28575"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a:txBody>
                    <a:bodyPr/>
                    <a:lstStyle>
                      <a:lvl1pPr marL="342900" lvl="0" indent="-342900" algn="l" rtl="0" eaLnBrk="0" fontAlgn="base" hangingPunct="0">
                        <a:spcBef>
                          <a:spcPct val="20000"/>
                        </a:spcBef>
                        <a:spcAft>
                          <a:spcPct val="0"/>
                        </a:spcAft>
                        <a:buChar char="•"/>
                        <a:defRPr kumimoji="1" sz="28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kumimoji="1" sz="2400">
                          <a:solidFill>
                            <a:schemeClr val="tx1"/>
                          </a:solidFill>
                          <a:latin typeface="+mn-lt"/>
                          <a:ea typeface="+mn-ea"/>
                        </a:defRPr>
                      </a:lvl2pPr>
                      <a:lvl3pPr marL="1143000" lvl="2" indent="-228600" algn="l" rtl="0" eaLnBrk="0" fontAlgn="base" hangingPunct="0">
                        <a:spcBef>
                          <a:spcPct val="20000"/>
                        </a:spcBef>
                        <a:spcAft>
                          <a:spcPct val="0"/>
                        </a:spcAft>
                        <a:buChar char="•"/>
                        <a:defRPr kumimoji="1" sz="2000">
                          <a:solidFill>
                            <a:schemeClr val="tx1"/>
                          </a:solidFill>
                          <a:latin typeface="+mn-lt"/>
                          <a:ea typeface="+mn-ea"/>
                        </a:defRPr>
                      </a:lvl3pPr>
                      <a:lvl4pPr marL="1600200" lvl="3" indent="-228600" algn="l" rtl="0" eaLnBrk="0" fontAlgn="base" hangingPunct="0">
                        <a:spcBef>
                          <a:spcPct val="20000"/>
                        </a:spcBef>
                        <a:spcAft>
                          <a:spcPct val="0"/>
                        </a:spcAft>
                        <a:buChar char="–"/>
                        <a:defRPr kumimoji="1" sz="1800">
                          <a:solidFill>
                            <a:schemeClr val="tx1"/>
                          </a:solidFill>
                          <a:latin typeface="+mn-lt"/>
                          <a:ea typeface="+mn-ea"/>
                        </a:defRPr>
                      </a:lvl4pPr>
                      <a:lvl5pPr marL="2057400" lvl="4" indent="-228600" algn="l" rtl="0" eaLnBrk="0" fontAlgn="base" hangingPunct="0">
                        <a:spcBef>
                          <a:spcPct val="20000"/>
                        </a:spcBef>
                        <a:spcAft>
                          <a:spcPct val="0"/>
                        </a:spcAft>
                        <a:buChar char="•"/>
                        <a:defRPr kumimoji="1" sz="1800">
                          <a:solidFill>
                            <a:schemeClr val="tx1"/>
                          </a:solidFill>
                          <a:latin typeface="+mn-lt"/>
                          <a:ea typeface="+mn-ea"/>
                        </a:defRPr>
                      </a:lvl5pPr>
                    </a:lstStyle>
                    <a:p>
                      <a:pPr marL="0" lvl="0" indent="0" eaLnBrk="1" hangingPunct="1">
                        <a:buClr>
                          <a:schemeClr val="hlink"/>
                        </a:buClr>
                        <a:buSzPct val="110000"/>
                        <a:buFont typeface="Wingdings" panose="05000000000000000000" pitchFamily="2" charset="2"/>
                        <a:buNone/>
                      </a:pPr>
                      <a:r>
                        <a:rPr lang="en-US" altLang="zh-CN" sz="1400" b="1">
                          <a:latin typeface="宋体" panose="02010600030101010101" pitchFamily="2" charset="-122"/>
                          <a:ea typeface="楷体_GB2312" pitchFamily="49" charset="-122"/>
                        </a:rPr>
                        <a:t>3.4</a:t>
                      </a:r>
                      <a:endParaRPr lang="en-US" altLang="zh-CN" sz="1400" b="1">
                        <a:latin typeface="宋体" panose="02010600030101010101" pitchFamily="2" charset="-122"/>
                        <a:ea typeface="楷体_GB2312" pitchFamily="49" charset="-122"/>
                      </a:endParaRPr>
                    </a:p>
                  </a:txBody>
                  <a:tcP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28575"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a:txBody>
                    <a:bodyPr/>
                    <a:lstStyle>
                      <a:lvl1pPr marL="342900" lvl="0" indent="-342900" algn="l" rtl="0" eaLnBrk="0" fontAlgn="base" hangingPunct="0">
                        <a:spcBef>
                          <a:spcPct val="20000"/>
                        </a:spcBef>
                        <a:spcAft>
                          <a:spcPct val="0"/>
                        </a:spcAft>
                        <a:buChar char="•"/>
                        <a:defRPr kumimoji="1" sz="28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kumimoji="1" sz="2400">
                          <a:solidFill>
                            <a:schemeClr val="tx1"/>
                          </a:solidFill>
                          <a:latin typeface="+mn-lt"/>
                          <a:ea typeface="+mn-ea"/>
                        </a:defRPr>
                      </a:lvl2pPr>
                      <a:lvl3pPr marL="1143000" lvl="2" indent="-228600" algn="l" rtl="0" eaLnBrk="0" fontAlgn="base" hangingPunct="0">
                        <a:spcBef>
                          <a:spcPct val="20000"/>
                        </a:spcBef>
                        <a:spcAft>
                          <a:spcPct val="0"/>
                        </a:spcAft>
                        <a:buChar char="•"/>
                        <a:defRPr kumimoji="1" sz="2000">
                          <a:solidFill>
                            <a:schemeClr val="tx1"/>
                          </a:solidFill>
                          <a:latin typeface="+mn-lt"/>
                          <a:ea typeface="+mn-ea"/>
                        </a:defRPr>
                      </a:lvl3pPr>
                      <a:lvl4pPr marL="1600200" lvl="3" indent="-228600" algn="l" rtl="0" eaLnBrk="0" fontAlgn="base" hangingPunct="0">
                        <a:spcBef>
                          <a:spcPct val="20000"/>
                        </a:spcBef>
                        <a:spcAft>
                          <a:spcPct val="0"/>
                        </a:spcAft>
                        <a:buChar char="–"/>
                        <a:defRPr kumimoji="1" sz="1800">
                          <a:solidFill>
                            <a:schemeClr val="tx1"/>
                          </a:solidFill>
                          <a:latin typeface="+mn-lt"/>
                          <a:ea typeface="+mn-ea"/>
                        </a:defRPr>
                      </a:lvl4pPr>
                      <a:lvl5pPr marL="2057400" lvl="4" indent="-228600" algn="l" rtl="0" eaLnBrk="0" fontAlgn="base" hangingPunct="0">
                        <a:spcBef>
                          <a:spcPct val="20000"/>
                        </a:spcBef>
                        <a:spcAft>
                          <a:spcPct val="0"/>
                        </a:spcAft>
                        <a:buChar char="•"/>
                        <a:defRPr kumimoji="1" sz="1800">
                          <a:solidFill>
                            <a:schemeClr val="tx1"/>
                          </a:solidFill>
                          <a:latin typeface="+mn-lt"/>
                          <a:ea typeface="+mn-ea"/>
                        </a:defRPr>
                      </a:lvl5pPr>
                    </a:lstStyle>
                    <a:p>
                      <a:pPr marL="0" lvl="0" indent="0" algn="ctr" eaLnBrk="1" hangingPunct="1">
                        <a:buClr>
                          <a:schemeClr val="hlink"/>
                        </a:buClr>
                        <a:buSzPct val="110000"/>
                        <a:buFont typeface="Wingdings" panose="05000000000000000000" pitchFamily="2" charset="2"/>
                        <a:buNone/>
                      </a:pPr>
                      <a:r>
                        <a:rPr lang="zh-CN" altLang="en-US" sz="1400" b="1" dirty="0">
                          <a:latin typeface="宋体" panose="02010600030101010101" pitchFamily="2" charset="-122"/>
                          <a:ea typeface="楷体_GB2312" pitchFamily="49" charset="-122"/>
                        </a:rPr>
                        <a:t>输入流</a:t>
                      </a:r>
                      <a:endParaRPr lang="zh-CN" altLang="en-US" sz="1400" b="1" dirty="0">
                        <a:latin typeface="宋体" panose="02010600030101010101" pitchFamily="2" charset="-122"/>
                        <a:ea typeface="楷体_GB2312" pitchFamily="49" charset="-122"/>
                      </a:endParaRPr>
                    </a:p>
                  </a:txBody>
                  <a:tcP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28575"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a:txBody>
                    <a:bodyPr/>
                    <a:lstStyle>
                      <a:lvl1pPr marL="342900" lvl="0" indent="-342900" algn="l" rtl="0" eaLnBrk="0" fontAlgn="base" hangingPunct="0">
                        <a:spcBef>
                          <a:spcPct val="20000"/>
                        </a:spcBef>
                        <a:spcAft>
                          <a:spcPct val="0"/>
                        </a:spcAft>
                        <a:buChar char="•"/>
                        <a:defRPr kumimoji="1" sz="28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kumimoji="1" sz="2400">
                          <a:solidFill>
                            <a:schemeClr val="tx1"/>
                          </a:solidFill>
                          <a:latin typeface="+mn-lt"/>
                          <a:ea typeface="+mn-ea"/>
                        </a:defRPr>
                      </a:lvl2pPr>
                      <a:lvl3pPr marL="1143000" lvl="2" indent="-228600" algn="l" rtl="0" eaLnBrk="0" fontAlgn="base" hangingPunct="0">
                        <a:spcBef>
                          <a:spcPct val="20000"/>
                        </a:spcBef>
                        <a:spcAft>
                          <a:spcPct val="0"/>
                        </a:spcAft>
                        <a:buChar char="•"/>
                        <a:defRPr kumimoji="1" sz="2000">
                          <a:solidFill>
                            <a:schemeClr val="tx1"/>
                          </a:solidFill>
                          <a:latin typeface="+mn-lt"/>
                          <a:ea typeface="+mn-ea"/>
                        </a:defRPr>
                      </a:lvl3pPr>
                      <a:lvl4pPr marL="1600200" lvl="3" indent="-228600" algn="l" rtl="0" eaLnBrk="0" fontAlgn="base" hangingPunct="0">
                        <a:spcBef>
                          <a:spcPct val="20000"/>
                        </a:spcBef>
                        <a:spcAft>
                          <a:spcPct val="0"/>
                        </a:spcAft>
                        <a:buChar char="–"/>
                        <a:defRPr kumimoji="1" sz="1800">
                          <a:solidFill>
                            <a:schemeClr val="tx1"/>
                          </a:solidFill>
                          <a:latin typeface="+mn-lt"/>
                          <a:ea typeface="+mn-ea"/>
                        </a:defRPr>
                      </a:lvl4pPr>
                      <a:lvl5pPr marL="2057400" lvl="4" indent="-228600" algn="l" rtl="0" eaLnBrk="0" fontAlgn="base" hangingPunct="0">
                        <a:spcBef>
                          <a:spcPct val="20000"/>
                        </a:spcBef>
                        <a:spcAft>
                          <a:spcPct val="0"/>
                        </a:spcAft>
                        <a:buChar char="•"/>
                        <a:defRPr kumimoji="1" sz="1800">
                          <a:solidFill>
                            <a:schemeClr val="tx1"/>
                          </a:solidFill>
                          <a:latin typeface="+mn-lt"/>
                          <a:ea typeface="+mn-ea"/>
                        </a:defRPr>
                      </a:lvl5pPr>
                    </a:lstStyle>
                    <a:p>
                      <a:pPr marL="0" lvl="0" indent="0" eaLnBrk="1" hangingPunct="1">
                        <a:buClr>
                          <a:schemeClr val="hlink"/>
                        </a:buClr>
                        <a:buSzPct val="110000"/>
                        <a:buFont typeface="Wingdings" panose="05000000000000000000" pitchFamily="2" charset="2"/>
                        <a:buNone/>
                      </a:pPr>
                      <a:r>
                        <a:rPr lang="zh-CN" altLang="en-US" sz="1400" b="1" dirty="0">
                          <a:latin typeface="宋体" panose="02010600030101010101" pitchFamily="2" charset="-122"/>
                          <a:ea typeface="楷体_GB2312" pitchFamily="49" charset="-122"/>
                        </a:rPr>
                        <a:t>统计要求，目录文件</a:t>
                      </a:r>
                      <a:endParaRPr lang="zh-CN" altLang="en-US" sz="1400" b="1" dirty="0">
                        <a:latin typeface="宋体" panose="02010600030101010101" pitchFamily="2" charset="-122"/>
                        <a:ea typeface="楷体_GB2312" pitchFamily="49" charset="-122"/>
                      </a:endParaRPr>
                    </a:p>
                  </a:txBody>
                  <a:tcPr>
                    <a:lnL w="12700" cap="flat" cmpd="sng">
                      <a:solidFill>
                        <a:schemeClr val="tx1"/>
                      </a:solidFill>
                      <a:prstDash val="solid"/>
                      <a:headEnd type="none" w="sm" len="sm"/>
                      <a:tailEnd type="none" w="sm" len="sm"/>
                    </a:lnL>
                    <a:lnR w="28575" cap="flat" cmpd="sng">
                      <a:solidFill>
                        <a:schemeClr val="tx1"/>
                      </a:solidFill>
                      <a:prstDash val="solid"/>
                      <a:headEnd type="none" w="sm" len="sm"/>
                      <a:tailEnd type="none" w="sm" len="sm"/>
                    </a:lnR>
                    <a:lnT w="28575"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r>
              <a:tr h="303212">
                <a:tc>
                  <a:txBody>
                    <a:bodyPr/>
                    <a:lstStyle>
                      <a:lvl1pPr marL="342900" lvl="0" indent="-342900" algn="l" rtl="0" eaLnBrk="0" fontAlgn="base" hangingPunct="0">
                        <a:spcBef>
                          <a:spcPct val="20000"/>
                        </a:spcBef>
                        <a:spcAft>
                          <a:spcPct val="0"/>
                        </a:spcAft>
                        <a:buChar char="•"/>
                        <a:defRPr kumimoji="1" sz="28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kumimoji="1" sz="2400">
                          <a:solidFill>
                            <a:schemeClr val="tx1"/>
                          </a:solidFill>
                          <a:latin typeface="+mn-lt"/>
                          <a:ea typeface="+mn-ea"/>
                        </a:defRPr>
                      </a:lvl2pPr>
                      <a:lvl3pPr marL="1143000" lvl="2" indent="-228600" algn="l" rtl="0" eaLnBrk="0" fontAlgn="base" hangingPunct="0">
                        <a:spcBef>
                          <a:spcPct val="20000"/>
                        </a:spcBef>
                        <a:spcAft>
                          <a:spcPct val="0"/>
                        </a:spcAft>
                        <a:buChar char="•"/>
                        <a:defRPr kumimoji="1" sz="2000">
                          <a:solidFill>
                            <a:schemeClr val="tx1"/>
                          </a:solidFill>
                          <a:latin typeface="+mn-lt"/>
                          <a:ea typeface="+mn-ea"/>
                        </a:defRPr>
                      </a:lvl3pPr>
                      <a:lvl4pPr marL="1600200" lvl="3" indent="-228600" algn="l" rtl="0" eaLnBrk="0" fontAlgn="base" hangingPunct="0">
                        <a:spcBef>
                          <a:spcPct val="20000"/>
                        </a:spcBef>
                        <a:spcAft>
                          <a:spcPct val="0"/>
                        </a:spcAft>
                        <a:buChar char="–"/>
                        <a:defRPr kumimoji="1" sz="1800">
                          <a:solidFill>
                            <a:schemeClr val="tx1"/>
                          </a:solidFill>
                          <a:latin typeface="+mn-lt"/>
                          <a:ea typeface="+mn-ea"/>
                        </a:defRPr>
                      </a:lvl4pPr>
                      <a:lvl5pPr marL="2057400" lvl="4" indent="-228600" algn="l" rtl="0" eaLnBrk="0" fontAlgn="base" hangingPunct="0">
                        <a:spcBef>
                          <a:spcPct val="20000"/>
                        </a:spcBef>
                        <a:spcAft>
                          <a:spcPct val="0"/>
                        </a:spcAft>
                        <a:buChar char="•"/>
                        <a:defRPr kumimoji="1" sz="1800">
                          <a:solidFill>
                            <a:schemeClr val="tx1"/>
                          </a:solidFill>
                          <a:latin typeface="+mn-lt"/>
                          <a:ea typeface="+mn-ea"/>
                        </a:defRPr>
                      </a:lvl5pPr>
                    </a:lstStyle>
                    <a:p>
                      <a:pPr marL="0" lvl="0" indent="0" algn="ctr" eaLnBrk="1" hangingPunct="1">
                        <a:buClr>
                          <a:schemeClr val="hlink"/>
                        </a:buClr>
                        <a:buSzPct val="110000"/>
                        <a:buFont typeface="Wingdings" panose="05000000000000000000" pitchFamily="2" charset="2"/>
                        <a:buNone/>
                      </a:pPr>
                      <a:r>
                        <a:rPr lang="zh-CN" altLang="en-US" sz="1400" b="1" dirty="0">
                          <a:latin typeface="宋体" panose="02010600030101010101" pitchFamily="2" charset="-122"/>
                          <a:ea typeface="楷体_GB2312" pitchFamily="49" charset="-122"/>
                        </a:rPr>
                        <a:t>加 工 名</a:t>
                      </a:r>
                      <a:endParaRPr lang="zh-CN" altLang="en-US" sz="1400" b="1" dirty="0">
                        <a:latin typeface="宋体" panose="02010600030101010101" pitchFamily="2" charset="-122"/>
                        <a:ea typeface="楷体_GB2312" pitchFamily="49" charset="-122"/>
                      </a:endParaRPr>
                    </a:p>
                  </a:txBody>
                  <a:tcPr>
                    <a:lnL w="28575"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a:txBody>
                    <a:bodyPr/>
                    <a:lstStyle>
                      <a:lvl1pPr marL="342900" lvl="0" indent="-342900" algn="l" rtl="0" eaLnBrk="0" fontAlgn="base" hangingPunct="0">
                        <a:spcBef>
                          <a:spcPct val="20000"/>
                        </a:spcBef>
                        <a:spcAft>
                          <a:spcPct val="0"/>
                        </a:spcAft>
                        <a:buChar char="•"/>
                        <a:defRPr kumimoji="1" sz="28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kumimoji="1" sz="2400">
                          <a:solidFill>
                            <a:schemeClr val="tx1"/>
                          </a:solidFill>
                          <a:latin typeface="+mn-lt"/>
                          <a:ea typeface="+mn-ea"/>
                        </a:defRPr>
                      </a:lvl2pPr>
                      <a:lvl3pPr marL="1143000" lvl="2" indent="-228600" algn="l" rtl="0" eaLnBrk="0" fontAlgn="base" hangingPunct="0">
                        <a:spcBef>
                          <a:spcPct val="20000"/>
                        </a:spcBef>
                        <a:spcAft>
                          <a:spcPct val="0"/>
                        </a:spcAft>
                        <a:buChar char="•"/>
                        <a:defRPr kumimoji="1" sz="2000">
                          <a:solidFill>
                            <a:schemeClr val="tx1"/>
                          </a:solidFill>
                          <a:latin typeface="+mn-lt"/>
                          <a:ea typeface="+mn-ea"/>
                        </a:defRPr>
                      </a:lvl3pPr>
                      <a:lvl4pPr marL="1600200" lvl="3" indent="-228600" algn="l" rtl="0" eaLnBrk="0" fontAlgn="base" hangingPunct="0">
                        <a:spcBef>
                          <a:spcPct val="20000"/>
                        </a:spcBef>
                        <a:spcAft>
                          <a:spcPct val="0"/>
                        </a:spcAft>
                        <a:buChar char="–"/>
                        <a:defRPr kumimoji="1" sz="1800">
                          <a:solidFill>
                            <a:schemeClr val="tx1"/>
                          </a:solidFill>
                          <a:latin typeface="+mn-lt"/>
                          <a:ea typeface="+mn-ea"/>
                        </a:defRPr>
                      </a:lvl4pPr>
                      <a:lvl5pPr marL="2057400" lvl="4" indent="-228600" algn="l" rtl="0" eaLnBrk="0" fontAlgn="base" hangingPunct="0">
                        <a:spcBef>
                          <a:spcPct val="20000"/>
                        </a:spcBef>
                        <a:spcAft>
                          <a:spcPct val="0"/>
                        </a:spcAft>
                        <a:buChar char="•"/>
                        <a:defRPr kumimoji="1" sz="1800">
                          <a:solidFill>
                            <a:schemeClr val="tx1"/>
                          </a:solidFill>
                          <a:latin typeface="+mn-lt"/>
                          <a:ea typeface="+mn-ea"/>
                        </a:defRPr>
                      </a:lvl5pPr>
                    </a:lstStyle>
                    <a:p>
                      <a:pPr marL="0" lvl="0" indent="0" eaLnBrk="1" hangingPunct="1">
                        <a:buClr>
                          <a:schemeClr val="hlink"/>
                        </a:buClr>
                        <a:buSzPct val="110000"/>
                        <a:buFont typeface="Wingdings" panose="05000000000000000000" pitchFamily="2" charset="2"/>
                        <a:buNone/>
                      </a:pPr>
                      <a:r>
                        <a:rPr lang="zh-CN" altLang="en-US" sz="1400" b="1" dirty="0">
                          <a:latin typeface="宋体" panose="02010600030101010101" pitchFamily="2" charset="-122"/>
                          <a:ea typeface="楷体_GB2312" pitchFamily="49" charset="-122"/>
                        </a:rPr>
                        <a:t>图书统计</a:t>
                      </a:r>
                      <a:endParaRPr lang="zh-CN" altLang="en-US" sz="1400" b="1" dirty="0">
                        <a:latin typeface="宋体" panose="02010600030101010101" pitchFamily="2" charset="-122"/>
                        <a:ea typeface="楷体_GB2312" pitchFamily="49" charset="-122"/>
                      </a:endParaRPr>
                    </a:p>
                  </a:txBody>
                  <a:tcP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a:txBody>
                    <a:bodyPr/>
                    <a:lstStyle>
                      <a:lvl1pPr marL="342900" lvl="0" indent="-342900" algn="l" rtl="0" eaLnBrk="0" fontAlgn="base" hangingPunct="0">
                        <a:spcBef>
                          <a:spcPct val="20000"/>
                        </a:spcBef>
                        <a:spcAft>
                          <a:spcPct val="0"/>
                        </a:spcAft>
                        <a:buChar char="•"/>
                        <a:defRPr kumimoji="1" sz="28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kumimoji="1" sz="2400">
                          <a:solidFill>
                            <a:schemeClr val="tx1"/>
                          </a:solidFill>
                          <a:latin typeface="+mn-lt"/>
                          <a:ea typeface="+mn-ea"/>
                        </a:defRPr>
                      </a:lvl2pPr>
                      <a:lvl3pPr marL="1143000" lvl="2" indent="-228600" algn="l" rtl="0" eaLnBrk="0" fontAlgn="base" hangingPunct="0">
                        <a:spcBef>
                          <a:spcPct val="20000"/>
                        </a:spcBef>
                        <a:spcAft>
                          <a:spcPct val="0"/>
                        </a:spcAft>
                        <a:buChar char="•"/>
                        <a:defRPr kumimoji="1" sz="2000">
                          <a:solidFill>
                            <a:schemeClr val="tx1"/>
                          </a:solidFill>
                          <a:latin typeface="+mn-lt"/>
                          <a:ea typeface="+mn-ea"/>
                        </a:defRPr>
                      </a:lvl3pPr>
                      <a:lvl4pPr marL="1600200" lvl="3" indent="-228600" algn="l" rtl="0" eaLnBrk="0" fontAlgn="base" hangingPunct="0">
                        <a:spcBef>
                          <a:spcPct val="20000"/>
                        </a:spcBef>
                        <a:spcAft>
                          <a:spcPct val="0"/>
                        </a:spcAft>
                        <a:buChar char="–"/>
                        <a:defRPr kumimoji="1" sz="1800">
                          <a:solidFill>
                            <a:schemeClr val="tx1"/>
                          </a:solidFill>
                          <a:latin typeface="+mn-lt"/>
                          <a:ea typeface="+mn-ea"/>
                        </a:defRPr>
                      </a:lvl4pPr>
                      <a:lvl5pPr marL="2057400" lvl="4" indent="-228600" algn="l" rtl="0" eaLnBrk="0" fontAlgn="base" hangingPunct="0">
                        <a:spcBef>
                          <a:spcPct val="20000"/>
                        </a:spcBef>
                        <a:spcAft>
                          <a:spcPct val="0"/>
                        </a:spcAft>
                        <a:buChar char="•"/>
                        <a:defRPr kumimoji="1" sz="1800">
                          <a:solidFill>
                            <a:schemeClr val="tx1"/>
                          </a:solidFill>
                          <a:latin typeface="+mn-lt"/>
                          <a:ea typeface="+mn-ea"/>
                        </a:defRPr>
                      </a:lvl5pPr>
                    </a:lstStyle>
                    <a:p>
                      <a:pPr marL="0" lvl="0" indent="0" algn="ctr" eaLnBrk="1" hangingPunct="1">
                        <a:buClr>
                          <a:schemeClr val="hlink"/>
                        </a:buClr>
                        <a:buSzPct val="110000"/>
                        <a:buFont typeface="Wingdings" panose="05000000000000000000" pitchFamily="2" charset="2"/>
                        <a:buNone/>
                      </a:pPr>
                      <a:r>
                        <a:rPr lang="zh-CN" altLang="en-US" sz="1400" b="1" dirty="0">
                          <a:latin typeface="宋体" panose="02010600030101010101" pitchFamily="2" charset="-122"/>
                          <a:ea typeface="楷体_GB2312" pitchFamily="49" charset="-122"/>
                        </a:rPr>
                        <a:t>输出流</a:t>
                      </a:r>
                      <a:endParaRPr lang="zh-CN" altLang="en-US" sz="1400" b="1" dirty="0">
                        <a:latin typeface="宋体" panose="02010600030101010101" pitchFamily="2" charset="-122"/>
                        <a:ea typeface="楷体_GB2312" pitchFamily="49" charset="-122"/>
                      </a:endParaRPr>
                    </a:p>
                  </a:txBody>
                  <a:tcP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a:txBody>
                    <a:bodyPr/>
                    <a:lstStyle>
                      <a:lvl1pPr marL="342900" lvl="0" indent="-342900" algn="l" rtl="0" eaLnBrk="0" fontAlgn="base" hangingPunct="0">
                        <a:spcBef>
                          <a:spcPct val="20000"/>
                        </a:spcBef>
                        <a:spcAft>
                          <a:spcPct val="0"/>
                        </a:spcAft>
                        <a:buChar char="•"/>
                        <a:defRPr kumimoji="1" sz="28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kumimoji="1" sz="2400">
                          <a:solidFill>
                            <a:schemeClr val="tx1"/>
                          </a:solidFill>
                          <a:latin typeface="+mn-lt"/>
                          <a:ea typeface="+mn-ea"/>
                        </a:defRPr>
                      </a:lvl2pPr>
                      <a:lvl3pPr marL="1143000" lvl="2" indent="-228600" algn="l" rtl="0" eaLnBrk="0" fontAlgn="base" hangingPunct="0">
                        <a:spcBef>
                          <a:spcPct val="20000"/>
                        </a:spcBef>
                        <a:spcAft>
                          <a:spcPct val="0"/>
                        </a:spcAft>
                        <a:buChar char="•"/>
                        <a:defRPr kumimoji="1" sz="2000">
                          <a:solidFill>
                            <a:schemeClr val="tx1"/>
                          </a:solidFill>
                          <a:latin typeface="+mn-lt"/>
                          <a:ea typeface="+mn-ea"/>
                        </a:defRPr>
                      </a:lvl3pPr>
                      <a:lvl4pPr marL="1600200" lvl="3" indent="-228600" algn="l" rtl="0" eaLnBrk="0" fontAlgn="base" hangingPunct="0">
                        <a:spcBef>
                          <a:spcPct val="20000"/>
                        </a:spcBef>
                        <a:spcAft>
                          <a:spcPct val="0"/>
                        </a:spcAft>
                        <a:buChar char="–"/>
                        <a:defRPr kumimoji="1" sz="1800">
                          <a:solidFill>
                            <a:schemeClr val="tx1"/>
                          </a:solidFill>
                          <a:latin typeface="+mn-lt"/>
                          <a:ea typeface="+mn-ea"/>
                        </a:defRPr>
                      </a:lvl4pPr>
                      <a:lvl5pPr marL="2057400" lvl="4" indent="-228600" algn="l" rtl="0" eaLnBrk="0" fontAlgn="base" hangingPunct="0">
                        <a:spcBef>
                          <a:spcPct val="20000"/>
                        </a:spcBef>
                        <a:spcAft>
                          <a:spcPct val="0"/>
                        </a:spcAft>
                        <a:buChar char="•"/>
                        <a:defRPr kumimoji="1" sz="1800">
                          <a:solidFill>
                            <a:schemeClr val="tx1"/>
                          </a:solidFill>
                          <a:latin typeface="+mn-lt"/>
                          <a:ea typeface="+mn-ea"/>
                        </a:defRPr>
                      </a:lvl5pPr>
                    </a:lstStyle>
                    <a:p>
                      <a:pPr marL="0" lvl="0" indent="0" eaLnBrk="1" hangingPunct="1">
                        <a:buClr>
                          <a:schemeClr val="hlink"/>
                        </a:buClr>
                        <a:buSzPct val="110000"/>
                        <a:buFont typeface="Wingdings" panose="05000000000000000000" pitchFamily="2" charset="2"/>
                        <a:buNone/>
                      </a:pPr>
                      <a:r>
                        <a:rPr lang="zh-CN" altLang="en-US" sz="1400" b="1" dirty="0">
                          <a:latin typeface="宋体" panose="02010600030101010101" pitchFamily="2" charset="-122"/>
                          <a:ea typeface="楷体_GB2312" pitchFamily="49" charset="-122"/>
                        </a:rPr>
                        <a:t>统计表</a:t>
                      </a:r>
                      <a:endParaRPr lang="zh-CN" altLang="en-US" sz="1400" b="1" dirty="0">
                        <a:latin typeface="宋体" panose="02010600030101010101" pitchFamily="2" charset="-122"/>
                        <a:ea typeface="楷体_GB2312" pitchFamily="49" charset="-122"/>
                      </a:endParaRPr>
                    </a:p>
                  </a:txBody>
                  <a:tcPr>
                    <a:lnL w="12700" cap="flat" cmpd="sng">
                      <a:solidFill>
                        <a:schemeClr val="tx1"/>
                      </a:solidFill>
                      <a:prstDash val="solid"/>
                      <a:headEnd type="none" w="sm" len="sm"/>
                      <a:tailEnd type="none" w="sm" len="sm"/>
                    </a:lnL>
                    <a:lnR w="28575"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r>
              <a:tr h="814388">
                <a:tc>
                  <a:txBody>
                    <a:bodyPr/>
                    <a:lstStyle>
                      <a:lvl1pPr marL="342900" lvl="0" indent="-342900" algn="l" rtl="0" eaLnBrk="0" fontAlgn="base" hangingPunct="0">
                        <a:spcBef>
                          <a:spcPct val="20000"/>
                        </a:spcBef>
                        <a:spcAft>
                          <a:spcPct val="0"/>
                        </a:spcAft>
                        <a:buChar char="•"/>
                        <a:defRPr kumimoji="1" sz="28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kumimoji="1" sz="2400">
                          <a:solidFill>
                            <a:schemeClr val="tx1"/>
                          </a:solidFill>
                          <a:latin typeface="+mn-lt"/>
                          <a:ea typeface="+mn-ea"/>
                        </a:defRPr>
                      </a:lvl2pPr>
                      <a:lvl3pPr marL="1143000" lvl="2" indent="-228600" algn="l" rtl="0" eaLnBrk="0" fontAlgn="base" hangingPunct="0">
                        <a:spcBef>
                          <a:spcPct val="20000"/>
                        </a:spcBef>
                        <a:spcAft>
                          <a:spcPct val="0"/>
                        </a:spcAft>
                        <a:buChar char="•"/>
                        <a:defRPr kumimoji="1" sz="2000">
                          <a:solidFill>
                            <a:schemeClr val="tx1"/>
                          </a:solidFill>
                          <a:latin typeface="+mn-lt"/>
                          <a:ea typeface="+mn-ea"/>
                        </a:defRPr>
                      </a:lvl3pPr>
                      <a:lvl4pPr marL="1600200" lvl="3" indent="-228600" algn="l" rtl="0" eaLnBrk="0" fontAlgn="base" hangingPunct="0">
                        <a:spcBef>
                          <a:spcPct val="20000"/>
                        </a:spcBef>
                        <a:spcAft>
                          <a:spcPct val="0"/>
                        </a:spcAft>
                        <a:buChar char="–"/>
                        <a:defRPr kumimoji="1" sz="1800">
                          <a:solidFill>
                            <a:schemeClr val="tx1"/>
                          </a:solidFill>
                          <a:latin typeface="+mn-lt"/>
                          <a:ea typeface="+mn-ea"/>
                        </a:defRPr>
                      </a:lvl4pPr>
                      <a:lvl5pPr marL="2057400" lvl="4" indent="-228600" algn="l" rtl="0" eaLnBrk="0" fontAlgn="base" hangingPunct="0">
                        <a:spcBef>
                          <a:spcPct val="20000"/>
                        </a:spcBef>
                        <a:spcAft>
                          <a:spcPct val="0"/>
                        </a:spcAft>
                        <a:buChar char="•"/>
                        <a:defRPr kumimoji="1" sz="1800">
                          <a:solidFill>
                            <a:schemeClr val="tx1"/>
                          </a:solidFill>
                          <a:latin typeface="+mn-lt"/>
                          <a:ea typeface="+mn-ea"/>
                        </a:defRPr>
                      </a:lvl5pPr>
                    </a:lstStyle>
                    <a:p>
                      <a:pPr marL="0" lvl="0" indent="0" algn="ctr" eaLnBrk="1" hangingPunct="1">
                        <a:buClr>
                          <a:schemeClr val="hlink"/>
                        </a:buClr>
                        <a:buSzPct val="110000"/>
                        <a:buFont typeface="Wingdings" panose="05000000000000000000" pitchFamily="2" charset="2"/>
                        <a:buNone/>
                      </a:pPr>
                      <a:r>
                        <a:rPr lang="zh-CN" altLang="en-US" sz="1400" b="1" dirty="0">
                          <a:latin typeface="宋体" panose="02010600030101010101" pitchFamily="2" charset="-122"/>
                          <a:ea typeface="楷体_GB2312" pitchFamily="49" charset="-122"/>
                        </a:rPr>
                        <a:t>加工</a:t>
                      </a:r>
                      <a:endParaRPr lang="zh-CN" altLang="en-US" sz="1400" b="1" dirty="0">
                        <a:latin typeface="宋体" panose="02010600030101010101" pitchFamily="2" charset="-122"/>
                        <a:ea typeface="楷体_GB2312" pitchFamily="49" charset="-122"/>
                      </a:endParaRPr>
                    </a:p>
                    <a:p>
                      <a:pPr marL="0" lvl="0" indent="0" algn="ctr" eaLnBrk="1" hangingPunct="1">
                        <a:buClr>
                          <a:schemeClr val="hlink"/>
                        </a:buClr>
                        <a:buSzPct val="110000"/>
                        <a:buFont typeface="Wingdings" panose="05000000000000000000" pitchFamily="2" charset="2"/>
                        <a:buNone/>
                      </a:pPr>
                      <a:r>
                        <a:rPr lang="zh-CN" altLang="en-US" sz="1400" b="1" dirty="0">
                          <a:latin typeface="宋体" panose="02010600030101010101" pitchFamily="2" charset="-122"/>
                          <a:ea typeface="楷体_GB2312" pitchFamily="49" charset="-122"/>
                        </a:rPr>
                        <a:t>逻辑</a:t>
                      </a:r>
                      <a:endParaRPr lang="zh-CN" altLang="en-US" sz="1400" b="1" dirty="0">
                        <a:latin typeface="宋体" panose="02010600030101010101" pitchFamily="2" charset="-122"/>
                        <a:ea typeface="楷体_GB2312" pitchFamily="49" charset="-122"/>
                      </a:endParaRPr>
                    </a:p>
                  </a:txBody>
                  <a:tcPr>
                    <a:lnL w="28575"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28575" cap="flat" cmpd="sng">
                      <a:solidFill>
                        <a:schemeClr val="tx1"/>
                      </a:solidFill>
                      <a:prstDash val="solid"/>
                      <a:headEnd type="none" w="sm" len="sm"/>
                      <a:tailEnd type="none" w="sm" len="sm"/>
                    </a:lnB>
                    <a:lnTlToBr>
                      <a:noFill/>
                    </a:lnTlToBr>
                    <a:lnBlToTr>
                      <a:noFill/>
                    </a:lnBlToTr>
                    <a:noFill/>
                  </a:tcPr>
                </a:tc>
                <a:tc gridSpan="3">
                  <a:txBody>
                    <a:bodyPr/>
                    <a:lstStyle>
                      <a:lvl1pPr marL="342900" lvl="0" indent="-342900" algn="l" rtl="0" eaLnBrk="0" fontAlgn="base" hangingPunct="0">
                        <a:spcBef>
                          <a:spcPct val="20000"/>
                        </a:spcBef>
                        <a:spcAft>
                          <a:spcPct val="0"/>
                        </a:spcAft>
                        <a:buChar char="•"/>
                        <a:defRPr kumimoji="1" sz="28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kumimoji="1" sz="2400">
                          <a:solidFill>
                            <a:schemeClr val="tx1"/>
                          </a:solidFill>
                          <a:latin typeface="+mn-lt"/>
                          <a:ea typeface="+mn-ea"/>
                        </a:defRPr>
                      </a:lvl2pPr>
                      <a:lvl3pPr marL="1143000" lvl="2" indent="-228600" algn="l" rtl="0" eaLnBrk="0" fontAlgn="base" hangingPunct="0">
                        <a:spcBef>
                          <a:spcPct val="20000"/>
                        </a:spcBef>
                        <a:spcAft>
                          <a:spcPct val="0"/>
                        </a:spcAft>
                        <a:buChar char="•"/>
                        <a:defRPr kumimoji="1" sz="2000">
                          <a:solidFill>
                            <a:schemeClr val="tx1"/>
                          </a:solidFill>
                          <a:latin typeface="+mn-lt"/>
                          <a:ea typeface="+mn-ea"/>
                        </a:defRPr>
                      </a:lvl3pPr>
                      <a:lvl4pPr marL="1600200" lvl="3" indent="-228600" algn="l" rtl="0" eaLnBrk="0" fontAlgn="base" hangingPunct="0">
                        <a:spcBef>
                          <a:spcPct val="20000"/>
                        </a:spcBef>
                        <a:spcAft>
                          <a:spcPct val="0"/>
                        </a:spcAft>
                        <a:buChar char="–"/>
                        <a:defRPr kumimoji="1" sz="1800">
                          <a:solidFill>
                            <a:schemeClr val="tx1"/>
                          </a:solidFill>
                          <a:latin typeface="+mn-lt"/>
                          <a:ea typeface="+mn-ea"/>
                        </a:defRPr>
                      </a:lvl4pPr>
                      <a:lvl5pPr marL="2057400" lvl="4" indent="-228600" algn="l" rtl="0" eaLnBrk="0" fontAlgn="base" hangingPunct="0">
                        <a:spcBef>
                          <a:spcPct val="20000"/>
                        </a:spcBef>
                        <a:spcAft>
                          <a:spcPct val="0"/>
                        </a:spcAft>
                        <a:buChar char="•"/>
                        <a:defRPr kumimoji="1" sz="1800">
                          <a:solidFill>
                            <a:schemeClr val="tx1"/>
                          </a:solidFill>
                          <a:latin typeface="+mn-lt"/>
                          <a:ea typeface="+mn-ea"/>
                        </a:defRPr>
                      </a:lvl5pPr>
                    </a:lstStyle>
                    <a:p>
                      <a:pPr marL="0" lvl="0" indent="0" eaLnBrk="1" hangingPunct="1">
                        <a:buClr>
                          <a:schemeClr val="hlink"/>
                        </a:buClr>
                        <a:buSzPct val="110000"/>
                        <a:buFont typeface="Wingdings" panose="05000000000000000000" pitchFamily="2" charset="2"/>
                        <a:buNone/>
                      </a:pPr>
                      <a:r>
                        <a:rPr lang="zh-CN" altLang="en-US" sz="1400" b="1" dirty="0">
                          <a:latin typeface="宋体" panose="02010600030101010101" pitchFamily="2" charset="-122"/>
                          <a:ea typeface="楷体_GB2312" pitchFamily="49" charset="-122"/>
                        </a:rPr>
                        <a:t>根据统计要求</a:t>
                      </a:r>
                      <a:endParaRPr lang="zh-CN" altLang="en-US" sz="1400" b="1" dirty="0">
                        <a:latin typeface="宋体" panose="02010600030101010101" pitchFamily="2" charset="-122"/>
                        <a:ea typeface="楷体_GB2312" pitchFamily="49" charset="-122"/>
                      </a:endParaRPr>
                    </a:p>
                    <a:p>
                      <a:pPr marL="0" lvl="0" indent="0" eaLnBrk="1" hangingPunct="1">
                        <a:buClr>
                          <a:schemeClr val="hlink"/>
                        </a:buClr>
                        <a:buSzPct val="110000"/>
                        <a:buFont typeface="Wingdings" panose="05000000000000000000" pitchFamily="2" charset="2"/>
                        <a:buNone/>
                      </a:pPr>
                      <a:r>
                        <a:rPr lang="en-US" altLang="zh-CN" sz="1400" b="1">
                          <a:latin typeface="宋体" panose="02010600030101010101" pitchFamily="2" charset="-122"/>
                          <a:ea typeface="楷体_GB2312" pitchFamily="49" charset="-122"/>
                        </a:rPr>
                        <a:t>1.</a:t>
                      </a:r>
                      <a:r>
                        <a:rPr lang="zh-CN" altLang="en-US" sz="1400" b="1" dirty="0">
                          <a:latin typeface="宋体" panose="02010600030101010101" pitchFamily="2" charset="-122"/>
                          <a:ea typeface="楷体_GB2312" pitchFamily="49" charset="-122"/>
                        </a:rPr>
                        <a:t>从目录文件中读出所有图书的记录；</a:t>
                      </a:r>
                      <a:endParaRPr lang="zh-CN" altLang="en-US" sz="1400" b="1" dirty="0">
                        <a:latin typeface="宋体" panose="02010600030101010101" pitchFamily="2" charset="-122"/>
                        <a:ea typeface="楷体_GB2312" pitchFamily="49" charset="-122"/>
                      </a:endParaRPr>
                    </a:p>
                    <a:p>
                      <a:pPr marL="0" lvl="0" indent="0" eaLnBrk="1" hangingPunct="1">
                        <a:buClr>
                          <a:schemeClr val="hlink"/>
                        </a:buClr>
                        <a:buSzPct val="110000"/>
                        <a:buFont typeface="Wingdings" panose="05000000000000000000" pitchFamily="2" charset="2"/>
                        <a:buNone/>
                      </a:pPr>
                      <a:r>
                        <a:rPr lang="en-US" altLang="zh-CN" sz="1400" b="1">
                          <a:latin typeface="宋体" panose="02010600030101010101" pitchFamily="2" charset="-122"/>
                          <a:ea typeface="楷体_GB2312" pitchFamily="49" charset="-122"/>
                        </a:rPr>
                        <a:t>2.</a:t>
                      </a:r>
                      <a:r>
                        <a:rPr lang="zh-CN" altLang="en-US" sz="1400" b="1" dirty="0">
                          <a:latin typeface="宋体" panose="02010600030101010101" pitchFamily="2" charset="-122"/>
                          <a:ea typeface="楷体_GB2312" pitchFamily="49" charset="-122"/>
                        </a:rPr>
                        <a:t>输出统计表。</a:t>
                      </a:r>
                      <a:endParaRPr lang="zh-CN" altLang="en-US" sz="1400" b="1" dirty="0">
                        <a:latin typeface="宋体" panose="02010600030101010101" pitchFamily="2" charset="-122"/>
                        <a:ea typeface="楷体_GB2312" pitchFamily="49" charset="-122"/>
                      </a:endParaRPr>
                    </a:p>
                  </a:txBody>
                  <a:tcPr>
                    <a:lnL w="12700" cap="flat" cmpd="sng">
                      <a:solidFill>
                        <a:schemeClr val="tx1"/>
                      </a:solidFill>
                      <a:prstDash val="solid"/>
                      <a:headEnd type="none" w="sm" len="sm"/>
                      <a:tailEnd type="none" w="sm" len="sm"/>
                    </a:lnL>
                    <a:lnR w="28575"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28575" cap="flat" cmpd="sng">
                      <a:solidFill>
                        <a:schemeClr val="tx1"/>
                      </a:solidFill>
                      <a:prstDash val="solid"/>
                      <a:headEnd type="none" w="sm" len="sm"/>
                      <a:tailEnd type="none" w="sm" len="sm"/>
                    </a:lnB>
                    <a:lnTlToBr>
                      <a:noFill/>
                    </a:lnTlToBr>
                    <a:lnBlToTr>
                      <a:noFill/>
                    </a:lnBlToTr>
                    <a:noFill/>
                  </a:tcPr>
                </a:tc>
                <a:tc hMerge="1">
                  <a:tcPr>
                    <a:lnT w="12700" cap="flat" cmpd="sng">
                      <a:solidFill>
                        <a:schemeClr val="tx1"/>
                      </a:solidFill>
                      <a:prstDash val="solid"/>
                      <a:headEnd type="none" w="sm" len="sm"/>
                      <a:tailEnd type="none" w="sm" len="sm"/>
                    </a:lnT>
                    <a:lnB w="28575" cap="flat" cmpd="sng">
                      <a:solidFill>
                        <a:schemeClr val="tx1"/>
                      </a:solidFill>
                      <a:prstDash val="solid"/>
                      <a:headEnd type="none" w="sm" len="sm"/>
                      <a:tailEnd type="none" w="sm" len="sm"/>
                    </a:lnB>
                  </a:tcPr>
                </a:tc>
                <a:tc hMerge="1">
                  <a:tcPr>
                    <a:lnR w="28575"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28575" cap="flat" cmpd="sng">
                      <a:solidFill>
                        <a:schemeClr val="tx1"/>
                      </a:solidFill>
                      <a:prstDash val="solid"/>
                      <a:headEnd type="none" w="sm" len="sm"/>
                      <a:tailEnd type="none" w="sm" len="sm"/>
                    </a:lnB>
                  </a:tcPr>
                </a:tc>
              </a:tr>
            </a:tbl>
          </a:graphicData>
        </a:graphic>
      </p:graphicFrame>
      <p:graphicFrame>
        <p:nvGraphicFramePr>
          <p:cNvPr id="87089" name="表格 87088"/>
          <p:cNvGraphicFramePr/>
          <p:nvPr/>
        </p:nvGraphicFramePr>
        <p:xfrm>
          <a:off x="990600" y="4267200"/>
          <a:ext cx="6629400" cy="1165225"/>
        </p:xfrm>
        <a:graphic>
          <a:graphicData uri="http://schemas.openxmlformats.org/drawingml/2006/table">
            <a:tbl>
              <a:tblPr/>
              <a:tblGrid>
                <a:gridCol w="1143000"/>
                <a:gridCol w="1447800"/>
                <a:gridCol w="914400"/>
                <a:gridCol w="3124200"/>
              </a:tblGrid>
              <a:tr h="303213">
                <a:tc>
                  <a:txBody>
                    <a:bodyPr/>
                    <a:lstStyle>
                      <a:lvl1pPr marL="342900" lvl="0" indent="-342900" algn="l" rtl="0" eaLnBrk="0" fontAlgn="base" hangingPunct="0">
                        <a:spcBef>
                          <a:spcPct val="20000"/>
                        </a:spcBef>
                        <a:spcAft>
                          <a:spcPct val="0"/>
                        </a:spcAft>
                        <a:buChar char="•"/>
                        <a:defRPr kumimoji="1" sz="28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kumimoji="1" sz="2400">
                          <a:solidFill>
                            <a:schemeClr val="tx1"/>
                          </a:solidFill>
                          <a:latin typeface="+mn-lt"/>
                          <a:ea typeface="+mn-ea"/>
                        </a:defRPr>
                      </a:lvl2pPr>
                      <a:lvl3pPr marL="1143000" lvl="2" indent="-228600" algn="l" rtl="0" eaLnBrk="0" fontAlgn="base" hangingPunct="0">
                        <a:spcBef>
                          <a:spcPct val="20000"/>
                        </a:spcBef>
                        <a:spcAft>
                          <a:spcPct val="0"/>
                        </a:spcAft>
                        <a:buChar char="•"/>
                        <a:defRPr kumimoji="1" sz="2000">
                          <a:solidFill>
                            <a:schemeClr val="tx1"/>
                          </a:solidFill>
                          <a:latin typeface="+mn-lt"/>
                          <a:ea typeface="+mn-ea"/>
                        </a:defRPr>
                      </a:lvl3pPr>
                      <a:lvl4pPr marL="1600200" lvl="3" indent="-228600" algn="l" rtl="0" eaLnBrk="0" fontAlgn="base" hangingPunct="0">
                        <a:spcBef>
                          <a:spcPct val="20000"/>
                        </a:spcBef>
                        <a:spcAft>
                          <a:spcPct val="0"/>
                        </a:spcAft>
                        <a:buChar char="–"/>
                        <a:defRPr kumimoji="1" sz="1800">
                          <a:solidFill>
                            <a:schemeClr val="tx1"/>
                          </a:solidFill>
                          <a:latin typeface="+mn-lt"/>
                          <a:ea typeface="+mn-ea"/>
                        </a:defRPr>
                      </a:lvl4pPr>
                      <a:lvl5pPr marL="2057400" lvl="4" indent="-228600" algn="l" rtl="0" eaLnBrk="0" fontAlgn="base" hangingPunct="0">
                        <a:spcBef>
                          <a:spcPct val="20000"/>
                        </a:spcBef>
                        <a:spcAft>
                          <a:spcPct val="0"/>
                        </a:spcAft>
                        <a:buChar char="•"/>
                        <a:defRPr kumimoji="1" sz="1800">
                          <a:solidFill>
                            <a:schemeClr val="tx1"/>
                          </a:solidFill>
                          <a:latin typeface="+mn-lt"/>
                          <a:ea typeface="+mn-ea"/>
                        </a:defRPr>
                      </a:lvl5pPr>
                    </a:lstStyle>
                    <a:p>
                      <a:pPr marL="0" lvl="0" indent="0" algn="ctr" eaLnBrk="1" hangingPunct="1">
                        <a:buClr>
                          <a:schemeClr val="hlink"/>
                        </a:buClr>
                        <a:buSzPct val="110000"/>
                        <a:buFont typeface="Wingdings" panose="05000000000000000000" pitchFamily="2" charset="2"/>
                        <a:buNone/>
                      </a:pPr>
                      <a:r>
                        <a:rPr lang="zh-CN" altLang="en-US" sz="1400" b="1" dirty="0">
                          <a:latin typeface="宋体" panose="02010600030101010101" pitchFamily="2" charset="-122"/>
                          <a:ea typeface="楷体_GB2312" pitchFamily="49" charset="-122"/>
                        </a:rPr>
                        <a:t>加工编号</a:t>
                      </a:r>
                      <a:endParaRPr lang="zh-CN" altLang="en-US" sz="1400" b="1" dirty="0">
                        <a:latin typeface="宋体" panose="02010600030101010101" pitchFamily="2" charset="-122"/>
                        <a:ea typeface="楷体_GB2312" pitchFamily="49" charset="-122"/>
                      </a:endParaRPr>
                    </a:p>
                  </a:txBody>
                  <a:tcPr>
                    <a:lnL w="28575"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28575"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a:txBody>
                    <a:bodyPr/>
                    <a:lstStyle>
                      <a:lvl1pPr marL="342900" lvl="0" indent="-342900" algn="l" rtl="0" eaLnBrk="0" fontAlgn="base" hangingPunct="0">
                        <a:spcBef>
                          <a:spcPct val="20000"/>
                        </a:spcBef>
                        <a:spcAft>
                          <a:spcPct val="0"/>
                        </a:spcAft>
                        <a:buChar char="•"/>
                        <a:defRPr kumimoji="1" sz="28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kumimoji="1" sz="2400">
                          <a:solidFill>
                            <a:schemeClr val="tx1"/>
                          </a:solidFill>
                          <a:latin typeface="+mn-lt"/>
                          <a:ea typeface="+mn-ea"/>
                        </a:defRPr>
                      </a:lvl2pPr>
                      <a:lvl3pPr marL="1143000" lvl="2" indent="-228600" algn="l" rtl="0" eaLnBrk="0" fontAlgn="base" hangingPunct="0">
                        <a:spcBef>
                          <a:spcPct val="20000"/>
                        </a:spcBef>
                        <a:spcAft>
                          <a:spcPct val="0"/>
                        </a:spcAft>
                        <a:buChar char="•"/>
                        <a:defRPr kumimoji="1" sz="2000">
                          <a:solidFill>
                            <a:schemeClr val="tx1"/>
                          </a:solidFill>
                          <a:latin typeface="+mn-lt"/>
                          <a:ea typeface="+mn-ea"/>
                        </a:defRPr>
                      </a:lvl3pPr>
                      <a:lvl4pPr marL="1600200" lvl="3" indent="-228600" algn="l" rtl="0" eaLnBrk="0" fontAlgn="base" hangingPunct="0">
                        <a:spcBef>
                          <a:spcPct val="20000"/>
                        </a:spcBef>
                        <a:spcAft>
                          <a:spcPct val="0"/>
                        </a:spcAft>
                        <a:buChar char="–"/>
                        <a:defRPr kumimoji="1" sz="1800">
                          <a:solidFill>
                            <a:schemeClr val="tx1"/>
                          </a:solidFill>
                          <a:latin typeface="+mn-lt"/>
                          <a:ea typeface="+mn-ea"/>
                        </a:defRPr>
                      </a:lvl4pPr>
                      <a:lvl5pPr marL="2057400" lvl="4" indent="-228600" algn="l" rtl="0" eaLnBrk="0" fontAlgn="base" hangingPunct="0">
                        <a:spcBef>
                          <a:spcPct val="20000"/>
                        </a:spcBef>
                        <a:spcAft>
                          <a:spcPct val="0"/>
                        </a:spcAft>
                        <a:buChar char="•"/>
                        <a:defRPr kumimoji="1" sz="1800">
                          <a:solidFill>
                            <a:schemeClr val="tx1"/>
                          </a:solidFill>
                          <a:latin typeface="+mn-lt"/>
                          <a:ea typeface="+mn-ea"/>
                        </a:defRPr>
                      </a:lvl5pPr>
                    </a:lstStyle>
                    <a:p>
                      <a:pPr marL="0" lvl="0" indent="0" eaLnBrk="1" hangingPunct="1">
                        <a:buClr>
                          <a:schemeClr val="hlink"/>
                        </a:buClr>
                        <a:buSzPct val="110000"/>
                        <a:buFont typeface="Wingdings" panose="05000000000000000000" pitchFamily="2" charset="2"/>
                        <a:buNone/>
                      </a:pPr>
                      <a:r>
                        <a:rPr lang="en-US" altLang="zh-CN" sz="1400" b="1">
                          <a:latin typeface="宋体" panose="02010600030101010101" pitchFamily="2" charset="-122"/>
                          <a:ea typeface="楷体_GB2312" pitchFamily="49" charset="-122"/>
                        </a:rPr>
                        <a:t>2.2.1</a:t>
                      </a:r>
                      <a:endParaRPr lang="en-US" altLang="zh-CN" sz="1400" b="1">
                        <a:latin typeface="宋体" panose="02010600030101010101" pitchFamily="2" charset="-122"/>
                        <a:ea typeface="楷体_GB2312" pitchFamily="49" charset="-122"/>
                      </a:endParaRPr>
                    </a:p>
                  </a:txBody>
                  <a:tcP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28575"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a:txBody>
                    <a:bodyPr/>
                    <a:lstStyle>
                      <a:lvl1pPr marL="342900" lvl="0" indent="-342900" algn="l" rtl="0" eaLnBrk="0" fontAlgn="base" hangingPunct="0">
                        <a:spcBef>
                          <a:spcPct val="20000"/>
                        </a:spcBef>
                        <a:spcAft>
                          <a:spcPct val="0"/>
                        </a:spcAft>
                        <a:buChar char="•"/>
                        <a:defRPr kumimoji="1" sz="28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kumimoji="1" sz="2400">
                          <a:solidFill>
                            <a:schemeClr val="tx1"/>
                          </a:solidFill>
                          <a:latin typeface="+mn-lt"/>
                          <a:ea typeface="+mn-ea"/>
                        </a:defRPr>
                      </a:lvl2pPr>
                      <a:lvl3pPr marL="1143000" lvl="2" indent="-228600" algn="l" rtl="0" eaLnBrk="0" fontAlgn="base" hangingPunct="0">
                        <a:spcBef>
                          <a:spcPct val="20000"/>
                        </a:spcBef>
                        <a:spcAft>
                          <a:spcPct val="0"/>
                        </a:spcAft>
                        <a:buChar char="•"/>
                        <a:defRPr kumimoji="1" sz="2000">
                          <a:solidFill>
                            <a:schemeClr val="tx1"/>
                          </a:solidFill>
                          <a:latin typeface="+mn-lt"/>
                          <a:ea typeface="+mn-ea"/>
                        </a:defRPr>
                      </a:lvl3pPr>
                      <a:lvl4pPr marL="1600200" lvl="3" indent="-228600" algn="l" rtl="0" eaLnBrk="0" fontAlgn="base" hangingPunct="0">
                        <a:spcBef>
                          <a:spcPct val="20000"/>
                        </a:spcBef>
                        <a:spcAft>
                          <a:spcPct val="0"/>
                        </a:spcAft>
                        <a:buChar char="–"/>
                        <a:defRPr kumimoji="1" sz="1800">
                          <a:solidFill>
                            <a:schemeClr val="tx1"/>
                          </a:solidFill>
                          <a:latin typeface="+mn-lt"/>
                          <a:ea typeface="+mn-ea"/>
                        </a:defRPr>
                      </a:lvl4pPr>
                      <a:lvl5pPr marL="2057400" lvl="4" indent="-228600" algn="l" rtl="0" eaLnBrk="0" fontAlgn="base" hangingPunct="0">
                        <a:spcBef>
                          <a:spcPct val="20000"/>
                        </a:spcBef>
                        <a:spcAft>
                          <a:spcPct val="0"/>
                        </a:spcAft>
                        <a:buChar char="•"/>
                        <a:defRPr kumimoji="1" sz="1800">
                          <a:solidFill>
                            <a:schemeClr val="tx1"/>
                          </a:solidFill>
                          <a:latin typeface="+mn-lt"/>
                          <a:ea typeface="+mn-ea"/>
                        </a:defRPr>
                      </a:lvl5pPr>
                    </a:lstStyle>
                    <a:p>
                      <a:pPr marL="0" lvl="0" indent="0" algn="ctr" eaLnBrk="1" hangingPunct="1">
                        <a:buClr>
                          <a:schemeClr val="hlink"/>
                        </a:buClr>
                        <a:buSzPct val="110000"/>
                        <a:buFont typeface="Wingdings" panose="05000000000000000000" pitchFamily="2" charset="2"/>
                        <a:buNone/>
                      </a:pPr>
                      <a:r>
                        <a:rPr lang="zh-CN" altLang="en-US" sz="1400" b="1" dirty="0">
                          <a:latin typeface="宋体" panose="02010600030101010101" pitchFamily="2" charset="-122"/>
                          <a:ea typeface="楷体_GB2312" pitchFamily="49" charset="-122"/>
                        </a:rPr>
                        <a:t>输入流</a:t>
                      </a:r>
                      <a:endParaRPr lang="zh-CN" altLang="en-US" sz="1400" b="1" dirty="0">
                        <a:latin typeface="宋体" panose="02010600030101010101" pitchFamily="2" charset="-122"/>
                        <a:ea typeface="楷体_GB2312" pitchFamily="49" charset="-122"/>
                      </a:endParaRPr>
                    </a:p>
                  </a:txBody>
                  <a:tcP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28575"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a:txBody>
                    <a:bodyPr/>
                    <a:lstStyle>
                      <a:lvl1pPr marL="342900" lvl="0" indent="-342900" algn="l" rtl="0" eaLnBrk="0" fontAlgn="base" hangingPunct="0">
                        <a:spcBef>
                          <a:spcPct val="20000"/>
                        </a:spcBef>
                        <a:spcAft>
                          <a:spcPct val="0"/>
                        </a:spcAft>
                        <a:buChar char="•"/>
                        <a:defRPr kumimoji="1" sz="28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kumimoji="1" sz="2400">
                          <a:solidFill>
                            <a:schemeClr val="tx1"/>
                          </a:solidFill>
                          <a:latin typeface="+mn-lt"/>
                          <a:ea typeface="+mn-ea"/>
                        </a:defRPr>
                      </a:lvl2pPr>
                      <a:lvl3pPr marL="1143000" lvl="2" indent="-228600" algn="l" rtl="0" eaLnBrk="0" fontAlgn="base" hangingPunct="0">
                        <a:spcBef>
                          <a:spcPct val="20000"/>
                        </a:spcBef>
                        <a:spcAft>
                          <a:spcPct val="0"/>
                        </a:spcAft>
                        <a:buChar char="•"/>
                        <a:defRPr kumimoji="1" sz="2000">
                          <a:solidFill>
                            <a:schemeClr val="tx1"/>
                          </a:solidFill>
                          <a:latin typeface="+mn-lt"/>
                          <a:ea typeface="+mn-ea"/>
                        </a:defRPr>
                      </a:lvl3pPr>
                      <a:lvl4pPr marL="1600200" lvl="3" indent="-228600" algn="l" rtl="0" eaLnBrk="0" fontAlgn="base" hangingPunct="0">
                        <a:spcBef>
                          <a:spcPct val="20000"/>
                        </a:spcBef>
                        <a:spcAft>
                          <a:spcPct val="0"/>
                        </a:spcAft>
                        <a:buChar char="–"/>
                        <a:defRPr kumimoji="1" sz="1800">
                          <a:solidFill>
                            <a:schemeClr val="tx1"/>
                          </a:solidFill>
                          <a:latin typeface="+mn-lt"/>
                          <a:ea typeface="+mn-ea"/>
                        </a:defRPr>
                      </a:lvl4pPr>
                      <a:lvl5pPr marL="2057400" lvl="4" indent="-228600" algn="l" rtl="0" eaLnBrk="0" fontAlgn="base" hangingPunct="0">
                        <a:spcBef>
                          <a:spcPct val="20000"/>
                        </a:spcBef>
                        <a:spcAft>
                          <a:spcPct val="0"/>
                        </a:spcAft>
                        <a:buChar char="•"/>
                        <a:defRPr kumimoji="1" sz="1800">
                          <a:solidFill>
                            <a:schemeClr val="tx1"/>
                          </a:solidFill>
                          <a:latin typeface="+mn-lt"/>
                          <a:ea typeface="+mn-ea"/>
                        </a:defRPr>
                      </a:lvl5pPr>
                    </a:lstStyle>
                    <a:p>
                      <a:pPr marL="0" lvl="0" indent="0" eaLnBrk="1" hangingPunct="1">
                        <a:buClr>
                          <a:schemeClr val="hlink"/>
                        </a:buClr>
                        <a:buSzPct val="110000"/>
                        <a:buFont typeface="Wingdings" panose="05000000000000000000" pitchFamily="2" charset="2"/>
                        <a:buNone/>
                      </a:pPr>
                      <a:r>
                        <a:rPr lang="zh-CN" altLang="en-US" sz="1400" b="1" dirty="0">
                          <a:latin typeface="宋体" panose="02010600030101010101" pitchFamily="2" charset="-122"/>
                          <a:ea typeface="楷体_GB2312" pitchFamily="49" charset="-122"/>
                        </a:rPr>
                        <a:t>入库单</a:t>
                      </a:r>
                      <a:endParaRPr lang="zh-CN" altLang="en-US" sz="1400" b="1" dirty="0">
                        <a:latin typeface="宋体" panose="02010600030101010101" pitchFamily="2" charset="-122"/>
                        <a:ea typeface="楷体_GB2312" pitchFamily="49" charset="-122"/>
                      </a:endParaRPr>
                    </a:p>
                  </a:txBody>
                  <a:tcPr>
                    <a:lnL w="12700" cap="flat" cmpd="sng">
                      <a:solidFill>
                        <a:schemeClr val="tx1"/>
                      </a:solidFill>
                      <a:prstDash val="solid"/>
                      <a:headEnd type="none" w="sm" len="sm"/>
                      <a:tailEnd type="none" w="sm" len="sm"/>
                    </a:lnL>
                    <a:lnR w="28575" cap="flat" cmpd="sng">
                      <a:solidFill>
                        <a:schemeClr val="tx1"/>
                      </a:solidFill>
                      <a:prstDash val="solid"/>
                      <a:headEnd type="none" w="sm" len="sm"/>
                      <a:tailEnd type="none" w="sm" len="sm"/>
                    </a:lnR>
                    <a:lnT w="28575"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r>
              <a:tr h="303212">
                <a:tc>
                  <a:txBody>
                    <a:bodyPr/>
                    <a:lstStyle>
                      <a:lvl1pPr marL="342900" lvl="0" indent="-342900" algn="l" rtl="0" eaLnBrk="0" fontAlgn="base" hangingPunct="0">
                        <a:spcBef>
                          <a:spcPct val="20000"/>
                        </a:spcBef>
                        <a:spcAft>
                          <a:spcPct val="0"/>
                        </a:spcAft>
                        <a:buChar char="•"/>
                        <a:defRPr kumimoji="1" sz="28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kumimoji="1" sz="2400">
                          <a:solidFill>
                            <a:schemeClr val="tx1"/>
                          </a:solidFill>
                          <a:latin typeface="+mn-lt"/>
                          <a:ea typeface="+mn-ea"/>
                        </a:defRPr>
                      </a:lvl2pPr>
                      <a:lvl3pPr marL="1143000" lvl="2" indent="-228600" algn="l" rtl="0" eaLnBrk="0" fontAlgn="base" hangingPunct="0">
                        <a:spcBef>
                          <a:spcPct val="20000"/>
                        </a:spcBef>
                        <a:spcAft>
                          <a:spcPct val="0"/>
                        </a:spcAft>
                        <a:buChar char="•"/>
                        <a:defRPr kumimoji="1" sz="2000">
                          <a:solidFill>
                            <a:schemeClr val="tx1"/>
                          </a:solidFill>
                          <a:latin typeface="+mn-lt"/>
                          <a:ea typeface="+mn-ea"/>
                        </a:defRPr>
                      </a:lvl3pPr>
                      <a:lvl4pPr marL="1600200" lvl="3" indent="-228600" algn="l" rtl="0" eaLnBrk="0" fontAlgn="base" hangingPunct="0">
                        <a:spcBef>
                          <a:spcPct val="20000"/>
                        </a:spcBef>
                        <a:spcAft>
                          <a:spcPct val="0"/>
                        </a:spcAft>
                        <a:buChar char="–"/>
                        <a:defRPr kumimoji="1" sz="1800">
                          <a:solidFill>
                            <a:schemeClr val="tx1"/>
                          </a:solidFill>
                          <a:latin typeface="+mn-lt"/>
                          <a:ea typeface="+mn-ea"/>
                        </a:defRPr>
                      </a:lvl4pPr>
                      <a:lvl5pPr marL="2057400" lvl="4" indent="-228600" algn="l" rtl="0" eaLnBrk="0" fontAlgn="base" hangingPunct="0">
                        <a:spcBef>
                          <a:spcPct val="20000"/>
                        </a:spcBef>
                        <a:spcAft>
                          <a:spcPct val="0"/>
                        </a:spcAft>
                        <a:buChar char="•"/>
                        <a:defRPr kumimoji="1" sz="1800">
                          <a:solidFill>
                            <a:schemeClr val="tx1"/>
                          </a:solidFill>
                          <a:latin typeface="+mn-lt"/>
                          <a:ea typeface="+mn-ea"/>
                        </a:defRPr>
                      </a:lvl5pPr>
                    </a:lstStyle>
                    <a:p>
                      <a:pPr marL="0" lvl="0" indent="0" algn="ctr" eaLnBrk="1" hangingPunct="1">
                        <a:buClr>
                          <a:schemeClr val="hlink"/>
                        </a:buClr>
                        <a:buSzPct val="110000"/>
                        <a:buFont typeface="Wingdings" panose="05000000000000000000" pitchFamily="2" charset="2"/>
                        <a:buNone/>
                      </a:pPr>
                      <a:r>
                        <a:rPr lang="zh-CN" altLang="en-US" sz="1400" b="1" dirty="0">
                          <a:latin typeface="宋体" panose="02010600030101010101" pitchFamily="2" charset="-122"/>
                          <a:ea typeface="楷体_GB2312" pitchFamily="49" charset="-122"/>
                        </a:rPr>
                        <a:t>加 工 名</a:t>
                      </a:r>
                      <a:endParaRPr lang="zh-CN" altLang="en-US" sz="1400" b="1" dirty="0">
                        <a:latin typeface="宋体" panose="02010600030101010101" pitchFamily="2" charset="-122"/>
                        <a:ea typeface="楷体_GB2312" pitchFamily="49" charset="-122"/>
                      </a:endParaRPr>
                    </a:p>
                  </a:txBody>
                  <a:tcPr>
                    <a:lnL w="28575"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a:txBody>
                    <a:bodyPr/>
                    <a:lstStyle>
                      <a:lvl1pPr marL="342900" lvl="0" indent="-342900" algn="l" rtl="0" eaLnBrk="0" fontAlgn="base" hangingPunct="0">
                        <a:spcBef>
                          <a:spcPct val="20000"/>
                        </a:spcBef>
                        <a:spcAft>
                          <a:spcPct val="0"/>
                        </a:spcAft>
                        <a:buChar char="•"/>
                        <a:defRPr kumimoji="1" sz="28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kumimoji="1" sz="2400">
                          <a:solidFill>
                            <a:schemeClr val="tx1"/>
                          </a:solidFill>
                          <a:latin typeface="+mn-lt"/>
                          <a:ea typeface="+mn-ea"/>
                        </a:defRPr>
                      </a:lvl2pPr>
                      <a:lvl3pPr marL="1143000" lvl="2" indent="-228600" algn="l" rtl="0" eaLnBrk="0" fontAlgn="base" hangingPunct="0">
                        <a:spcBef>
                          <a:spcPct val="20000"/>
                        </a:spcBef>
                        <a:spcAft>
                          <a:spcPct val="0"/>
                        </a:spcAft>
                        <a:buChar char="•"/>
                        <a:defRPr kumimoji="1" sz="2000">
                          <a:solidFill>
                            <a:schemeClr val="tx1"/>
                          </a:solidFill>
                          <a:latin typeface="+mn-lt"/>
                          <a:ea typeface="+mn-ea"/>
                        </a:defRPr>
                      </a:lvl3pPr>
                      <a:lvl4pPr marL="1600200" lvl="3" indent="-228600" algn="l" rtl="0" eaLnBrk="0" fontAlgn="base" hangingPunct="0">
                        <a:spcBef>
                          <a:spcPct val="20000"/>
                        </a:spcBef>
                        <a:spcAft>
                          <a:spcPct val="0"/>
                        </a:spcAft>
                        <a:buChar char="–"/>
                        <a:defRPr kumimoji="1" sz="1800">
                          <a:solidFill>
                            <a:schemeClr val="tx1"/>
                          </a:solidFill>
                          <a:latin typeface="+mn-lt"/>
                          <a:ea typeface="+mn-ea"/>
                        </a:defRPr>
                      </a:lvl4pPr>
                      <a:lvl5pPr marL="2057400" lvl="4" indent="-228600" algn="l" rtl="0" eaLnBrk="0" fontAlgn="base" hangingPunct="0">
                        <a:spcBef>
                          <a:spcPct val="20000"/>
                        </a:spcBef>
                        <a:spcAft>
                          <a:spcPct val="0"/>
                        </a:spcAft>
                        <a:buChar char="•"/>
                        <a:defRPr kumimoji="1" sz="1800">
                          <a:solidFill>
                            <a:schemeClr val="tx1"/>
                          </a:solidFill>
                          <a:latin typeface="+mn-lt"/>
                          <a:ea typeface="+mn-ea"/>
                        </a:defRPr>
                      </a:lvl5pPr>
                    </a:lstStyle>
                    <a:p>
                      <a:pPr marL="0" lvl="0" indent="0" eaLnBrk="1" hangingPunct="1">
                        <a:buClr>
                          <a:schemeClr val="hlink"/>
                        </a:buClr>
                        <a:buSzPct val="110000"/>
                        <a:buFont typeface="Wingdings" panose="05000000000000000000" pitchFamily="2" charset="2"/>
                        <a:buNone/>
                      </a:pPr>
                      <a:r>
                        <a:rPr lang="zh-CN" altLang="en-US" sz="1400" b="1" dirty="0">
                          <a:latin typeface="宋体" panose="02010600030101010101" pitchFamily="2" charset="-122"/>
                          <a:ea typeface="楷体_GB2312" pitchFamily="49" charset="-122"/>
                        </a:rPr>
                        <a:t>办理新书入库</a:t>
                      </a:r>
                      <a:endParaRPr lang="zh-CN" altLang="en-US" sz="1400" b="1" dirty="0">
                        <a:latin typeface="宋体" panose="02010600030101010101" pitchFamily="2" charset="-122"/>
                        <a:ea typeface="楷体_GB2312" pitchFamily="49" charset="-122"/>
                      </a:endParaRPr>
                    </a:p>
                  </a:txBody>
                  <a:tcP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a:txBody>
                    <a:bodyPr/>
                    <a:lstStyle>
                      <a:lvl1pPr marL="342900" lvl="0" indent="-342900" algn="l" rtl="0" eaLnBrk="0" fontAlgn="base" hangingPunct="0">
                        <a:spcBef>
                          <a:spcPct val="20000"/>
                        </a:spcBef>
                        <a:spcAft>
                          <a:spcPct val="0"/>
                        </a:spcAft>
                        <a:buChar char="•"/>
                        <a:defRPr kumimoji="1" sz="28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kumimoji="1" sz="2400">
                          <a:solidFill>
                            <a:schemeClr val="tx1"/>
                          </a:solidFill>
                          <a:latin typeface="+mn-lt"/>
                          <a:ea typeface="+mn-ea"/>
                        </a:defRPr>
                      </a:lvl2pPr>
                      <a:lvl3pPr marL="1143000" lvl="2" indent="-228600" algn="l" rtl="0" eaLnBrk="0" fontAlgn="base" hangingPunct="0">
                        <a:spcBef>
                          <a:spcPct val="20000"/>
                        </a:spcBef>
                        <a:spcAft>
                          <a:spcPct val="0"/>
                        </a:spcAft>
                        <a:buChar char="•"/>
                        <a:defRPr kumimoji="1" sz="2000">
                          <a:solidFill>
                            <a:schemeClr val="tx1"/>
                          </a:solidFill>
                          <a:latin typeface="+mn-lt"/>
                          <a:ea typeface="+mn-ea"/>
                        </a:defRPr>
                      </a:lvl3pPr>
                      <a:lvl4pPr marL="1600200" lvl="3" indent="-228600" algn="l" rtl="0" eaLnBrk="0" fontAlgn="base" hangingPunct="0">
                        <a:spcBef>
                          <a:spcPct val="20000"/>
                        </a:spcBef>
                        <a:spcAft>
                          <a:spcPct val="0"/>
                        </a:spcAft>
                        <a:buChar char="–"/>
                        <a:defRPr kumimoji="1" sz="1800">
                          <a:solidFill>
                            <a:schemeClr val="tx1"/>
                          </a:solidFill>
                          <a:latin typeface="+mn-lt"/>
                          <a:ea typeface="+mn-ea"/>
                        </a:defRPr>
                      </a:lvl4pPr>
                      <a:lvl5pPr marL="2057400" lvl="4" indent="-228600" algn="l" rtl="0" eaLnBrk="0" fontAlgn="base" hangingPunct="0">
                        <a:spcBef>
                          <a:spcPct val="20000"/>
                        </a:spcBef>
                        <a:spcAft>
                          <a:spcPct val="0"/>
                        </a:spcAft>
                        <a:buChar char="•"/>
                        <a:defRPr kumimoji="1" sz="1800">
                          <a:solidFill>
                            <a:schemeClr val="tx1"/>
                          </a:solidFill>
                          <a:latin typeface="+mn-lt"/>
                          <a:ea typeface="+mn-ea"/>
                        </a:defRPr>
                      </a:lvl5pPr>
                    </a:lstStyle>
                    <a:p>
                      <a:pPr marL="0" lvl="0" indent="0" algn="ctr" eaLnBrk="1" hangingPunct="1">
                        <a:buClr>
                          <a:schemeClr val="hlink"/>
                        </a:buClr>
                        <a:buSzPct val="110000"/>
                        <a:buFont typeface="Wingdings" panose="05000000000000000000" pitchFamily="2" charset="2"/>
                        <a:buNone/>
                      </a:pPr>
                      <a:r>
                        <a:rPr lang="zh-CN" altLang="en-US" sz="1400" b="1" dirty="0">
                          <a:latin typeface="宋体" panose="02010600030101010101" pitchFamily="2" charset="-122"/>
                          <a:ea typeface="楷体_GB2312" pitchFamily="49" charset="-122"/>
                        </a:rPr>
                        <a:t>输出流</a:t>
                      </a:r>
                      <a:endParaRPr lang="zh-CN" altLang="en-US" sz="1400" b="1" dirty="0">
                        <a:latin typeface="宋体" panose="02010600030101010101" pitchFamily="2" charset="-122"/>
                        <a:ea typeface="楷体_GB2312" pitchFamily="49" charset="-122"/>
                      </a:endParaRPr>
                    </a:p>
                  </a:txBody>
                  <a:tcP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a:txBody>
                    <a:bodyPr/>
                    <a:lstStyle>
                      <a:lvl1pPr marL="342900" lvl="0" indent="-342900" algn="l" rtl="0" eaLnBrk="0" fontAlgn="base" hangingPunct="0">
                        <a:spcBef>
                          <a:spcPct val="20000"/>
                        </a:spcBef>
                        <a:spcAft>
                          <a:spcPct val="0"/>
                        </a:spcAft>
                        <a:buChar char="•"/>
                        <a:defRPr kumimoji="1" sz="28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kumimoji="1" sz="2400">
                          <a:solidFill>
                            <a:schemeClr val="tx1"/>
                          </a:solidFill>
                          <a:latin typeface="+mn-lt"/>
                          <a:ea typeface="+mn-ea"/>
                        </a:defRPr>
                      </a:lvl2pPr>
                      <a:lvl3pPr marL="1143000" lvl="2" indent="-228600" algn="l" rtl="0" eaLnBrk="0" fontAlgn="base" hangingPunct="0">
                        <a:spcBef>
                          <a:spcPct val="20000"/>
                        </a:spcBef>
                        <a:spcAft>
                          <a:spcPct val="0"/>
                        </a:spcAft>
                        <a:buChar char="•"/>
                        <a:defRPr kumimoji="1" sz="2000">
                          <a:solidFill>
                            <a:schemeClr val="tx1"/>
                          </a:solidFill>
                          <a:latin typeface="+mn-lt"/>
                          <a:ea typeface="+mn-ea"/>
                        </a:defRPr>
                      </a:lvl3pPr>
                      <a:lvl4pPr marL="1600200" lvl="3" indent="-228600" algn="l" rtl="0" eaLnBrk="0" fontAlgn="base" hangingPunct="0">
                        <a:spcBef>
                          <a:spcPct val="20000"/>
                        </a:spcBef>
                        <a:spcAft>
                          <a:spcPct val="0"/>
                        </a:spcAft>
                        <a:buChar char="–"/>
                        <a:defRPr kumimoji="1" sz="1800">
                          <a:solidFill>
                            <a:schemeClr val="tx1"/>
                          </a:solidFill>
                          <a:latin typeface="+mn-lt"/>
                          <a:ea typeface="+mn-ea"/>
                        </a:defRPr>
                      </a:lvl4pPr>
                      <a:lvl5pPr marL="2057400" lvl="4" indent="-228600" algn="l" rtl="0" eaLnBrk="0" fontAlgn="base" hangingPunct="0">
                        <a:spcBef>
                          <a:spcPct val="20000"/>
                        </a:spcBef>
                        <a:spcAft>
                          <a:spcPct val="0"/>
                        </a:spcAft>
                        <a:buChar char="•"/>
                        <a:defRPr kumimoji="1" sz="1800">
                          <a:solidFill>
                            <a:schemeClr val="tx1"/>
                          </a:solidFill>
                          <a:latin typeface="+mn-lt"/>
                          <a:ea typeface="+mn-ea"/>
                        </a:defRPr>
                      </a:lvl5pPr>
                    </a:lstStyle>
                    <a:p>
                      <a:pPr marL="0" lvl="0" indent="0" eaLnBrk="1" hangingPunct="1">
                        <a:buClr>
                          <a:schemeClr val="hlink"/>
                        </a:buClr>
                        <a:buSzPct val="110000"/>
                        <a:buFont typeface="Wingdings" panose="05000000000000000000" pitchFamily="2" charset="2"/>
                        <a:buNone/>
                      </a:pPr>
                      <a:r>
                        <a:rPr lang="zh-CN" altLang="en-US" sz="1400" b="1" dirty="0">
                          <a:latin typeface="宋体" panose="02010600030101010101" pitchFamily="2" charset="-122"/>
                          <a:ea typeface="楷体_GB2312" pitchFamily="49" charset="-122"/>
                        </a:rPr>
                        <a:t>目录文件</a:t>
                      </a:r>
                      <a:endParaRPr lang="zh-CN" altLang="en-US" sz="1400" b="1" dirty="0">
                        <a:latin typeface="宋体" panose="02010600030101010101" pitchFamily="2" charset="-122"/>
                        <a:ea typeface="楷体_GB2312" pitchFamily="49" charset="-122"/>
                      </a:endParaRPr>
                    </a:p>
                  </a:txBody>
                  <a:tcPr>
                    <a:lnL w="12700" cap="flat" cmpd="sng">
                      <a:solidFill>
                        <a:schemeClr val="tx1"/>
                      </a:solidFill>
                      <a:prstDash val="solid"/>
                      <a:headEnd type="none" w="sm" len="sm"/>
                      <a:tailEnd type="none" w="sm" len="sm"/>
                    </a:lnL>
                    <a:lnR w="28575"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r>
              <a:tr h="558800">
                <a:tc>
                  <a:txBody>
                    <a:bodyPr/>
                    <a:lstStyle>
                      <a:lvl1pPr marL="342900" lvl="0" indent="-342900" algn="l" rtl="0" eaLnBrk="0" fontAlgn="base" hangingPunct="0">
                        <a:spcBef>
                          <a:spcPct val="20000"/>
                        </a:spcBef>
                        <a:spcAft>
                          <a:spcPct val="0"/>
                        </a:spcAft>
                        <a:buChar char="•"/>
                        <a:defRPr kumimoji="1" sz="28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kumimoji="1" sz="2400">
                          <a:solidFill>
                            <a:schemeClr val="tx1"/>
                          </a:solidFill>
                          <a:latin typeface="+mn-lt"/>
                          <a:ea typeface="+mn-ea"/>
                        </a:defRPr>
                      </a:lvl2pPr>
                      <a:lvl3pPr marL="1143000" lvl="2" indent="-228600" algn="l" rtl="0" eaLnBrk="0" fontAlgn="base" hangingPunct="0">
                        <a:spcBef>
                          <a:spcPct val="20000"/>
                        </a:spcBef>
                        <a:spcAft>
                          <a:spcPct val="0"/>
                        </a:spcAft>
                        <a:buChar char="•"/>
                        <a:defRPr kumimoji="1" sz="2000">
                          <a:solidFill>
                            <a:schemeClr val="tx1"/>
                          </a:solidFill>
                          <a:latin typeface="+mn-lt"/>
                          <a:ea typeface="+mn-ea"/>
                        </a:defRPr>
                      </a:lvl3pPr>
                      <a:lvl4pPr marL="1600200" lvl="3" indent="-228600" algn="l" rtl="0" eaLnBrk="0" fontAlgn="base" hangingPunct="0">
                        <a:spcBef>
                          <a:spcPct val="20000"/>
                        </a:spcBef>
                        <a:spcAft>
                          <a:spcPct val="0"/>
                        </a:spcAft>
                        <a:buChar char="–"/>
                        <a:defRPr kumimoji="1" sz="1800">
                          <a:solidFill>
                            <a:schemeClr val="tx1"/>
                          </a:solidFill>
                          <a:latin typeface="+mn-lt"/>
                          <a:ea typeface="+mn-ea"/>
                        </a:defRPr>
                      </a:lvl4pPr>
                      <a:lvl5pPr marL="2057400" lvl="4" indent="-228600" algn="l" rtl="0" eaLnBrk="0" fontAlgn="base" hangingPunct="0">
                        <a:spcBef>
                          <a:spcPct val="20000"/>
                        </a:spcBef>
                        <a:spcAft>
                          <a:spcPct val="0"/>
                        </a:spcAft>
                        <a:buChar char="•"/>
                        <a:defRPr kumimoji="1" sz="1800">
                          <a:solidFill>
                            <a:schemeClr val="tx1"/>
                          </a:solidFill>
                          <a:latin typeface="+mn-lt"/>
                          <a:ea typeface="+mn-ea"/>
                        </a:defRPr>
                      </a:lvl5pPr>
                    </a:lstStyle>
                    <a:p>
                      <a:pPr marL="0" lvl="0" indent="0" algn="ctr" eaLnBrk="1" hangingPunct="1">
                        <a:buClr>
                          <a:schemeClr val="hlink"/>
                        </a:buClr>
                        <a:buSzPct val="110000"/>
                        <a:buFont typeface="Wingdings" panose="05000000000000000000" pitchFamily="2" charset="2"/>
                        <a:buNone/>
                      </a:pPr>
                      <a:r>
                        <a:rPr lang="zh-CN" altLang="en-US" sz="1400" b="1" dirty="0">
                          <a:latin typeface="宋体" panose="02010600030101010101" pitchFamily="2" charset="-122"/>
                          <a:ea typeface="楷体_GB2312" pitchFamily="49" charset="-122"/>
                        </a:rPr>
                        <a:t>加工</a:t>
                      </a:r>
                      <a:endParaRPr lang="zh-CN" altLang="en-US" sz="1400" b="1" dirty="0">
                        <a:latin typeface="宋体" panose="02010600030101010101" pitchFamily="2" charset="-122"/>
                        <a:ea typeface="楷体_GB2312" pitchFamily="49" charset="-122"/>
                      </a:endParaRPr>
                    </a:p>
                    <a:p>
                      <a:pPr marL="0" lvl="0" indent="0" algn="ctr" eaLnBrk="1" hangingPunct="1">
                        <a:buClr>
                          <a:schemeClr val="hlink"/>
                        </a:buClr>
                        <a:buSzPct val="110000"/>
                        <a:buFont typeface="Wingdings" panose="05000000000000000000" pitchFamily="2" charset="2"/>
                        <a:buNone/>
                      </a:pPr>
                      <a:r>
                        <a:rPr lang="zh-CN" altLang="en-US" sz="1400" b="1" dirty="0">
                          <a:latin typeface="宋体" panose="02010600030101010101" pitchFamily="2" charset="-122"/>
                          <a:ea typeface="楷体_GB2312" pitchFamily="49" charset="-122"/>
                        </a:rPr>
                        <a:t>逻辑</a:t>
                      </a:r>
                      <a:endParaRPr lang="zh-CN" altLang="en-US" sz="1400" b="1" dirty="0">
                        <a:latin typeface="宋体" panose="02010600030101010101" pitchFamily="2" charset="-122"/>
                        <a:ea typeface="楷体_GB2312" pitchFamily="49" charset="-122"/>
                      </a:endParaRPr>
                    </a:p>
                  </a:txBody>
                  <a:tcPr>
                    <a:lnL w="28575"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28575" cap="flat" cmpd="sng">
                      <a:solidFill>
                        <a:schemeClr val="tx1"/>
                      </a:solidFill>
                      <a:prstDash val="solid"/>
                      <a:headEnd type="none" w="sm" len="sm"/>
                      <a:tailEnd type="none" w="sm" len="sm"/>
                    </a:lnB>
                    <a:lnTlToBr>
                      <a:noFill/>
                    </a:lnTlToBr>
                    <a:lnBlToTr>
                      <a:noFill/>
                    </a:lnBlToTr>
                    <a:noFill/>
                  </a:tcPr>
                </a:tc>
                <a:tc gridSpan="3">
                  <a:txBody>
                    <a:bodyPr/>
                    <a:lstStyle>
                      <a:lvl1pPr marL="342900" lvl="0" indent="-342900" algn="l" rtl="0" eaLnBrk="0" fontAlgn="base" hangingPunct="0">
                        <a:spcBef>
                          <a:spcPct val="20000"/>
                        </a:spcBef>
                        <a:spcAft>
                          <a:spcPct val="0"/>
                        </a:spcAft>
                        <a:buChar char="•"/>
                        <a:defRPr kumimoji="1" sz="28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kumimoji="1" sz="2400">
                          <a:solidFill>
                            <a:schemeClr val="tx1"/>
                          </a:solidFill>
                          <a:latin typeface="+mn-lt"/>
                          <a:ea typeface="+mn-ea"/>
                        </a:defRPr>
                      </a:lvl2pPr>
                      <a:lvl3pPr marL="1143000" lvl="2" indent="-228600" algn="l" rtl="0" eaLnBrk="0" fontAlgn="base" hangingPunct="0">
                        <a:spcBef>
                          <a:spcPct val="20000"/>
                        </a:spcBef>
                        <a:spcAft>
                          <a:spcPct val="0"/>
                        </a:spcAft>
                        <a:buChar char="•"/>
                        <a:defRPr kumimoji="1" sz="2000">
                          <a:solidFill>
                            <a:schemeClr val="tx1"/>
                          </a:solidFill>
                          <a:latin typeface="+mn-lt"/>
                          <a:ea typeface="+mn-ea"/>
                        </a:defRPr>
                      </a:lvl3pPr>
                      <a:lvl4pPr marL="1600200" lvl="3" indent="-228600" algn="l" rtl="0" eaLnBrk="0" fontAlgn="base" hangingPunct="0">
                        <a:spcBef>
                          <a:spcPct val="20000"/>
                        </a:spcBef>
                        <a:spcAft>
                          <a:spcPct val="0"/>
                        </a:spcAft>
                        <a:buChar char="–"/>
                        <a:defRPr kumimoji="1" sz="1800">
                          <a:solidFill>
                            <a:schemeClr val="tx1"/>
                          </a:solidFill>
                          <a:latin typeface="+mn-lt"/>
                          <a:ea typeface="+mn-ea"/>
                        </a:defRPr>
                      </a:lvl4pPr>
                      <a:lvl5pPr marL="2057400" lvl="4" indent="-228600" algn="l" rtl="0" eaLnBrk="0" fontAlgn="base" hangingPunct="0">
                        <a:spcBef>
                          <a:spcPct val="20000"/>
                        </a:spcBef>
                        <a:spcAft>
                          <a:spcPct val="0"/>
                        </a:spcAft>
                        <a:buChar char="•"/>
                        <a:defRPr kumimoji="1" sz="1800">
                          <a:solidFill>
                            <a:schemeClr val="tx1"/>
                          </a:solidFill>
                          <a:latin typeface="+mn-lt"/>
                          <a:ea typeface="+mn-ea"/>
                        </a:defRPr>
                      </a:lvl5pPr>
                    </a:lstStyle>
                    <a:p>
                      <a:pPr marL="0" lvl="0" indent="0" eaLnBrk="1" hangingPunct="1">
                        <a:buClr>
                          <a:schemeClr val="hlink"/>
                        </a:buClr>
                        <a:buSzPct val="110000"/>
                        <a:buFont typeface="Wingdings" panose="05000000000000000000" pitchFamily="2" charset="2"/>
                        <a:buNone/>
                      </a:pPr>
                      <a:r>
                        <a:rPr lang="en-US" altLang="zh-CN" sz="1400" b="1">
                          <a:latin typeface="宋体" panose="02010600030101010101" pitchFamily="2" charset="-122"/>
                          <a:ea typeface="楷体_GB2312" pitchFamily="49" charset="-122"/>
                        </a:rPr>
                        <a:t>1.</a:t>
                      </a:r>
                      <a:r>
                        <a:rPr lang="zh-CN" altLang="en-US" sz="1400" b="1" dirty="0">
                          <a:latin typeface="宋体" panose="02010600030101010101" pitchFamily="2" charset="-122"/>
                          <a:ea typeface="楷体_GB2312" pitchFamily="49" charset="-122"/>
                        </a:rPr>
                        <a:t>输入填写好的入库单；</a:t>
                      </a:r>
                      <a:endParaRPr lang="zh-CN" altLang="en-US" sz="1400" b="1" dirty="0">
                        <a:latin typeface="宋体" panose="02010600030101010101" pitchFamily="2" charset="-122"/>
                        <a:ea typeface="楷体_GB2312" pitchFamily="49" charset="-122"/>
                      </a:endParaRPr>
                    </a:p>
                    <a:p>
                      <a:pPr marL="0" lvl="0" indent="0" eaLnBrk="1" hangingPunct="1">
                        <a:buClr>
                          <a:schemeClr val="hlink"/>
                        </a:buClr>
                        <a:buSzPct val="110000"/>
                        <a:buFont typeface="Wingdings" panose="05000000000000000000" pitchFamily="2" charset="2"/>
                        <a:buNone/>
                      </a:pPr>
                      <a:r>
                        <a:rPr lang="en-US" altLang="zh-CN" sz="1400" b="1">
                          <a:latin typeface="宋体" panose="02010600030101010101" pitchFamily="2" charset="-122"/>
                          <a:ea typeface="楷体_GB2312" pitchFamily="49" charset="-122"/>
                        </a:rPr>
                        <a:t>2.</a:t>
                      </a:r>
                      <a:r>
                        <a:rPr lang="zh-CN" altLang="en-US" sz="1400" b="1" dirty="0">
                          <a:latin typeface="宋体" panose="02010600030101010101" pitchFamily="2" charset="-122"/>
                          <a:ea typeface="楷体_GB2312" pitchFamily="49" charset="-122"/>
                        </a:rPr>
                        <a:t>写入目录文件。</a:t>
                      </a:r>
                      <a:endParaRPr lang="zh-CN" altLang="en-US" sz="1400" b="1" dirty="0">
                        <a:latin typeface="宋体" panose="02010600030101010101" pitchFamily="2" charset="-122"/>
                        <a:ea typeface="楷体_GB2312" pitchFamily="49" charset="-122"/>
                      </a:endParaRPr>
                    </a:p>
                  </a:txBody>
                  <a:tcPr>
                    <a:lnL w="12700" cap="flat" cmpd="sng">
                      <a:solidFill>
                        <a:schemeClr val="tx1"/>
                      </a:solidFill>
                      <a:prstDash val="solid"/>
                      <a:headEnd type="none" w="sm" len="sm"/>
                      <a:tailEnd type="none" w="sm" len="sm"/>
                    </a:lnL>
                    <a:lnR w="28575"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28575" cap="flat" cmpd="sng">
                      <a:solidFill>
                        <a:schemeClr val="tx1"/>
                      </a:solidFill>
                      <a:prstDash val="solid"/>
                      <a:headEnd type="none" w="sm" len="sm"/>
                      <a:tailEnd type="none" w="sm" len="sm"/>
                    </a:lnB>
                    <a:lnTlToBr>
                      <a:noFill/>
                    </a:lnTlToBr>
                    <a:lnBlToTr>
                      <a:noFill/>
                    </a:lnBlToTr>
                    <a:noFill/>
                  </a:tcPr>
                </a:tc>
                <a:tc hMerge="1">
                  <a:tcPr>
                    <a:lnT w="12700" cap="flat" cmpd="sng">
                      <a:solidFill>
                        <a:schemeClr val="tx1"/>
                      </a:solidFill>
                      <a:prstDash val="solid"/>
                      <a:headEnd type="none" w="sm" len="sm"/>
                      <a:tailEnd type="none" w="sm" len="sm"/>
                    </a:lnT>
                    <a:lnB w="28575" cap="flat" cmpd="sng">
                      <a:solidFill>
                        <a:schemeClr val="tx1"/>
                      </a:solidFill>
                      <a:prstDash val="solid"/>
                      <a:headEnd type="none" w="sm" len="sm"/>
                      <a:tailEnd type="none" w="sm" len="sm"/>
                    </a:lnB>
                  </a:tcPr>
                </a:tc>
                <a:tc hMerge="1">
                  <a:tcPr>
                    <a:lnR w="28575"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28575" cap="flat" cmpd="sng">
                      <a:solidFill>
                        <a:schemeClr val="tx1"/>
                      </a:solidFill>
                      <a:prstDash val="solid"/>
                      <a:headEnd type="none" w="sm" len="sm"/>
                      <a:tailEnd type="none" w="sm" len="sm"/>
                    </a:lnB>
                  </a:tcPr>
                </a:tc>
              </a:tr>
            </a:tbl>
          </a:graphicData>
        </a:graphic>
      </p:graphicFrame>
      <p:sp>
        <p:nvSpPr>
          <p:cNvPr id="87086" name="Text Box 44"/>
          <p:cNvSpPr txBox="1"/>
          <p:nvPr/>
        </p:nvSpPr>
        <p:spPr>
          <a:xfrm>
            <a:off x="822325" y="1901825"/>
            <a:ext cx="1450975" cy="396875"/>
          </a:xfrm>
          <a:prstGeom prst="rect">
            <a:avLst/>
          </a:prstGeom>
          <a:noFill/>
          <a:ln w="12700">
            <a:noFill/>
          </a:ln>
        </p:spPr>
        <p:txBody>
          <a:bodyPr wrap="none">
            <a:spAutoFit/>
          </a:bodyPr>
          <a:p>
            <a:pPr lvl="0" eaLnBrk="1" hangingPunct="1"/>
            <a:r>
              <a:rPr lang="en-US" altLang="zh-CN" sz="2000" b="1">
                <a:latin typeface="宋体" panose="02010600030101010101" pitchFamily="2" charset="-122"/>
                <a:ea typeface="宋体" panose="02010600030101010101" pitchFamily="2" charset="-122"/>
              </a:rPr>
              <a:t>3.</a:t>
            </a:r>
            <a:r>
              <a:rPr lang="zh-CN" altLang="en-US" sz="2000" b="1" dirty="0">
                <a:latin typeface="宋体" panose="02010600030101010101" pitchFamily="2" charset="-122"/>
                <a:ea typeface="宋体" panose="02010600030101010101" pitchFamily="2" charset="-122"/>
              </a:rPr>
              <a:t>加工说明</a:t>
            </a:r>
            <a:endParaRPr lang="zh-CN" altLang="en-US" sz="2000" b="1" dirty="0">
              <a:latin typeface="宋体" panose="02010600030101010101" pitchFamily="2" charset="-122"/>
              <a:ea typeface="宋体" panose="02010600030101010101" pitchFamily="2" charset="-122"/>
            </a:endParaRPr>
          </a:p>
        </p:txBody>
      </p:sp>
    </p:spTree>
  </p:cSld>
  <p:clrMapOvr>
    <a:masterClrMapping/>
  </p:clrMapOvr>
  <p:transition spd="slow">
    <p:cover dir="u"/>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6" name="日期占位符 3"/>
          <p:cNvSpPr txBox="1">
            <a:spLocks noGrp="1"/>
          </p:cNvSpPr>
          <p:nvPr>
            <p:ph type="dt" sz="half" idx="10"/>
          </p:nvPr>
        </p:nvSpPr>
        <p:spPr/>
        <p:txBody>
          <a:bodyPr/>
          <a:p>
            <a:pPr eaLnBrk="1" hangingPunct="1"/>
            <a:fld id="{BB962C8B-B14F-4D97-AF65-F5344CB8AC3E}" type="datetime1">
              <a:rPr lang="zh-CN" altLang="en-US" dirty="0"/>
            </a:fld>
            <a:endParaRPr lang="zh-CN" altLang="en-US" dirty="0"/>
          </a:p>
        </p:txBody>
      </p:sp>
      <p:sp>
        <p:nvSpPr>
          <p:cNvPr id="88067" name="灯片编号占位符 5"/>
          <p:cNvSpPr txBox="1">
            <a:spLocks noGrp="1"/>
          </p:cNvSpPr>
          <p:nvPr>
            <p:ph type="sldNum" sz="quarter" idx="12"/>
          </p:nvPr>
        </p:nvSpPr>
        <p:spPr/>
        <p:txBody>
          <a:bodyPr/>
          <a:p>
            <a:pPr algn="r" eaLnBrk="1" hangingPunct="1">
              <a:spcBef>
                <a:spcPct val="50000"/>
              </a:spcBef>
            </a:pPr>
            <a:fld id="{9A0DB2DC-4C9A-4742-B13C-FB6460FD3503}" type="slidenum">
              <a:rPr lang="en-US" altLang="zh-CN" sz="1400"/>
            </a:fld>
            <a:endParaRPr lang="en-US" altLang="zh-CN" sz="1400"/>
          </a:p>
        </p:txBody>
      </p:sp>
      <p:sp>
        <p:nvSpPr>
          <p:cNvPr id="88068" name="Rectangle 2"/>
          <p:cNvSpPr>
            <a:spLocks noGrp="1"/>
          </p:cNvSpPr>
          <p:nvPr>
            <p:ph type="title"/>
          </p:nvPr>
        </p:nvSpPr>
        <p:spPr>
          <a:xfrm>
            <a:off x="2928938" y="928688"/>
            <a:ext cx="3738562" cy="546100"/>
          </a:xfrm>
        </p:spPr>
        <p:txBody>
          <a:bodyPr vert="horz" wrap="square" lIns="92075" tIns="46038" rIns="92075" bIns="46038" anchor="ctr"/>
          <a:p>
            <a:r>
              <a:rPr lang="zh-CN" altLang="en-US" sz="3600" dirty="0">
                <a:latin typeface="黑体" panose="02010609060101010101" pitchFamily="2" charset="-122"/>
                <a:ea typeface="黑体" panose="02010609060101010101" pitchFamily="2" charset="-122"/>
              </a:rPr>
              <a:t>图书馆系统</a:t>
            </a:r>
            <a:r>
              <a:rPr lang="en-US" altLang="zh-CN" sz="3600">
                <a:latin typeface="黑体" panose="02010609060101010101" pitchFamily="2" charset="-122"/>
                <a:ea typeface="黑体" panose="02010609060101010101" pitchFamily="2" charset="-122"/>
              </a:rPr>
              <a:t>14</a:t>
            </a:r>
            <a:endParaRPr lang="en-US" altLang="zh-CN" sz="3600">
              <a:latin typeface="黑体" panose="02010609060101010101" pitchFamily="2" charset="-122"/>
              <a:ea typeface="黑体" panose="02010609060101010101" pitchFamily="2" charset="-122"/>
            </a:endParaRPr>
          </a:p>
        </p:txBody>
      </p:sp>
      <p:sp>
        <p:nvSpPr>
          <p:cNvPr id="88069" name="Text Box 3"/>
          <p:cNvSpPr txBox="1"/>
          <p:nvPr/>
        </p:nvSpPr>
        <p:spPr>
          <a:xfrm>
            <a:off x="746125" y="4537075"/>
            <a:ext cx="184150" cy="457200"/>
          </a:xfrm>
          <a:prstGeom prst="rect">
            <a:avLst/>
          </a:prstGeom>
          <a:noFill/>
          <a:ln w="12700">
            <a:noFill/>
          </a:ln>
        </p:spPr>
        <p:txBody>
          <a:bodyPr wrap="none">
            <a:spAutoFit/>
          </a:bodyPr>
          <a:p>
            <a:pPr lvl="0" eaLnBrk="1" hangingPunct="1"/>
            <a:endParaRPr lang="zh-CN" altLang="zh-CN" dirty="0">
              <a:latin typeface="Times New Roman" panose="02020603050405020304" pitchFamily="18" charset="0"/>
              <a:ea typeface="宋体" panose="02010600030101010101" pitchFamily="2" charset="-122"/>
            </a:endParaRPr>
          </a:p>
        </p:txBody>
      </p:sp>
      <p:sp>
        <p:nvSpPr>
          <p:cNvPr id="88070" name="Text Box 4"/>
          <p:cNvSpPr txBox="1"/>
          <p:nvPr/>
        </p:nvSpPr>
        <p:spPr>
          <a:xfrm>
            <a:off x="974725" y="4765675"/>
            <a:ext cx="184150" cy="457200"/>
          </a:xfrm>
          <a:prstGeom prst="rect">
            <a:avLst/>
          </a:prstGeom>
          <a:noFill/>
          <a:ln w="12700">
            <a:noFill/>
          </a:ln>
        </p:spPr>
        <p:txBody>
          <a:bodyPr wrap="none">
            <a:spAutoFit/>
          </a:bodyPr>
          <a:p>
            <a:pPr lvl="0" eaLnBrk="1" hangingPunct="1"/>
            <a:endParaRPr lang="zh-CN" altLang="zh-CN" dirty="0">
              <a:latin typeface="Times New Roman" panose="02020603050405020304" pitchFamily="18" charset="0"/>
              <a:ea typeface="宋体" panose="02010600030101010101" pitchFamily="2" charset="-122"/>
            </a:endParaRPr>
          </a:p>
        </p:txBody>
      </p:sp>
      <p:graphicFrame>
        <p:nvGraphicFramePr>
          <p:cNvPr id="88113" name="表格 88112"/>
          <p:cNvGraphicFramePr/>
          <p:nvPr/>
        </p:nvGraphicFramePr>
        <p:xfrm>
          <a:off x="1066800" y="2590800"/>
          <a:ext cx="6858000" cy="909638"/>
        </p:xfrm>
        <a:graphic>
          <a:graphicData uri="http://schemas.openxmlformats.org/drawingml/2006/table">
            <a:tbl>
              <a:tblPr/>
              <a:tblGrid>
                <a:gridCol w="1143000"/>
                <a:gridCol w="1676400"/>
                <a:gridCol w="1066800"/>
                <a:gridCol w="2971800"/>
              </a:tblGrid>
              <a:tr h="303213">
                <a:tc>
                  <a:txBody>
                    <a:bodyPr/>
                    <a:lstStyle>
                      <a:lvl1pPr marL="342900" lvl="0" indent="-342900" algn="l" rtl="0" eaLnBrk="0" fontAlgn="base" hangingPunct="0">
                        <a:spcBef>
                          <a:spcPct val="20000"/>
                        </a:spcBef>
                        <a:spcAft>
                          <a:spcPct val="0"/>
                        </a:spcAft>
                        <a:buChar char="•"/>
                        <a:defRPr kumimoji="1" sz="28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kumimoji="1" sz="2400">
                          <a:solidFill>
                            <a:schemeClr val="tx1"/>
                          </a:solidFill>
                          <a:latin typeface="+mn-lt"/>
                          <a:ea typeface="+mn-ea"/>
                        </a:defRPr>
                      </a:lvl2pPr>
                      <a:lvl3pPr marL="1143000" lvl="2" indent="-228600" algn="l" rtl="0" eaLnBrk="0" fontAlgn="base" hangingPunct="0">
                        <a:spcBef>
                          <a:spcPct val="20000"/>
                        </a:spcBef>
                        <a:spcAft>
                          <a:spcPct val="0"/>
                        </a:spcAft>
                        <a:buChar char="•"/>
                        <a:defRPr kumimoji="1" sz="2000">
                          <a:solidFill>
                            <a:schemeClr val="tx1"/>
                          </a:solidFill>
                          <a:latin typeface="+mn-lt"/>
                          <a:ea typeface="+mn-ea"/>
                        </a:defRPr>
                      </a:lvl3pPr>
                      <a:lvl4pPr marL="1600200" lvl="3" indent="-228600" algn="l" rtl="0" eaLnBrk="0" fontAlgn="base" hangingPunct="0">
                        <a:spcBef>
                          <a:spcPct val="20000"/>
                        </a:spcBef>
                        <a:spcAft>
                          <a:spcPct val="0"/>
                        </a:spcAft>
                        <a:buChar char="–"/>
                        <a:defRPr kumimoji="1" sz="1800">
                          <a:solidFill>
                            <a:schemeClr val="tx1"/>
                          </a:solidFill>
                          <a:latin typeface="+mn-lt"/>
                          <a:ea typeface="+mn-ea"/>
                        </a:defRPr>
                      </a:lvl4pPr>
                      <a:lvl5pPr marL="2057400" lvl="4" indent="-228600" algn="l" rtl="0" eaLnBrk="0" fontAlgn="base" hangingPunct="0">
                        <a:spcBef>
                          <a:spcPct val="20000"/>
                        </a:spcBef>
                        <a:spcAft>
                          <a:spcPct val="0"/>
                        </a:spcAft>
                        <a:buChar char="•"/>
                        <a:defRPr kumimoji="1" sz="1800">
                          <a:solidFill>
                            <a:schemeClr val="tx1"/>
                          </a:solidFill>
                          <a:latin typeface="+mn-lt"/>
                          <a:ea typeface="+mn-ea"/>
                        </a:defRPr>
                      </a:lvl5pPr>
                    </a:lstStyle>
                    <a:p>
                      <a:pPr marL="0" lvl="0" indent="0" algn="ctr" eaLnBrk="1" hangingPunct="1">
                        <a:buClr>
                          <a:schemeClr val="hlink"/>
                        </a:buClr>
                        <a:buSzPct val="110000"/>
                        <a:buFont typeface="Wingdings" panose="05000000000000000000" pitchFamily="2" charset="2"/>
                        <a:buNone/>
                      </a:pPr>
                      <a:r>
                        <a:rPr lang="zh-CN" altLang="en-US" sz="1400" b="1" dirty="0">
                          <a:latin typeface="宋体" panose="02010600030101010101" pitchFamily="2" charset="-122"/>
                          <a:ea typeface="楷体_GB2312" pitchFamily="49" charset="-122"/>
                        </a:rPr>
                        <a:t>加工编号</a:t>
                      </a:r>
                      <a:endParaRPr lang="zh-CN" altLang="en-US" sz="1400" b="1" dirty="0">
                        <a:latin typeface="宋体" panose="02010600030101010101" pitchFamily="2" charset="-122"/>
                        <a:ea typeface="楷体_GB2312" pitchFamily="49" charset="-122"/>
                      </a:endParaRPr>
                    </a:p>
                  </a:txBody>
                  <a:tcPr>
                    <a:lnL w="28575"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28575"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a:txBody>
                    <a:bodyPr/>
                    <a:lstStyle>
                      <a:lvl1pPr marL="342900" lvl="0" indent="-342900" algn="l" rtl="0" eaLnBrk="0" fontAlgn="base" hangingPunct="0">
                        <a:spcBef>
                          <a:spcPct val="20000"/>
                        </a:spcBef>
                        <a:spcAft>
                          <a:spcPct val="0"/>
                        </a:spcAft>
                        <a:buChar char="•"/>
                        <a:defRPr kumimoji="1" sz="28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kumimoji="1" sz="2400">
                          <a:solidFill>
                            <a:schemeClr val="tx1"/>
                          </a:solidFill>
                          <a:latin typeface="+mn-lt"/>
                          <a:ea typeface="+mn-ea"/>
                        </a:defRPr>
                      </a:lvl2pPr>
                      <a:lvl3pPr marL="1143000" lvl="2" indent="-228600" algn="l" rtl="0" eaLnBrk="0" fontAlgn="base" hangingPunct="0">
                        <a:spcBef>
                          <a:spcPct val="20000"/>
                        </a:spcBef>
                        <a:spcAft>
                          <a:spcPct val="0"/>
                        </a:spcAft>
                        <a:buChar char="•"/>
                        <a:defRPr kumimoji="1" sz="2000">
                          <a:solidFill>
                            <a:schemeClr val="tx1"/>
                          </a:solidFill>
                          <a:latin typeface="+mn-lt"/>
                          <a:ea typeface="+mn-ea"/>
                        </a:defRPr>
                      </a:lvl3pPr>
                      <a:lvl4pPr marL="1600200" lvl="3" indent="-228600" algn="l" rtl="0" eaLnBrk="0" fontAlgn="base" hangingPunct="0">
                        <a:spcBef>
                          <a:spcPct val="20000"/>
                        </a:spcBef>
                        <a:spcAft>
                          <a:spcPct val="0"/>
                        </a:spcAft>
                        <a:buChar char="–"/>
                        <a:defRPr kumimoji="1" sz="1800">
                          <a:solidFill>
                            <a:schemeClr val="tx1"/>
                          </a:solidFill>
                          <a:latin typeface="+mn-lt"/>
                          <a:ea typeface="+mn-ea"/>
                        </a:defRPr>
                      </a:lvl4pPr>
                      <a:lvl5pPr marL="2057400" lvl="4" indent="-228600" algn="l" rtl="0" eaLnBrk="0" fontAlgn="base" hangingPunct="0">
                        <a:spcBef>
                          <a:spcPct val="20000"/>
                        </a:spcBef>
                        <a:spcAft>
                          <a:spcPct val="0"/>
                        </a:spcAft>
                        <a:buChar char="•"/>
                        <a:defRPr kumimoji="1" sz="1800">
                          <a:solidFill>
                            <a:schemeClr val="tx1"/>
                          </a:solidFill>
                          <a:latin typeface="+mn-lt"/>
                          <a:ea typeface="+mn-ea"/>
                        </a:defRPr>
                      </a:lvl5pPr>
                    </a:lstStyle>
                    <a:p>
                      <a:pPr marL="0" lvl="0" indent="0" eaLnBrk="1" hangingPunct="1">
                        <a:buClr>
                          <a:schemeClr val="hlink"/>
                        </a:buClr>
                        <a:buSzPct val="110000"/>
                        <a:buFont typeface="Wingdings" panose="05000000000000000000" pitchFamily="2" charset="2"/>
                        <a:buNone/>
                      </a:pPr>
                      <a:r>
                        <a:rPr lang="en-US" altLang="zh-CN" sz="1400" b="1">
                          <a:latin typeface="宋体" panose="02010600030101010101" pitchFamily="2" charset="-122"/>
                          <a:ea typeface="楷体_GB2312" pitchFamily="49" charset="-122"/>
                        </a:rPr>
                        <a:t>2.3.1</a:t>
                      </a:r>
                      <a:endParaRPr lang="en-US" altLang="zh-CN" sz="1400" b="1">
                        <a:latin typeface="宋体" panose="02010600030101010101" pitchFamily="2" charset="-122"/>
                        <a:ea typeface="楷体_GB2312" pitchFamily="49" charset="-122"/>
                      </a:endParaRPr>
                    </a:p>
                  </a:txBody>
                  <a:tcP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28575"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a:txBody>
                    <a:bodyPr/>
                    <a:lstStyle>
                      <a:lvl1pPr marL="342900" lvl="0" indent="-342900" algn="l" rtl="0" eaLnBrk="0" fontAlgn="base" hangingPunct="0">
                        <a:spcBef>
                          <a:spcPct val="20000"/>
                        </a:spcBef>
                        <a:spcAft>
                          <a:spcPct val="0"/>
                        </a:spcAft>
                        <a:buChar char="•"/>
                        <a:defRPr kumimoji="1" sz="28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kumimoji="1" sz="2400">
                          <a:solidFill>
                            <a:schemeClr val="tx1"/>
                          </a:solidFill>
                          <a:latin typeface="+mn-lt"/>
                          <a:ea typeface="+mn-ea"/>
                        </a:defRPr>
                      </a:lvl2pPr>
                      <a:lvl3pPr marL="1143000" lvl="2" indent="-228600" algn="l" rtl="0" eaLnBrk="0" fontAlgn="base" hangingPunct="0">
                        <a:spcBef>
                          <a:spcPct val="20000"/>
                        </a:spcBef>
                        <a:spcAft>
                          <a:spcPct val="0"/>
                        </a:spcAft>
                        <a:buChar char="•"/>
                        <a:defRPr kumimoji="1" sz="2000">
                          <a:solidFill>
                            <a:schemeClr val="tx1"/>
                          </a:solidFill>
                          <a:latin typeface="+mn-lt"/>
                          <a:ea typeface="+mn-ea"/>
                        </a:defRPr>
                      </a:lvl3pPr>
                      <a:lvl4pPr marL="1600200" lvl="3" indent="-228600" algn="l" rtl="0" eaLnBrk="0" fontAlgn="base" hangingPunct="0">
                        <a:spcBef>
                          <a:spcPct val="20000"/>
                        </a:spcBef>
                        <a:spcAft>
                          <a:spcPct val="0"/>
                        </a:spcAft>
                        <a:buChar char="–"/>
                        <a:defRPr kumimoji="1" sz="1800">
                          <a:solidFill>
                            <a:schemeClr val="tx1"/>
                          </a:solidFill>
                          <a:latin typeface="+mn-lt"/>
                          <a:ea typeface="+mn-ea"/>
                        </a:defRPr>
                      </a:lvl4pPr>
                      <a:lvl5pPr marL="2057400" lvl="4" indent="-228600" algn="l" rtl="0" eaLnBrk="0" fontAlgn="base" hangingPunct="0">
                        <a:spcBef>
                          <a:spcPct val="20000"/>
                        </a:spcBef>
                        <a:spcAft>
                          <a:spcPct val="0"/>
                        </a:spcAft>
                        <a:buChar char="•"/>
                        <a:defRPr kumimoji="1" sz="1800">
                          <a:solidFill>
                            <a:schemeClr val="tx1"/>
                          </a:solidFill>
                          <a:latin typeface="+mn-lt"/>
                          <a:ea typeface="+mn-ea"/>
                        </a:defRPr>
                      </a:lvl5pPr>
                    </a:lstStyle>
                    <a:p>
                      <a:pPr marL="0" lvl="0" indent="0" algn="ctr" eaLnBrk="1" hangingPunct="1">
                        <a:buClr>
                          <a:schemeClr val="hlink"/>
                        </a:buClr>
                        <a:buSzPct val="110000"/>
                        <a:buFont typeface="Wingdings" panose="05000000000000000000" pitchFamily="2" charset="2"/>
                        <a:buNone/>
                      </a:pPr>
                      <a:r>
                        <a:rPr lang="zh-CN" altLang="en-US" sz="1400" b="1" dirty="0">
                          <a:latin typeface="宋体" panose="02010600030101010101" pitchFamily="2" charset="-122"/>
                          <a:ea typeface="楷体_GB2312" pitchFamily="49" charset="-122"/>
                        </a:rPr>
                        <a:t>输入流</a:t>
                      </a:r>
                      <a:endParaRPr lang="zh-CN" altLang="en-US" sz="1400" b="1" dirty="0">
                        <a:latin typeface="宋体" panose="02010600030101010101" pitchFamily="2" charset="-122"/>
                        <a:ea typeface="楷体_GB2312" pitchFamily="49" charset="-122"/>
                      </a:endParaRPr>
                    </a:p>
                  </a:txBody>
                  <a:tcP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28575"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a:txBody>
                    <a:bodyPr/>
                    <a:lstStyle>
                      <a:lvl1pPr marL="342900" lvl="0" indent="-342900" algn="l" rtl="0" eaLnBrk="0" fontAlgn="base" hangingPunct="0">
                        <a:spcBef>
                          <a:spcPct val="20000"/>
                        </a:spcBef>
                        <a:spcAft>
                          <a:spcPct val="0"/>
                        </a:spcAft>
                        <a:buChar char="•"/>
                        <a:defRPr kumimoji="1" sz="28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kumimoji="1" sz="2400">
                          <a:solidFill>
                            <a:schemeClr val="tx1"/>
                          </a:solidFill>
                          <a:latin typeface="+mn-lt"/>
                          <a:ea typeface="+mn-ea"/>
                        </a:defRPr>
                      </a:lvl2pPr>
                      <a:lvl3pPr marL="1143000" lvl="2" indent="-228600" algn="l" rtl="0" eaLnBrk="0" fontAlgn="base" hangingPunct="0">
                        <a:spcBef>
                          <a:spcPct val="20000"/>
                        </a:spcBef>
                        <a:spcAft>
                          <a:spcPct val="0"/>
                        </a:spcAft>
                        <a:buChar char="•"/>
                        <a:defRPr kumimoji="1" sz="2000">
                          <a:solidFill>
                            <a:schemeClr val="tx1"/>
                          </a:solidFill>
                          <a:latin typeface="+mn-lt"/>
                          <a:ea typeface="+mn-ea"/>
                        </a:defRPr>
                      </a:lvl3pPr>
                      <a:lvl4pPr marL="1600200" lvl="3" indent="-228600" algn="l" rtl="0" eaLnBrk="0" fontAlgn="base" hangingPunct="0">
                        <a:spcBef>
                          <a:spcPct val="20000"/>
                        </a:spcBef>
                        <a:spcAft>
                          <a:spcPct val="0"/>
                        </a:spcAft>
                        <a:buChar char="–"/>
                        <a:defRPr kumimoji="1" sz="1800">
                          <a:solidFill>
                            <a:schemeClr val="tx1"/>
                          </a:solidFill>
                          <a:latin typeface="+mn-lt"/>
                          <a:ea typeface="+mn-ea"/>
                        </a:defRPr>
                      </a:lvl4pPr>
                      <a:lvl5pPr marL="2057400" lvl="4" indent="-228600" algn="l" rtl="0" eaLnBrk="0" fontAlgn="base" hangingPunct="0">
                        <a:spcBef>
                          <a:spcPct val="20000"/>
                        </a:spcBef>
                        <a:spcAft>
                          <a:spcPct val="0"/>
                        </a:spcAft>
                        <a:buChar char="•"/>
                        <a:defRPr kumimoji="1" sz="1800">
                          <a:solidFill>
                            <a:schemeClr val="tx1"/>
                          </a:solidFill>
                          <a:latin typeface="+mn-lt"/>
                          <a:ea typeface="+mn-ea"/>
                        </a:defRPr>
                      </a:lvl5pPr>
                    </a:lstStyle>
                    <a:p>
                      <a:pPr marL="0" lvl="0" indent="0" eaLnBrk="1" hangingPunct="1">
                        <a:buClr>
                          <a:schemeClr val="hlink"/>
                        </a:buClr>
                        <a:buSzPct val="110000"/>
                        <a:buFont typeface="Wingdings" panose="05000000000000000000" pitchFamily="2" charset="2"/>
                        <a:buNone/>
                      </a:pPr>
                      <a:r>
                        <a:rPr lang="zh-CN" altLang="en-US" sz="1400" b="1" dirty="0">
                          <a:latin typeface="宋体" panose="02010600030101010101" pitchFamily="2" charset="-122"/>
                          <a:ea typeface="楷体_GB2312" pitchFamily="49" charset="-122"/>
                        </a:rPr>
                        <a:t>注销单</a:t>
                      </a:r>
                      <a:r>
                        <a:rPr lang="en-US" altLang="zh-CN" sz="1400" b="1">
                          <a:latin typeface="宋体" panose="02010600030101010101" pitchFamily="2" charset="-122"/>
                          <a:ea typeface="楷体_GB2312" pitchFamily="49" charset="-122"/>
                        </a:rPr>
                        <a:t>,</a:t>
                      </a:r>
                      <a:r>
                        <a:rPr lang="zh-CN" altLang="en-US" sz="1400" b="1" dirty="0">
                          <a:latin typeface="宋体" panose="02010600030101010101" pitchFamily="2" charset="-122"/>
                          <a:ea typeface="楷体_GB2312" pitchFamily="49" charset="-122"/>
                        </a:rPr>
                        <a:t>目录文件</a:t>
                      </a:r>
                      <a:endParaRPr lang="zh-CN" altLang="en-US" sz="1400" b="1" dirty="0">
                        <a:latin typeface="宋体" panose="02010600030101010101" pitchFamily="2" charset="-122"/>
                        <a:ea typeface="楷体_GB2312" pitchFamily="49" charset="-122"/>
                      </a:endParaRPr>
                    </a:p>
                  </a:txBody>
                  <a:tcPr>
                    <a:lnL w="12700" cap="flat" cmpd="sng">
                      <a:solidFill>
                        <a:schemeClr val="tx1"/>
                      </a:solidFill>
                      <a:prstDash val="solid"/>
                      <a:headEnd type="none" w="sm" len="sm"/>
                      <a:tailEnd type="none" w="sm" len="sm"/>
                    </a:lnL>
                    <a:lnR w="28575" cap="flat" cmpd="sng">
                      <a:solidFill>
                        <a:schemeClr val="tx1"/>
                      </a:solidFill>
                      <a:prstDash val="solid"/>
                      <a:headEnd type="none" w="sm" len="sm"/>
                      <a:tailEnd type="none" w="sm" len="sm"/>
                    </a:lnR>
                    <a:lnT w="28575"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r>
              <a:tr h="303212">
                <a:tc>
                  <a:txBody>
                    <a:bodyPr/>
                    <a:lstStyle>
                      <a:lvl1pPr marL="342900" lvl="0" indent="-342900" algn="l" rtl="0" eaLnBrk="0" fontAlgn="base" hangingPunct="0">
                        <a:spcBef>
                          <a:spcPct val="20000"/>
                        </a:spcBef>
                        <a:spcAft>
                          <a:spcPct val="0"/>
                        </a:spcAft>
                        <a:buChar char="•"/>
                        <a:defRPr kumimoji="1" sz="28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kumimoji="1" sz="2400">
                          <a:solidFill>
                            <a:schemeClr val="tx1"/>
                          </a:solidFill>
                          <a:latin typeface="+mn-lt"/>
                          <a:ea typeface="+mn-ea"/>
                        </a:defRPr>
                      </a:lvl2pPr>
                      <a:lvl3pPr marL="1143000" lvl="2" indent="-228600" algn="l" rtl="0" eaLnBrk="0" fontAlgn="base" hangingPunct="0">
                        <a:spcBef>
                          <a:spcPct val="20000"/>
                        </a:spcBef>
                        <a:spcAft>
                          <a:spcPct val="0"/>
                        </a:spcAft>
                        <a:buChar char="•"/>
                        <a:defRPr kumimoji="1" sz="2000">
                          <a:solidFill>
                            <a:schemeClr val="tx1"/>
                          </a:solidFill>
                          <a:latin typeface="+mn-lt"/>
                          <a:ea typeface="+mn-ea"/>
                        </a:defRPr>
                      </a:lvl3pPr>
                      <a:lvl4pPr marL="1600200" lvl="3" indent="-228600" algn="l" rtl="0" eaLnBrk="0" fontAlgn="base" hangingPunct="0">
                        <a:spcBef>
                          <a:spcPct val="20000"/>
                        </a:spcBef>
                        <a:spcAft>
                          <a:spcPct val="0"/>
                        </a:spcAft>
                        <a:buChar char="–"/>
                        <a:defRPr kumimoji="1" sz="1800">
                          <a:solidFill>
                            <a:schemeClr val="tx1"/>
                          </a:solidFill>
                          <a:latin typeface="+mn-lt"/>
                          <a:ea typeface="+mn-ea"/>
                        </a:defRPr>
                      </a:lvl4pPr>
                      <a:lvl5pPr marL="2057400" lvl="4" indent="-228600" algn="l" rtl="0" eaLnBrk="0" fontAlgn="base" hangingPunct="0">
                        <a:spcBef>
                          <a:spcPct val="20000"/>
                        </a:spcBef>
                        <a:spcAft>
                          <a:spcPct val="0"/>
                        </a:spcAft>
                        <a:buChar char="•"/>
                        <a:defRPr kumimoji="1" sz="1800">
                          <a:solidFill>
                            <a:schemeClr val="tx1"/>
                          </a:solidFill>
                          <a:latin typeface="+mn-lt"/>
                          <a:ea typeface="+mn-ea"/>
                        </a:defRPr>
                      </a:lvl5pPr>
                    </a:lstStyle>
                    <a:p>
                      <a:pPr marL="0" lvl="0" indent="0" algn="ctr" eaLnBrk="1" hangingPunct="1">
                        <a:buClr>
                          <a:schemeClr val="hlink"/>
                        </a:buClr>
                        <a:buSzPct val="110000"/>
                        <a:buFont typeface="Wingdings" panose="05000000000000000000" pitchFamily="2" charset="2"/>
                        <a:buNone/>
                      </a:pPr>
                      <a:r>
                        <a:rPr lang="zh-CN" altLang="en-US" sz="1400" b="1" dirty="0">
                          <a:latin typeface="宋体" panose="02010600030101010101" pitchFamily="2" charset="-122"/>
                          <a:ea typeface="楷体_GB2312" pitchFamily="49" charset="-122"/>
                        </a:rPr>
                        <a:t>加 工 名</a:t>
                      </a:r>
                      <a:endParaRPr lang="zh-CN" altLang="en-US" sz="1400" b="1" dirty="0">
                        <a:latin typeface="宋体" panose="02010600030101010101" pitchFamily="2" charset="-122"/>
                        <a:ea typeface="楷体_GB2312" pitchFamily="49" charset="-122"/>
                      </a:endParaRPr>
                    </a:p>
                  </a:txBody>
                  <a:tcPr>
                    <a:lnL w="28575"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a:txBody>
                    <a:bodyPr/>
                    <a:lstStyle>
                      <a:lvl1pPr marL="342900" lvl="0" indent="-342900" algn="l" rtl="0" eaLnBrk="0" fontAlgn="base" hangingPunct="0">
                        <a:spcBef>
                          <a:spcPct val="20000"/>
                        </a:spcBef>
                        <a:spcAft>
                          <a:spcPct val="0"/>
                        </a:spcAft>
                        <a:buChar char="•"/>
                        <a:defRPr kumimoji="1" sz="28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kumimoji="1" sz="2400">
                          <a:solidFill>
                            <a:schemeClr val="tx1"/>
                          </a:solidFill>
                          <a:latin typeface="+mn-lt"/>
                          <a:ea typeface="+mn-ea"/>
                        </a:defRPr>
                      </a:lvl2pPr>
                      <a:lvl3pPr marL="1143000" lvl="2" indent="-228600" algn="l" rtl="0" eaLnBrk="0" fontAlgn="base" hangingPunct="0">
                        <a:spcBef>
                          <a:spcPct val="20000"/>
                        </a:spcBef>
                        <a:spcAft>
                          <a:spcPct val="0"/>
                        </a:spcAft>
                        <a:buChar char="•"/>
                        <a:defRPr kumimoji="1" sz="2000">
                          <a:solidFill>
                            <a:schemeClr val="tx1"/>
                          </a:solidFill>
                          <a:latin typeface="+mn-lt"/>
                          <a:ea typeface="+mn-ea"/>
                        </a:defRPr>
                      </a:lvl3pPr>
                      <a:lvl4pPr marL="1600200" lvl="3" indent="-228600" algn="l" rtl="0" eaLnBrk="0" fontAlgn="base" hangingPunct="0">
                        <a:spcBef>
                          <a:spcPct val="20000"/>
                        </a:spcBef>
                        <a:spcAft>
                          <a:spcPct val="0"/>
                        </a:spcAft>
                        <a:buChar char="–"/>
                        <a:defRPr kumimoji="1" sz="1800">
                          <a:solidFill>
                            <a:schemeClr val="tx1"/>
                          </a:solidFill>
                          <a:latin typeface="+mn-lt"/>
                          <a:ea typeface="+mn-ea"/>
                        </a:defRPr>
                      </a:lvl4pPr>
                      <a:lvl5pPr marL="2057400" lvl="4" indent="-228600" algn="l" rtl="0" eaLnBrk="0" fontAlgn="base" hangingPunct="0">
                        <a:spcBef>
                          <a:spcPct val="20000"/>
                        </a:spcBef>
                        <a:spcAft>
                          <a:spcPct val="0"/>
                        </a:spcAft>
                        <a:buChar char="•"/>
                        <a:defRPr kumimoji="1" sz="1800">
                          <a:solidFill>
                            <a:schemeClr val="tx1"/>
                          </a:solidFill>
                          <a:latin typeface="+mn-lt"/>
                          <a:ea typeface="+mn-ea"/>
                        </a:defRPr>
                      </a:lvl5pPr>
                    </a:lstStyle>
                    <a:p>
                      <a:pPr marL="0" lvl="0" indent="0" eaLnBrk="1" hangingPunct="1">
                        <a:buClr>
                          <a:schemeClr val="hlink"/>
                        </a:buClr>
                        <a:buSzPct val="110000"/>
                        <a:buFont typeface="Wingdings" panose="05000000000000000000" pitchFamily="2" charset="2"/>
                        <a:buNone/>
                      </a:pPr>
                      <a:r>
                        <a:rPr lang="zh-CN" altLang="en-US" sz="1400" b="1" dirty="0">
                          <a:latin typeface="宋体" panose="02010600030101010101" pitchFamily="2" charset="-122"/>
                          <a:ea typeface="楷体_GB2312" pitchFamily="49" charset="-122"/>
                        </a:rPr>
                        <a:t>注销图书</a:t>
                      </a:r>
                      <a:endParaRPr lang="zh-CN" altLang="en-US" sz="1400" b="1" dirty="0">
                        <a:latin typeface="宋体" panose="02010600030101010101" pitchFamily="2" charset="-122"/>
                        <a:ea typeface="楷体_GB2312" pitchFamily="49" charset="-122"/>
                      </a:endParaRPr>
                    </a:p>
                  </a:txBody>
                  <a:tcP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a:txBody>
                    <a:bodyPr/>
                    <a:lstStyle>
                      <a:lvl1pPr marL="342900" lvl="0" indent="-342900" algn="l" rtl="0" eaLnBrk="0" fontAlgn="base" hangingPunct="0">
                        <a:spcBef>
                          <a:spcPct val="20000"/>
                        </a:spcBef>
                        <a:spcAft>
                          <a:spcPct val="0"/>
                        </a:spcAft>
                        <a:buChar char="•"/>
                        <a:defRPr kumimoji="1" sz="28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kumimoji="1" sz="2400">
                          <a:solidFill>
                            <a:schemeClr val="tx1"/>
                          </a:solidFill>
                          <a:latin typeface="+mn-lt"/>
                          <a:ea typeface="+mn-ea"/>
                        </a:defRPr>
                      </a:lvl2pPr>
                      <a:lvl3pPr marL="1143000" lvl="2" indent="-228600" algn="l" rtl="0" eaLnBrk="0" fontAlgn="base" hangingPunct="0">
                        <a:spcBef>
                          <a:spcPct val="20000"/>
                        </a:spcBef>
                        <a:spcAft>
                          <a:spcPct val="0"/>
                        </a:spcAft>
                        <a:buChar char="•"/>
                        <a:defRPr kumimoji="1" sz="2000">
                          <a:solidFill>
                            <a:schemeClr val="tx1"/>
                          </a:solidFill>
                          <a:latin typeface="+mn-lt"/>
                          <a:ea typeface="+mn-ea"/>
                        </a:defRPr>
                      </a:lvl3pPr>
                      <a:lvl4pPr marL="1600200" lvl="3" indent="-228600" algn="l" rtl="0" eaLnBrk="0" fontAlgn="base" hangingPunct="0">
                        <a:spcBef>
                          <a:spcPct val="20000"/>
                        </a:spcBef>
                        <a:spcAft>
                          <a:spcPct val="0"/>
                        </a:spcAft>
                        <a:buChar char="–"/>
                        <a:defRPr kumimoji="1" sz="1800">
                          <a:solidFill>
                            <a:schemeClr val="tx1"/>
                          </a:solidFill>
                          <a:latin typeface="+mn-lt"/>
                          <a:ea typeface="+mn-ea"/>
                        </a:defRPr>
                      </a:lvl4pPr>
                      <a:lvl5pPr marL="2057400" lvl="4" indent="-228600" algn="l" rtl="0" eaLnBrk="0" fontAlgn="base" hangingPunct="0">
                        <a:spcBef>
                          <a:spcPct val="20000"/>
                        </a:spcBef>
                        <a:spcAft>
                          <a:spcPct val="0"/>
                        </a:spcAft>
                        <a:buChar char="•"/>
                        <a:defRPr kumimoji="1" sz="1800">
                          <a:solidFill>
                            <a:schemeClr val="tx1"/>
                          </a:solidFill>
                          <a:latin typeface="+mn-lt"/>
                          <a:ea typeface="+mn-ea"/>
                        </a:defRPr>
                      </a:lvl5pPr>
                    </a:lstStyle>
                    <a:p>
                      <a:pPr marL="0" lvl="0" indent="0" algn="ctr" eaLnBrk="1" hangingPunct="1">
                        <a:buClr>
                          <a:schemeClr val="hlink"/>
                        </a:buClr>
                        <a:buSzPct val="110000"/>
                        <a:buFont typeface="Wingdings" panose="05000000000000000000" pitchFamily="2" charset="2"/>
                        <a:buNone/>
                      </a:pPr>
                      <a:r>
                        <a:rPr lang="zh-CN" altLang="en-US" sz="1400" b="1" dirty="0">
                          <a:latin typeface="宋体" panose="02010600030101010101" pitchFamily="2" charset="-122"/>
                          <a:ea typeface="楷体_GB2312" pitchFamily="49" charset="-122"/>
                        </a:rPr>
                        <a:t>输出流</a:t>
                      </a:r>
                      <a:endParaRPr lang="zh-CN" altLang="en-US" sz="1400" b="1" dirty="0">
                        <a:latin typeface="宋体" panose="02010600030101010101" pitchFamily="2" charset="-122"/>
                        <a:ea typeface="楷体_GB2312" pitchFamily="49" charset="-122"/>
                      </a:endParaRPr>
                    </a:p>
                  </a:txBody>
                  <a:tcP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a:txBody>
                    <a:bodyPr/>
                    <a:lstStyle>
                      <a:lvl1pPr marL="342900" lvl="0" indent="-342900" algn="l" rtl="0" eaLnBrk="0" fontAlgn="base" hangingPunct="0">
                        <a:spcBef>
                          <a:spcPct val="20000"/>
                        </a:spcBef>
                        <a:spcAft>
                          <a:spcPct val="0"/>
                        </a:spcAft>
                        <a:buChar char="•"/>
                        <a:defRPr kumimoji="1" sz="28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kumimoji="1" sz="2400">
                          <a:solidFill>
                            <a:schemeClr val="tx1"/>
                          </a:solidFill>
                          <a:latin typeface="+mn-lt"/>
                          <a:ea typeface="+mn-ea"/>
                        </a:defRPr>
                      </a:lvl2pPr>
                      <a:lvl3pPr marL="1143000" lvl="2" indent="-228600" algn="l" rtl="0" eaLnBrk="0" fontAlgn="base" hangingPunct="0">
                        <a:spcBef>
                          <a:spcPct val="20000"/>
                        </a:spcBef>
                        <a:spcAft>
                          <a:spcPct val="0"/>
                        </a:spcAft>
                        <a:buChar char="•"/>
                        <a:defRPr kumimoji="1" sz="2000">
                          <a:solidFill>
                            <a:schemeClr val="tx1"/>
                          </a:solidFill>
                          <a:latin typeface="+mn-lt"/>
                          <a:ea typeface="+mn-ea"/>
                        </a:defRPr>
                      </a:lvl3pPr>
                      <a:lvl4pPr marL="1600200" lvl="3" indent="-228600" algn="l" rtl="0" eaLnBrk="0" fontAlgn="base" hangingPunct="0">
                        <a:spcBef>
                          <a:spcPct val="20000"/>
                        </a:spcBef>
                        <a:spcAft>
                          <a:spcPct val="0"/>
                        </a:spcAft>
                        <a:buChar char="–"/>
                        <a:defRPr kumimoji="1" sz="1800">
                          <a:solidFill>
                            <a:schemeClr val="tx1"/>
                          </a:solidFill>
                          <a:latin typeface="+mn-lt"/>
                          <a:ea typeface="+mn-ea"/>
                        </a:defRPr>
                      </a:lvl4pPr>
                      <a:lvl5pPr marL="2057400" lvl="4" indent="-228600" algn="l" rtl="0" eaLnBrk="0" fontAlgn="base" hangingPunct="0">
                        <a:spcBef>
                          <a:spcPct val="20000"/>
                        </a:spcBef>
                        <a:spcAft>
                          <a:spcPct val="0"/>
                        </a:spcAft>
                        <a:buChar char="•"/>
                        <a:defRPr kumimoji="1" sz="1800">
                          <a:solidFill>
                            <a:schemeClr val="tx1"/>
                          </a:solidFill>
                          <a:latin typeface="+mn-lt"/>
                          <a:ea typeface="+mn-ea"/>
                        </a:defRPr>
                      </a:lvl5pPr>
                    </a:lstStyle>
                    <a:p>
                      <a:pPr marL="0" lvl="0" indent="0" eaLnBrk="1" hangingPunct="1">
                        <a:buClr>
                          <a:schemeClr val="hlink"/>
                        </a:buClr>
                        <a:buSzPct val="110000"/>
                        <a:buFont typeface="Wingdings" panose="05000000000000000000" pitchFamily="2" charset="2"/>
                        <a:buNone/>
                      </a:pPr>
                      <a:r>
                        <a:rPr lang="zh-CN" altLang="en-US" sz="1400" b="1" dirty="0">
                          <a:latin typeface="宋体" panose="02010600030101010101" pitchFamily="2" charset="-122"/>
                          <a:ea typeface="楷体_GB2312" pitchFamily="49" charset="-122"/>
                        </a:rPr>
                        <a:t>目录文件</a:t>
                      </a:r>
                      <a:endParaRPr lang="zh-CN" altLang="en-US" sz="1400" b="1" dirty="0">
                        <a:latin typeface="宋体" panose="02010600030101010101" pitchFamily="2" charset="-122"/>
                        <a:ea typeface="楷体_GB2312" pitchFamily="49" charset="-122"/>
                      </a:endParaRPr>
                    </a:p>
                  </a:txBody>
                  <a:tcPr>
                    <a:lnL w="12700" cap="flat" cmpd="sng">
                      <a:solidFill>
                        <a:schemeClr val="tx1"/>
                      </a:solidFill>
                      <a:prstDash val="solid"/>
                      <a:headEnd type="none" w="sm" len="sm"/>
                      <a:tailEnd type="none" w="sm" len="sm"/>
                    </a:lnL>
                    <a:lnR w="28575"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r>
              <a:tr h="303213">
                <a:tc>
                  <a:txBody>
                    <a:bodyPr/>
                    <a:lstStyle>
                      <a:lvl1pPr marL="342900" lvl="0" indent="-342900" algn="l" rtl="0" eaLnBrk="0" fontAlgn="base" hangingPunct="0">
                        <a:spcBef>
                          <a:spcPct val="20000"/>
                        </a:spcBef>
                        <a:spcAft>
                          <a:spcPct val="0"/>
                        </a:spcAft>
                        <a:buChar char="•"/>
                        <a:defRPr kumimoji="1" sz="28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kumimoji="1" sz="2400">
                          <a:solidFill>
                            <a:schemeClr val="tx1"/>
                          </a:solidFill>
                          <a:latin typeface="+mn-lt"/>
                          <a:ea typeface="+mn-ea"/>
                        </a:defRPr>
                      </a:lvl2pPr>
                      <a:lvl3pPr marL="1143000" lvl="2" indent="-228600" algn="l" rtl="0" eaLnBrk="0" fontAlgn="base" hangingPunct="0">
                        <a:spcBef>
                          <a:spcPct val="20000"/>
                        </a:spcBef>
                        <a:spcAft>
                          <a:spcPct val="0"/>
                        </a:spcAft>
                        <a:buChar char="•"/>
                        <a:defRPr kumimoji="1" sz="2000">
                          <a:solidFill>
                            <a:schemeClr val="tx1"/>
                          </a:solidFill>
                          <a:latin typeface="+mn-lt"/>
                          <a:ea typeface="+mn-ea"/>
                        </a:defRPr>
                      </a:lvl3pPr>
                      <a:lvl4pPr marL="1600200" lvl="3" indent="-228600" algn="l" rtl="0" eaLnBrk="0" fontAlgn="base" hangingPunct="0">
                        <a:spcBef>
                          <a:spcPct val="20000"/>
                        </a:spcBef>
                        <a:spcAft>
                          <a:spcPct val="0"/>
                        </a:spcAft>
                        <a:buChar char="–"/>
                        <a:defRPr kumimoji="1" sz="1800">
                          <a:solidFill>
                            <a:schemeClr val="tx1"/>
                          </a:solidFill>
                          <a:latin typeface="+mn-lt"/>
                          <a:ea typeface="+mn-ea"/>
                        </a:defRPr>
                      </a:lvl4pPr>
                      <a:lvl5pPr marL="2057400" lvl="4" indent="-228600" algn="l" rtl="0" eaLnBrk="0" fontAlgn="base" hangingPunct="0">
                        <a:spcBef>
                          <a:spcPct val="20000"/>
                        </a:spcBef>
                        <a:spcAft>
                          <a:spcPct val="0"/>
                        </a:spcAft>
                        <a:buChar char="•"/>
                        <a:defRPr kumimoji="1" sz="1800">
                          <a:solidFill>
                            <a:schemeClr val="tx1"/>
                          </a:solidFill>
                          <a:latin typeface="+mn-lt"/>
                          <a:ea typeface="+mn-ea"/>
                        </a:defRPr>
                      </a:lvl5pPr>
                    </a:lstStyle>
                    <a:p>
                      <a:pPr marL="0" lvl="0" indent="0" algn="ctr" eaLnBrk="1" hangingPunct="1">
                        <a:buClr>
                          <a:schemeClr val="hlink"/>
                        </a:buClr>
                        <a:buSzPct val="110000"/>
                        <a:buFont typeface="Wingdings" panose="05000000000000000000" pitchFamily="2" charset="2"/>
                        <a:buNone/>
                      </a:pPr>
                      <a:r>
                        <a:rPr lang="zh-CN" altLang="en-US" sz="1400" b="1" dirty="0">
                          <a:latin typeface="宋体" panose="02010600030101010101" pitchFamily="2" charset="-122"/>
                          <a:ea typeface="楷体_GB2312" pitchFamily="49" charset="-122"/>
                        </a:rPr>
                        <a:t>加工逻辑</a:t>
                      </a:r>
                      <a:endParaRPr lang="zh-CN" altLang="en-US" sz="1400" b="1" dirty="0">
                        <a:latin typeface="宋体" panose="02010600030101010101" pitchFamily="2" charset="-122"/>
                        <a:ea typeface="楷体_GB2312" pitchFamily="49" charset="-122"/>
                      </a:endParaRPr>
                    </a:p>
                  </a:txBody>
                  <a:tcPr>
                    <a:lnL w="28575"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28575" cap="flat" cmpd="sng">
                      <a:solidFill>
                        <a:schemeClr val="tx1"/>
                      </a:solidFill>
                      <a:prstDash val="solid"/>
                      <a:headEnd type="none" w="sm" len="sm"/>
                      <a:tailEnd type="none" w="sm" len="sm"/>
                    </a:lnB>
                    <a:lnTlToBr>
                      <a:noFill/>
                    </a:lnTlToBr>
                    <a:lnBlToTr>
                      <a:noFill/>
                    </a:lnBlToTr>
                    <a:noFill/>
                  </a:tcPr>
                </a:tc>
                <a:tc gridSpan="3">
                  <a:txBody>
                    <a:bodyPr/>
                    <a:lstStyle>
                      <a:lvl1pPr marL="342900" lvl="0" indent="-342900" algn="l" rtl="0" eaLnBrk="0" fontAlgn="base" hangingPunct="0">
                        <a:spcBef>
                          <a:spcPct val="20000"/>
                        </a:spcBef>
                        <a:spcAft>
                          <a:spcPct val="0"/>
                        </a:spcAft>
                        <a:buChar char="•"/>
                        <a:defRPr kumimoji="1" sz="28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kumimoji="1" sz="2400">
                          <a:solidFill>
                            <a:schemeClr val="tx1"/>
                          </a:solidFill>
                          <a:latin typeface="+mn-lt"/>
                          <a:ea typeface="+mn-ea"/>
                        </a:defRPr>
                      </a:lvl2pPr>
                      <a:lvl3pPr marL="1143000" lvl="2" indent="-228600" algn="l" rtl="0" eaLnBrk="0" fontAlgn="base" hangingPunct="0">
                        <a:spcBef>
                          <a:spcPct val="20000"/>
                        </a:spcBef>
                        <a:spcAft>
                          <a:spcPct val="0"/>
                        </a:spcAft>
                        <a:buChar char="•"/>
                        <a:defRPr kumimoji="1" sz="2000">
                          <a:solidFill>
                            <a:schemeClr val="tx1"/>
                          </a:solidFill>
                          <a:latin typeface="+mn-lt"/>
                          <a:ea typeface="+mn-ea"/>
                        </a:defRPr>
                      </a:lvl3pPr>
                      <a:lvl4pPr marL="1600200" lvl="3" indent="-228600" algn="l" rtl="0" eaLnBrk="0" fontAlgn="base" hangingPunct="0">
                        <a:spcBef>
                          <a:spcPct val="20000"/>
                        </a:spcBef>
                        <a:spcAft>
                          <a:spcPct val="0"/>
                        </a:spcAft>
                        <a:buChar char="–"/>
                        <a:defRPr kumimoji="1" sz="1800">
                          <a:solidFill>
                            <a:schemeClr val="tx1"/>
                          </a:solidFill>
                          <a:latin typeface="+mn-lt"/>
                          <a:ea typeface="+mn-ea"/>
                        </a:defRPr>
                      </a:lvl4pPr>
                      <a:lvl5pPr marL="2057400" lvl="4" indent="-228600" algn="l" rtl="0" eaLnBrk="0" fontAlgn="base" hangingPunct="0">
                        <a:spcBef>
                          <a:spcPct val="20000"/>
                        </a:spcBef>
                        <a:spcAft>
                          <a:spcPct val="0"/>
                        </a:spcAft>
                        <a:buChar char="•"/>
                        <a:defRPr kumimoji="1" sz="1800">
                          <a:solidFill>
                            <a:schemeClr val="tx1"/>
                          </a:solidFill>
                          <a:latin typeface="+mn-lt"/>
                          <a:ea typeface="+mn-ea"/>
                        </a:defRPr>
                      </a:lvl5pPr>
                    </a:lstStyle>
                    <a:p>
                      <a:pPr marL="0" lvl="0" indent="0" eaLnBrk="1" hangingPunct="1">
                        <a:buClr>
                          <a:schemeClr val="hlink"/>
                        </a:buClr>
                        <a:buSzPct val="110000"/>
                        <a:buFont typeface="Wingdings" panose="05000000000000000000" pitchFamily="2" charset="2"/>
                        <a:buNone/>
                      </a:pPr>
                      <a:r>
                        <a:rPr lang="zh-CN" altLang="en-US" sz="1400" b="1" dirty="0">
                          <a:latin typeface="宋体" panose="02010600030101010101" pitchFamily="2" charset="-122"/>
                          <a:ea typeface="楷体_GB2312" pitchFamily="49" charset="-122"/>
                        </a:rPr>
                        <a:t>根据注销单</a:t>
                      </a:r>
                      <a:r>
                        <a:rPr lang="en-US" altLang="zh-CN" sz="1400" b="1">
                          <a:latin typeface="宋体" panose="02010600030101010101" pitchFamily="2" charset="-122"/>
                          <a:ea typeface="楷体_GB2312" pitchFamily="49" charset="-122"/>
                        </a:rPr>
                        <a:t>,</a:t>
                      </a:r>
                      <a:r>
                        <a:rPr lang="zh-CN" altLang="en-US" sz="1400" b="1" dirty="0">
                          <a:latin typeface="宋体" panose="02010600030101010101" pitchFamily="2" charset="-122"/>
                          <a:ea typeface="楷体_GB2312" pitchFamily="49" charset="-122"/>
                        </a:rPr>
                        <a:t>从目录文件中删除相应的记录。</a:t>
                      </a:r>
                      <a:endParaRPr lang="zh-CN" altLang="en-US" sz="1400" b="1" dirty="0">
                        <a:latin typeface="宋体" panose="02010600030101010101" pitchFamily="2" charset="-122"/>
                        <a:ea typeface="楷体_GB2312" pitchFamily="49" charset="-122"/>
                      </a:endParaRPr>
                    </a:p>
                  </a:txBody>
                  <a:tcPr>
                    <a:lnL w="12700" cap="flat" cmpd="sng">
                      <a:solidFill>
                        <a:schemeClr val="tx1"/>
                      </a:solidFill>
                      <a:prstDash val="solid"/>
                      <a:headEnd type="none" w="sm" len="sm"/>
                      <a:tailEnd type="none" w="sm" len="sm"/>
                    </a:lnL>
                    <a:lnR w="28575"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28575" cap="flat" cmpd="sng">
                      <a:solidFill>
                        <a:schemeClr val="tx1"/>
                      </a:solidFill>
                      <a:prstDash val="solid"/>
                      <a:headEnd type="none" w="sm" len="sm"/>
                      <a:tailEnd type="none" w="sm" len="sm"/>
                    </a:lnB>
                    <a:lnTlToBr>
                      <a:noFill/>
                    </a:lnTlToBr>
                    <a:lnBlToTr>
                      <a:noFill/>
                    </a:lnBlToTr>
                    <a:noFill/>
                  </a:tcPr>
                </a:tc>
                <a:tc hMerge="1">
                  <a:tcPr>
                    <a:lnT w="12700" cap="flat" cmpd="sng">
                      <a:solidFill>
                        <a:schemeClr val="tx1"/>
                      </a:solidFill>
                      <a:prstDash val="solid"/>
                      <a:headEnd type="none" w="sm" len="sm"/>
                      <a:tailEnd type="none" w="sm" len="sm"/>
                    </a:lnT>
                    <a:lnB w="28575" cap="flat" cmpd="sng">
                      <a:solidFill>
                        <a:schemeClr val="tx1"/>
                      </a:solidFill>
                      <a:prstDash val="solid"/>
                      <a:headEnd type="none" w="sm" len="sm"/>
                      <a:tailEnd type="none" w="sm" len="sm"/>
                    </a:lnB>
                  </a:tcPr>
                </a:tc>
                <a:tc hMerge="1">
                  <a:tcPr>
                    <a:lnR w="28575"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28575" cap="flat" cmpd="sng">
                      <a:solidFill>
                        <a:schemeClr val="tx1"/>
                      </a:solidFill>
                      <a:prstDash val="solid"/>
                      <a:headEnd type="none" w="sm" len="sm"/>
                      <a:tailEnd type="none" w="sm" len="sm"/>
                    </a:lnB>
                  </a:tcPr>
                </a:tc>
              </a:tr>
            </a:tbl>
          </a:graphicData>
        </a:graphic>
      </p:graphicFrame>
      <p:sp>
        <p:nvSpPr>
          <p:cNvPr id="88091" name="Text Box 25"/>
          <p:cNvSpPr txBox="1"/>
          <p:nvPr/>
        </p:nvSpPr>
        <p:spPr>
          <a:xfrm>
            <a:off x="822325" y="1901825"/>
            <a:ext cx="1450975" cy="396875"/>
          </a:xfrm>
          <a:prstGeom prst="rect">
            <a:avLst/>
          </a:prstGeom>
          <a:noFill/>
          <a:ln w="12700">
            <a:noFill/>
          </a:ln>
        </p:spPr>
        <p:txBody>
          <a:bodyPr wrap="none">
            <a:spAutoFit/>
          </a:bodyPr>
          <a:p>
            <a:pPr lvl="0" eaLnBrk="1" hangingPunct="1"/>
            <a:r>
              <a:rPr lang="en-US" altLang="zh-CN" sz="2000" b="1">
                <a:latin typeface="宋体" panose="02010600030101010101" pitchFamily="2" charset="-122"/>
                <a:ea typeface="宋体" panose="02010600030101010101" pitchFamily="2" charset="-122"/>
              </a:rPr>
              <a:t>3.</a:t>
            </a:r>
            <a:r>
              <a:rPr lang="zh-CN" altLang="en-US" sz="2000" b="1" dirty="0">
                <a:latin typeface="宋体" panose="02010600030101010101" pitchFamily="2" charset="-122"/>
                <a:ea typeface="宋体" panose="02010600030101010101" pitchFamily="2" charset="-122"/>
              </a:rPr>
              <a:t>加工说明</a:t>
            </a:r>
            <a:endParaRPr lang="zh-CN" altLang="en-US" sz="2000" b="1" dirty="0">
              <a:latin typeface="宋体" panose="02010600030101010101" pitchFamily="2" charset="-122"/>
              <a:ea typeface="宋体" panose="02010600030101010101" pitchFamily="2" charset="-122"/>
            </a:endParaRPr>
          </a:p>
        </p:txBody>
      </p:sp>
      <p:graphicFrame>
        <p:nvGraphicFramePr>
          <p:cNvPr id="88114" name="表格 88113"/>
          <p:cNvGraphicFramePr/>
          <p:nvPr/>
        </p:nvGraphicFramePr>
        <p:xfrm>
          <a:off x="1066800" y="3962400"/>
          <a:ext cx="6858000" cy="1384300"/>
        </p:xfrm>
        <a:graphic>
          <a:graphicData uri="http://schemas.openxmlformats.org/drawingml/2006/table">
            <a:tbl>
              <a:tblPr/>
              <a:tblGrid>
                <a:gridCol w="1143000"/>
                <a:gridCol w="1676400"/>
                <a:gridCol w="1066800"/>
                <a:gridCol w="2971800"/>
              </a:tblGrid>
              <a:tr h="303213">
                <a:tc>
                  <a:txBody>
                    <a:bodyPr/>
                    <a:lstStyle>
                      <a:lvl1pPr marL="342900" lvl="0" indent="-342900" algn="l" rtl="0" eaLnBrk="0" fontAlgn="base" hangingPunct="0">
                        <a:spcBef>
                          <a:spcPct val="20000"/>
                        </a:spcBef>
                        <a:spcAft>
                          <a:spcPct val="0"/>
                        </a:spcAft>
                        <a:buChar char="•"/>
                        <a:defRPr kumimoji="1" sz="28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kumimoji="1" sz="2400">
                          <a:solidFill>
                            <a:schemeClr val="tx1"/>
                          </a:solidFill>
                          <a:latin typeface="+mn-lt"/>
                          <a:ea typeface="+mn-ea"/>
                        </a:defRPr>
                      </a:lvl2pPr>
                      <a:lvl3pPr marL="1143000" lvl="2" indent="-228600" algn="l" rtl="0" eaLnBrk="0" fontAlgn="base" hangingPunct="0">
                        <a:spcBef>
                          <a:spcPct val="20000"/>
                        </a:spcBef>
                        <a:spcAft>
                          <a:spcPct val="0"/>
                        </a:spcAft>
                        <a:buChar char="•"/>
                        <a:defRPr kumimoji="1" sz="2000">
                          <a:solidFill>
                            <a:schemeClr val="tx1"/>
                          </a:solidFill>
                          <a:latin typeface="+mn-lt"/>
                          <a:ea typeface="+mn-ea"/>
                        </a:defRPr>
                      </a:lvl3pPr>
                      <a:lvl4pPr marL="1600200" lvl="3" indent="-228600" algn="l" rtl="0" eaLnBrk="0" fontAlgn="base" hangingPunct="0">
                        <a:spcBef>
                          <a:spcPct val="20000"/>
                        </a:spcBef>
                        <a:spcAft>
                          <a:spcPct val="0"/>
                        </a:spcAft>
                        <a:buChar char="–"/>
                        <a:defRPr kumimoji="1" sz="1800">
                          <a:solidFill>
                            <a:schemeClr val="tx1"/>
                          </a:solidFill>
                          <a:latin typeface="+mn-lt"/>
                          <a:ea typeface="+mn-ea"/>
                        </a:defRPr>
                      </a:lvl4pPr>
                      <a:lvl5pPr marL="2057400" lvl="4" indent="-228600" algn="l" rtl="0" eaLnBrk="0" fontAlgn="base" hangingPunct="0">
                        <a:spcBef>
                          <a:spcPct val="20000"/>
                        </a:spcBef>
                        <a:spcAft>
                          <a:spcPct val="0"/>
                        </a:spcAft>
                        <a:buChar char="•"/>
                        <a:defRPr kumimoji="1" sz="1800">
                          <a:solidFill>
                            <a:schemeClr val="tx1"/>
                          </a:solidFill>
                          <a:latin typeface="+mn-lt"/>
                          <a:ea typeface="+mn-ea"/>
                        </a:defRPr>
                      </a:lvl5pPr>
                    </a:lstStyle>
                    <a:p>
                      <a:pPr marL="0" lvl="0" indent="0" algn="ctr" eaLnBrk="1" hangingPunct="1">
                        <a:buClr>
                          <a:schemeClr val="hlink"/>
                        </a:buClr>
                        <a:buSzPct val="110000"/>
                        <a:buFont typeface="Wingdings" panose="05000000000000000000" pitchFamily="2" charset="2"/>
                        <a:buNone/>
                      </a:pPr>
                      <a:r>
                        <a:rPr lang="zh-CN" altLang="en-US" sz="1400" b="1" dirty="0">
                          <a:latin typeface="宋体" panose="02010600030101010101" pitchFamily="2" charset="-122"/>
                          <a:ea typeface="楷体_GB2312" pitchFamily="49" charset="-122"/>
                        </a:rPr>
                        <a:t>加工编号</a:t>
                      </a:r>
                      <a:endParaRPr lang="zh-CN" altLang="en-US" sz="1400" b="1" dirty="0">
                        <a:latin typeface="宋体" panose="02010600030101010101" pitchFamily="2" charset="-122"/>
                        <a:ea typeface="楷体_GB2312" pitchFamily="49" charset="-122"/>
                      </a:endParaRPr>
                    </a:p>
                  </a:txBody>
                  <a:tcPr>
                    <a:lnL w="28575"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28575"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a:txBody>
                    <a:bodyPr/>
                    <a:lstStyle>
                      <a:lvl1pPr marL="342900" lvl="0" indent="-342900" algn="l" rtl="0" eaLnBrk="0" fontAlgn="base" hangingPunct="0">
                        <a:spcBef>
                          <a:spcPct val="20000"/>
                        </a:spcBef>
                        <a:spcAft>
                          <a:spcPct val="0"/>
                        </a:spcAft>
                        <a:buChar char="•"/>
                        <a:defRPr kumimoji="1" sz="28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kumimoji="1" sz="2400">
                          <a:solidFill>
                            <a:schemeClr val="tx1"/>
                          </a:solidFill>
                          <a:latin typeface="+mn-lt"/>
                          <a:ea typeface="+mn-ea"/>
                        </a:defRPr>
                      </a:lvl2pPr>
                      <a:lvl3pPr marL="1143000" lvl="2" indent="-228600" algn="l" rtl="0" eaLnBrk="0" fontAlgn="base" hangingPunct="0">
                        <a:spcBef>
                          <a:spcPct val="20000"/>
                        </a:spcBef>
                        <a:spcAft>
                          <a:spcPct val="0"/>
                        </a:spcAft>
                        <a:buChar char="•"/>
                        <a:defRPr kumimoji="1" sz="2000">
                          <a:solidFill>
                            <a:schemeClr val="tx1"/>
                          </a:solidFill>
                          <a:latin typeface="+mn-lt"/>
                          <a:ea typeface="+mn-ea"/>
                        </a:defRPr>
                      </a:lvl3pPr>
                      <a:lvl4pPr marL="1600200" lvl="3" indent="-228600" algn="l" rtl="0" eaLnBrk="0" fontAlgn="base" hangingPunct="0">
                        <a:spcBef>
                          <a:spcPct val="20000"/>
                        </a:spcBef>
                        <a:spcAft>
                          <a:spcPct val="0"/>
                        </a:spcAft>
                        <a:buChar char="–"/>
                        <a:defRPr kumimoji="1" sz="1800">
                          <a:solidFill>
                            <a:schemeClr val="tx1"/>
                          </a:solidFill>
                          <a:latin typeface="+mn-lt"/>
                          <a:ea typeface="+mn-ea"/>
                        </a:defRPr>
                      </a:lvl4pPr>
                      <a:lvl5pPr marL="2057400" lvl="4" indent="-228600" algn="l" rtl="0" eaLnBrk="0" fontAlgn="base" hangingPunct="0">
                        <a:spcBef>
                          <a:spcPct val="20000"/>
                        </a:spcBef>
                        <a:spcAft>
                          <a:spcPct val="0"/>
                        </a:spcAft>
                        <a:buChar char="•"/>
                        <a:defRPr kumimoji="1" sz="1800">
                          <a:solidFill>
                            <a:schemeClr val="tx1"/>
                          </a:solidFill>
                          <a:latin typeface="+mn-lt"/>
                          <a:ea typeface="+mn-ea"/>
                        </a:defRPr>
                      </a:lvl5pPr>
                    </a:lstStyle>
                    <a:p>
                      <a:pPr marL="0" lvl="0" indent="0" eaLnBrk="1" hangingPunct="1">
                        <a:buClr>
                          <a:schemeClr val="hlink"/>
                        </a:buClr>
                        <a:buSzPct val="110000"/>
                        <a:buFont typeface="Wingdings" panose="05000000000000000000" pitchFamily="2" charset="2"/>
                        <a:buNone/>
                      </a:pPr>
                      <a:r>
                        <a:rPr lang="en-US" altLang="zh-CN" sz="1400" b="1">
                          <a:latin typeface="宋体" panose="02010600030101010101" pitchFamily="2" charset="-122"/>
                          <a:ea typeface="楷体_GB2312" pitchFamily="49" charset="-122"/>
                        </a:rPr>
                        <a:t>2.4.1</a:t>
                      </a:r>
                      <a:endParaRPr lang="en-US" altLang="zh-CN" sz="1400" b="1">
                        <a:latin typeface="宋体" panose="02010600030101010101" pitchFamily="2" charset="-122"/>
                        <a:ea typeface="楷体_GB2312" pitchFamily="49" charset="-122"/>
                      </a:endParaRPr>
                    </a:p>
                  </a:txBody>
                  <a:tcP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28575"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a:txBody>
                    <a:bodyPr/>
                    <a:lstStyle>
                      <a:lvl1pPr marL="342900" lvl="0" indent="-342900" algn="l" rtl="0" eaLnBrk="0" fontAlgn="base" hangingPunct="0">
                        <a:spcBef>
                          <a:spcPct val="20000"/>
                        </a:spcBef>
                        <a:spcAft>
                          <a:spcPct val="0"/>
                        </a:spcAft>
                        <a:buChar char="•"/>
                        <a:defRPr kumimoji="1" sz="28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kumimoji="1" sz="2400">
                          <a:solidFill>
                            <a:schemeClr val="tx1"/>
                          </a:solidFill>
                          <a:latin typeface="+mn-lt"/>
                          <a:ea typeface="+mn-ea"/>
                        </a:defRPr>
                      </a:lvl2pPr>
                      <a:lvl3pPr marL="1143000" lvl="2" indent="-228600" algn="l" rtl="0" eaLnBrk="0" fontAlgn="base" hangingPunct="0">
                        <a:spcBef>
                          <a:spcPct val="20000"/>
                        </a:spcBef>
                        <a:spcAft>
                          <a:spcPct val="0"/>
                        </a:spcAft>
                        <a:buChar char="•"/>
                        <a:defRPr kumimoji="1" sz="2000">
                          <a:solidFill>
                            <a:schemeClr val="tx1"/>
                          </a:solidFill>
                          <a:latin typeface="+mn-lt"/>
                          <a:ea typeface="+mn-ea"/>
                        </a:defRPr>
                      </a:lvl3pPr>
                      <a:lvl4pPr marL="1600200" lvl="3" indent="-228600" algn="l" rtl="0" eaLnBrk="0" fontAlgn="base" hangingPunct="0">
                        <a:spcBef>
                          <a:spcPct val="20000"/>
                        </a:spcBef>
                        <a:spcAft>
                          <a:spcPct val="0"/>
                        </a:spcAft>
                        <a:buChar char="–"/>
                        <a:defRPr kumimoji="1" sz="1800">
                          <a:solidFill>
                            <a:schemeClr val="tx1"/>
                          </a:solidFill>
                          <a:latin typeface="+mn-lt"/>
                          <a:ea typeface="+mn-ea"/>
                        </a:defRPr>
                      </a:lvl4pPr>
                      <a:lvl5pPr marL="2057400" lvl="4" indent="-228600" algn="l" rtl="0" eaLnBrk="0" fontAlgn="base" hangingPunct="0">
                        <a:spcBef>
                          <a:spcPct val="20000"/>
                        </a:spcBef>
                        <a:spcAft>
                          <a:spcPct val="0"/>
                        </a:spcAft>
                        <a:buChar char="•"/>
                        <a:defRPr kumimoji="1" sz="1800">
                          <a:solidFill>
                            <a:schemeClr val="tx1"/>
                          </a:solidFill>
                          <a:latin typeface="+mn-lt"/>
                          <a:ea typeface="+mn-ea"/>
                        </a:defRPr>
                      </a:lvl5pPr>
                    </a:lstStyle>
                    <a:p>
                      <a:pPr marL="0" lvl="0" indent="0" algn="ctr" eaLnBrk="1" hangingPunct="1">
                        <a:buClr>
                          <a:schemeClr val="hlink"/>
                        </a:buClr>
                        <a:buSzPct val="110000"/>
                        <a:buFont typeface="Wingdings" panose="05000000000000000000" pitchFamily="2" charset="2"/>
                        <a:buNone/>
                      </a:pPr>
                      <a:r>
                        <a:rPr lang="zh-CN" altLang="en-US" sz="1400" b="1" dirty="0">
                          <a:latin typeface="宋体" panose="02010600030101010101" pitchFamily="2" charset="-122"/>
                          <a:ea typeface="楷体_GB2312" pitchFamily="49" charset="-122"/>
                        </a:rPr>
                        <a:t>输入流</a:t>
                      </a:r>
                      <a:endParaRPr lang="zh-CN" altLang="en-US" sz="1400" b="1" dirty="0">
                        <a:latin typeface="宋体" panose="02010600030101010101" pitchFamily="2" charset="-122"/>
                        <a:ea typeface="楷体_GB2312" pitchFamily="49" charset="-122"/>
                      </a:endParaRPr>
                    </a:p>
                  </a:txBody>
                  <a:tcP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28575"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a:txBody>
                    <a:bodyPr/>
                    <a:lstStyle>
                      <a:lvl1pPr marL="342900" lvl="0" indent="-342900" algn="l" rtl="0" eaLnBrk="0" fontAlgn="base" hangingPunct="0">
                        <a:spcBef>
                          <a:spcPct val="20000"/>
                        </a:spcBef>
                        <a:spcAft>
                          <a:spcPct val="0"/>
                        </a:spcAft>
                        <a:buChar char="•"/>
                        <a:defRPr kumimoji="1" sz="28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kumimoji="1" sz="2400">
                          <a:solidFill>
                            <a:schemeClr val="tx1"/>
                          </a:solidFill>
                          <a:latin typeface="+mn-lt"/>
                          <a:ea typeface="+mn-ea"/>
                        </a:defRPr>
                      </a:lvl2pPr>
                      <a:lvl3pPr marL="1143000" lvl="2" indent="-228600" algn="l" rtl="0" eaLnBrk="0" fontAlgn="base" hangingPunct="0">
                        <a:spcBef>
                          <a:spcPct val="20000"/>
                        </a:spcBef>
                        <a:spcAft>
                          <a:spcPct val="0"/>
                        </a:spcAft>
                        <a:buChar char="•"/>
                        <a:defRPr kumimoji="1" sz="2000">
                          <a:solidFill>
                            <a:schemeClr val="tx1"/>
                          </a:solidFill>
                          <a:latin typeface="+mn-lt"/>
                          <a:ea typeface="+mn-ea"/>
                        </a:defRPr>
                      </a:lvl3pPr>
                      <a:lvl4pPr marL="1600200" lvl="3" indent="-228600" algn="l" rtl="0" eaLnBrk="0" fontAlgn="base" hangingPunct="0">
                        <a:spcBef>
                          <a:spcPct val="20000"/>
                        </a:spcBef>
                        <a:spcAft>
                          <a:spcPct val="0"/>
                        </a:spcAft>
                        <a:buChar char="–"/>
                        <a:defRPr kumimoji="1" sz="1800">
                          <a:solidFill>
                            <a:schemeClr val="tx1"/>
                          </a:solidFill>
                          <a:latin typeface="+mn-lt"/>
                          <a:ea typeface="+mn-ea"/>
                        </a:defRPr>
                      </a:lvl4pPr>
                      <a:lvl5pPr marL="2057400" lvl="4" indent="-228600" algn="l" rtl="0" eaLnBrk="0" fontAlgn="base" hangingPunct="0">
                        <a:spcBef>
                          <a:spcPct val="20000"/>
                        </a:spcBef>
                        <a:spcAft>
                          <a:spcPct val="0"/>
                        </a:spcAft>
                        <a:buChar char="•"/>
                        <a:defRPr kumimoji="1" sz="1800">
                          <a:solidFill>
                            <a:schemeClr val="tx1"/>
                          </a:solidFill>
                          <a:latin typeface="+mn-lt"/>
                          <a:ea typeface="+mn-ea"/>
                        </a:defRPr>
                      </a:lvl5pPr>
                    </a:lstStyle>
                    <a:p>
                      <a:pPr marL="0" lvl="0" indent="0" eaLnBrk="1" hangingPunct="1">
                        <a:buClr>
                          <a:schemeClr val="hlink"/>
                        </a:buClr>
                        <a:buSzPct val="110000"/>
                        <a:buFont typeface="Wingdings" panose="05000000000000000000" pitchFamily="2" charset="2"/>
                        <a:buNone/>
                      </a:pPr>
                      <a:r>
                        <a:rPr lang="zh-CN" altLang="en-US" sz="1400" b="1" dirty="0">
                          <a:latin typeface="宋体" panose="02010600030101010101" pitchFamily="2" charset="-122"/>
                          <a:ea typeface="楷体_GB2312" pitchFamily="49" charset="-122"/>
                        </a:rPr>
                        <a:t>借书单，读者文件</a:t>
                      </a:r>
                      <a:endParaRPr lang="zh-CN" altLang="en-US" sz="1400" b="1" dirty="0">
                        <a:latin typeface="宋体" panose="02010600030101010101" pitchFamily="2" charset="-122"/>
                        <a:ea typeface="楷体_GB2312" pitchFamily="49" charset="-122"/>
                      </a:endParaRPr>
                    </a:p>
                  </a:txBody>
                  <a:tcPr>
                    <a:lnL w="12700" cap="flat" cmpd="sng">
                      <a:solidFill>
                        <a:schemeClr val="tx1"/>
                      </a:solidFill>
                      <a:prstDash val="solid"/>
                      <a:headEnd type="none" w="sm" len="sm"/>
                      <a:tailEnd type="none" w="sm" len="sm"/>
                    </a:lnL>
                    <a:lnR w="28575" cap="flat" cmpd="sng">
                      <a:solidFill>
                        <a:schemeClr val="tx1"/>
                      </a:solidFill>
                      <a:prstDash val="solid"/>
                      <a:headEnd type="none" w="sm" len="sm"/>
                      <a:tailEnd type="none" w="sm" len="sm"/>
                    </a:lnR>
                    <a:lnT w="28575"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r>
              <a:tr h="303212">
                <a:tc>
                  <a:txBody>
                    <a:bodyPr/>
                    <a:lstStyle>
                      <a:lvl1pPr marL="342900" lvl="0" indent="-342900" algn="l" rtl="0" eaLnBrk="0" fontAlgn="base" hangingPunct="0">
                        <a:spcBef>
                          <a:spcPct val="20000"/>
                        </a:spcBef>
                        <a:spcAft>
                          <a:spcPct val="0"/>
                        </a:spcAft>
                        <a:buChar char="•"/>
                        <a:defRPr kumimoji="1" sz="28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kumimoji="1" sz="2400">
                          <a:solidFill>
                            <a:schemeClr val="tx1"/>
                          </a:solidFill>
                          <a:latin typeface="+mn-lt"/>
                          <a:ea typeface="+mn-ea"/>
                        </a:defRPr>
                      </a:lvl2pPr>
                      <a:lvl3pPr marL="1143000" lvl="2" indent="-228600" algn="l" rtl="0" eaLnBrk="0" fontAlgn="base" hangingPunct="0">
                        <a:spcBef>
                          <a:spcPct val="20000"/>
                        </a:spcBef>
                        <a:spcAft>
                          <a:spcPct val="0"/>
                        </a:spcAft>
                        <a:buChar char="•"/>
                        <a:defRPr kumimoji="1" sz="2000">
                          <a:solidFill>
                            <a:schemeClr val="tx1"/>
                          </a:solidFill>
                          <a:latin typeface="+mn-lt"/>
                          <a:ea typeface="+mn-ea"/>
                        </a:defRPr>
                      </a:lvl3pPr>
                      <a:lvl4pPr marL="1600200" lvl="3" indent="-228600" algn="l" rtl="0" eaLnBrk="0" fontAlgn="base" hangingPunct="0">
                        <a:spcBef>
                          <a:spcPct val="20000"/>
                        </a:spcBef>
                        <a:spcAft>
                          <a:spcPct val="0"/>
                        </a:spcAft>
                        <a:buChar char="–"/>
                        <a:defRPr kumimoji="1" sz="1800">
                          <a:solidFill>
                            <a:schemeClr val="tx1"/>
                          </a:solidFill>
                          <a:latin typeface="+mn-lt"/>
                          <a:ea typeface="+mn-ea"/>
                        </a:defRPr>
                      </a:lvl4pPr>
                      <a:lvl5pPr marL="2057400" lvl="4" indent="-228600" algn="l" rtl="0" eaLnBrk="0" fontAlgn="base" hangingPunct="0">
                        <a:spcBef>
                          <a:spcPct val="20000"/>
                        </a:spcBef>
                        <a:spcAft>
                          <a:spcPct val="0"/>
                        </a:spcAft>
                        <a:buChar char="•"/>
                        <a:defRPr kumimoji="1" sz="1800">
                          <a:solidFill>
                            <a:schemeClr val="tx1"/>
                          </a:solidFill>
                          <a:latin typeface="+mn-lt"/>
                          <a:ea typeface="+mn-ea"/>
                        </a:defRPr>
                      </a:lvl5pPr>
                    </a:lstStyle>
                    <a:p>
                      <a:pPr marL="0" lvl="0" indent="0" algn="ctr" eaLnBrk="1" hangingPunct="1">
                        <a:buClr>
                          <a:schemeClr val="hlink"/>
                        </a:buClr>
                        <a:buSzPct val="110000"/>
                        <a:buFont typeface="Wingdings" panose="05000000000000000000" pitchFamily="2" charset="2"/>
                        <a:buNone/>
                      </a:pPr>
                      <a:r>
                        <a:rPr lang="zh-CN" altLang="en-US" sz="1400" b="1" dirty="0">
                          <a:latin typeface="宋体" panose="02010600030101010101" pitchFamily="2" charset="-122"/>
                          <a:ea typeface="楷体_GB2312" pitchFamily="49" charset="-122"/>
                        </a:rPr>
                        <a:t>加 工 名</a:t>
                      </a:r>
                      <a:endParaRPr lang="zh-CN" altLang="en-US" sz="1400" b="1" dirty="0">
                        <a:latin typeface="宋体" panose="02010600030101010101" pitchFamily="2" charset="-122"/>
                        <a:ea typeface="楷体_GB2312" pitchFamily="49" charset="-122"/>
                      </a:endParaRPr>
                    </a:p>
                  </a:txBody>
                  <a:tcPr>
                    <a:lnL w="28575"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a:txBody>
                    <a:bodyPr/>
                    <a:lstStyle>
                      <a:lvl1pPr marL="342900" lvl="0" indent="-342900" algn="l" rtl="0" eaLnBrk="0" fontAlgn="base" hangingPunct="0">
                        <a:spcBef>
                          <a:spcPct val="20000"/>
                        </a:spcBef>
                        <a:spcAft>
                          <a:spcPct val="0"/>
                        </a:spcAft>
                        <a:buChar char="•"/>
                        <a:defRPr kumimoji="1" sz="28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kumimoji="1" sz="2400">
                          <a:solidFill>
                            <a:schemeClr val="tx1"/>
                          </a:solidFill>
                          <a:latin typeface="+mn-lt"/>
                          <a:ea typeface="+mn-ea"/>
                        </a:defRPr>
                      </a:lvl2pPr>
                      <a:lvl3pPr marL="1143000" lvl="2" indent="-228600" algn="l" rtl="0" eaLnBrk="0" fontAlgn="base" hangingPunct="0">
                        <a:spcBef>
                          <a:spcPct val="20000"/>
                        </a:spcBef>
                        <a:spcAft>
                          <a:spcPct val="0"/>
                        </a:spcAft>
                        <a:buChar char="•"/>
                        <a:defRPr kumimoji="1" sz="2000">
                          <a:solidFill>
                            <a:schemeClr val="tx1"/>
                          </a:solidFill>
                          <a:latin typeface="+mn-lt"/>
                          <a:ea typeface="+mn-ea"/>
                        </a:defRPr>
                      </a:lvl3pPr>
                      <a:lvl4pPr marL="1600200" lvl="3" indent="-228600" algn="l" rtl="0" eaLnBrk="0" fontAlgn="base" hangingPunct="0">
                        <a:spcBef>
                          <a:spcPct val="20000"/>
                        </a:spcBef>
                        <a:spcAft>
                          <a:spcPct val="0"/>
                        </a:spcAft>
                        <a:buChar char="–"/>
                        <a:defRPr kumimoji="1" sz="1800">
                          <a:solidFill>
                            <a:schemeClr val="tx1"/>
                          </a:solidFill>
                          <a:latin typeface="+mn-lt"/>
                          <a:ea typeface="+mn-ea"/>
                        </a:defRPr>
                      </a:lvl4pPr>
                      <a:lvl5pPr marL="2057400" lvl="4" indent="-228600" algn="l" rtl="0" eaLnBrk="0" fontAlgn="base" hangingPunct="0">
                        <a:spcBef>
                          <a:spcPct val="20000"/>
                        </a:spcBef>
                        <a:spcAft>
                          <a:spcPct val="0"/>
                        </a:spcAft>
                        <a:buChar char="•"/>
                        <a:defRPr kumimoji="1" sz="1800">
                          <a:solidFill>
                            <a:schemeClr val="tx1"/>
                          </a:solidFill>
                          <a:latin typeface="+mn-lt"/>
                          <a:ea typeface="+mn-ea"/>
                        </a:defRPr>
                      </a:lvl5pPr>
                    </a:lstStyle>
                    <a:p>
                      <a:pPr marL="0" lvl="0" indent="0" eaLnBrk="1" hangingPunct="1">
                        <a:buClr>
                          <a:schemeClr val="hlink"/>
                        </a:buClr>
                        <a:buSzPct val="110000"/>
                        <a:buFont typeface="Wingdings" panose="05000000000000000000" pitchFamily="2" charset="2"/>
                        <a:buNone/>
                      </a:pPr>
                      <a:r>
                        <a:rPr lang="zh-CN" altLang="en-US" sz="1400" b="1" dirty="0">
                          <a:latin typeface="宋体" panose="02010600030101010101" pitchFamily="2" charset="-122"/>
                          <a:ea typeface="楷体_GB2312" pitchFamily="49" charset="-122"/>
                        </a:rPr>
                        <a:t>检查读者有效性</a:t>
                      </a:r>
                      <a:endParaRPr lang="zh-CN" altLang="en-US" sz="1400" b="1" dirty="0">
                        <a:latin typeface="宋体" panose="02010600030101010101" pitchFamily="2" charset="-122"/>
                        <a:ea typeface="楷体_GB2312" pitchFamily="49" charset="-122"/>
                      </a:endParaRPr>
                    </a:p>
                  </a:txBody>
                  <a:tcP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a:txBody>
                    <a:bodyPr/>
                    <a:lstStyle>
                      <a:lvl1pPr marL="342900" lvl="0" indent="-342900" algn="l" rtl="0" eaLnBrk="0" fontAlgn="base" hangingPunct="0">
                        <a:spcBef>
                          <a:spcPct val="20000"/>
                        </a:spcBef>
                        <a:spcAft>
                          <a:spcPct val="0"/>
                        </a:spcAft>
                        <a:buChar char="•"/>
                        <a:defRPr kumimoji="1" sz="28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kumimoji="1" sz="2400">
                          <a:solidFill>
                            <a:schemeClr val="tx1"/>
                          </a:solidFill>
                          <a:latin typeface="+mn-lt"/>
                          <a:ea typeface="+mn-ea"/>
                        </a:defRPr>
                      </a:lvl2pPr>
                      <a:lvl3pPr marL="1143000" lvl="2" indent="-228600" algn="l" rtl="0" eaLnBrk="0" fontAlgn="base" hangingPunct="0">
                        <a:spcBef>
                          <a:spcPct val="20000"/>
                        </a:spcBef>
                        <a:spcAft>
                          <a:spcPct val="0"/>
                        </a:spcAft>
                        <a:buChar char="•"/>
                        <a:defRPr kumimoji="1" sz="2000">
                          <a:solidFill>
                            <a:schemeClr val="tx1"/>
                          </a:solidFill>
                          <a:latin typeface="+mn-lt"/>
                          <a:ea typeface="+mn-ea"/>
                        </a:defRPr>
                      </a:lvl3pPr>
                      <a:lvl4pPr marL="1600200" lvl="3" indent="-228600" algn="l" rtl="0" eaLnBrk="0" fontAlgn="base" hangingPunct="0">
                        <a:spcBef>
                          <a:spcPct val="20000"/>
                        </a:spcBef>
                        <a:spcAft>
                          <a:spcPct val="0"/>
                        </a:spcAft>
                        <a:buChar char="–"/>
                        <a:defRPr kumimoji="1" sz="1800">
                          <a:solidFill>
                            <a:schemeClr val="tx1"/>
                          </a:solidFill>
                          <a:latin typeface="+mn-lt"/>
                          <a:ea typeface="+mn-ea"/>
                        </a:defRPr>
                      </a:lvl4pPr>
                      <a:lvl5pPr marL="2057400" lvl="4" indent="-228600" algn="l" rtl="0" eaLnBrk="0" fontAlgn="base" hangingPunct="0">
                        <a:spcBef>
                          <a:spcPct val="20000"/>
                        </a:spcBef>
                        <a:spcAft>
                          <a:spcPct val="0"/>
                        </a:spcAft>
                        <a:buChar char="•"/>
                        <a:defRPr kumimoji="1" sz="1800">
                          <a:solidFill>
                            <a:schemeClr val="tx1"/>
                          </a:solidFill>
                          <a:latin typeface="+mn-lt"/>
                          <a:ea typeface="+mn-ea"/>
                        </a:defRPr>
                      </a:lvl5pPr>
                    </a:lstStyle>
                    <a:p>
                      <a:pPr marL="0" lvl="0" indent="0" algn="ctr" eaLnBrk="1" hangingPunct="1">
                        <a:buClr>
                          <a:schemeClr val="hlink"/>
                        </a:buClr>
                        <a:buSzPct val="110000"/>
                        <a:buFont typeface="Wingdings" panose="05000000000000000000" pitchFamily="2" charset="2"/>
                        <a:buNone/>
                      </a:pPr>
                      <a:r>
                        <a:rPr lang="zh-CN" altLang="en-US" sz="1400" b="1" dirty="0">
                          <a:latin typeface="宋体" panose="02010600030101010101" pitchFamily="2" charset="-122"/>
                          <a:ea typeface="楷体_GB2312" pitchFamily="49" charset="-122"/>
                        </a:rPr>
                        <a:t>输出流</a:t>
                      </a:r>
                      <a:endParaRPr lang="zh-CN" altLang="en-US" sz="1400" b="1" dirty="0">
                        <a:latin typeface="宋体" panose="02010600030101010101" pitchFamily="2" charset="-122"/>
                        <a:ea typeface="楷体_GB2312" pitchFamily="49" charset="-122"/>
                      </a:endParaRPr>
                    </a:p>
                  </a:txBody>
                  <a:tcP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a:txBody>
                    <a:bodyPr/>
                    <a:lstStyle>
                      <a:lvl1pPr marL="342900" lvl="0" indent="-342900" algn="l" rtl="0" eaLnBrk="0" fontAlgn="base" hangingPunct="0">
                        <a:spcBef>
                          <a:spcPct val="20000"/>
                        </a:spcBef>
                        <a:spcAft>
                          <a:spcPct val="0"/>
                        </a:spcAft>
                        <a:buChar char="•"/>
                        <a:defRPr kumimoji="1" sz="28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kumimoji="1" sz="2400">
                          <a:solidFill>
                            <a:schemeClr val="tx1"/>
                          </a:solidFill>
                          <a:latin typeface="+mn-lt"/>
                          <a:ea typeface="+mn-ea"/>
                        </a:defRPr>
                      </a:lvl2pPr>
                      <a:lvl3pPr marL="1143000" lvl="2" indent="-228600" algn="l" rtl="0" eaLnBrk="0" fontAlgn="base" hangingPunct="0">
                        <a:spcBef>
                          <a:spcPct val="20000"/>
                        </a:spcBef>
                        <a:spcAft>
                          <a:spcPct val="0"/>
                        </a:spcAft>
                        <a:buChar char="•"/>
                        <a:defRPr kumimoji="1" sz="2000">
                          <a:solidFill>
                            <a:schemeClr val="tx1"/>
                          </a:solidFill>
                          <a:latin typeface="+mn-lt"/>
                          <a:ea typeface="+mn-ea"/>
                        </a:defRPr>
                      </a:lvl3pPr>
                      <a:lvl4pPr marL="1600200" lvl="3" indent="-228600" algn="l" rtl="0" eaLnBrk="0" fontAlgn="base" hangingPunct="0">
                        <a:spcBef>
                          <a:spcPct val="20000"/>
                        </a:spcBef>
                        <a:spcAft>
                          <a:spcPct val="0"/>
                        </a:spcAft>
                        <a:buChar char="–"/>
                        <a:defRPr kumimoji="1" sz="1800">
                          <a:solidFill>
                            <a:schemeClr val="tx1"/>
                          </a:solidFill>
                          <a:latin typeface="+mn-lt"/>
                          <a:ea typeface="+mn-ea"/>
                        </a:defRPr>
                      </a:lvl4pPr>
                      <a:lvl5pPr marL="2057400" lvl="4" indent="-228600" algn="l" rtl="0" eaLnBrk="0" fontAlgn="base" hangingPunct="0">
                        <a:spcBef>
                          <a:spcPct val="20000"/>
                        </a:spcBef>
                        <a:spcAft>
                          <a:spcPct val="0"/>
                        </a:spcAft>
                        <a:buChar char="•"/>
                        <a:defRPr kumimoji="1" sz="1800">
                          <a:solidFill>
                            <a:schemeClr val="tx1"/>
                          </a:solidFill>
                          <a:latin typeface="+mn-lt"/>
                          <a:ea typeface="+mn-ea"/>
                        </a:defRPr>
                      </a:lvl5pPr>
                    </a:lstStyle>
                    <a:p>
                      <a:pPr marL="0" lvl="0" indent="0" eaLnBrk="1" hangingPunct="1">
                        <a:buClr>
                          <a:schemeClr val="hlink"/>
                        </a:buClr>
                        <a:buSzPct val="110000"/>
                        <a:buFont typeface="Wingdings" panose="05000000000000000000" pitchFamily="2" charset="2"/>
                        <a:buNone/>
                      </a:pPr>
                      <a:r>
                        <a:rPr lang="zh-CN" altLang="en-US" sz="1400" b="1" dirty="0">
                          <a:latin typeface="宋体" panose="02010600030101010101" pitchFamily="2" charset="-122"/>
                          <a:ea typeface="楷体_GB2312" pitchFamily="49" charset="-122"/>
                        </a:rPr>
                        <a:t>有效读者的借书单，无效读者</a:t>
                      </a:r>
                      <a:endParaRPr lang="zh-CN" altLang="en-US" sz="1400" b="1" dirty="0">
                        <a:latin typeface="宋体" panose="02010600030101010101" pitchFamily="2" charset="-122"/>
                        <a:ea typeface="楷体_GB2312" pitchFamily="49" charset="-122"/>
                      </a:endParaRPr>
                    </a:p>
                  </a:txBody>
                  <a:tcPr>
                    <a:lnL w="12700" cap="flat" cmpd="sng">
                      <a:solidFill>
                        <a:schemeClr val="tx1"/>
                      </a:solidFill>
                      <a:prstDash val="solid"/>
                      <a:headEnd type="none" w="sm" len="sm"/>
                      <a:tailEnd type="none" w="sm" len="sm"/>
                    </a:lnL>
                    <a:lnR w="28575"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r>
              <a:tr h="777875">
                <a:tc>
                  <a:txBody>
                    <a:bodyPr/>
                    <a:lstStyle>
                      <a:lvl1pPr marL="342900" lvl="0" indent="-342900" algn="l" rtl="0" eaLnBrk="0" fontAlgn="base" hangingPunct="0">
                        <a:spcBef>
                          <a:spcPct val="20000"/>
                        </a:spcBef>
                        <a:spcAft>
                          <a:spcPct val="0"/>
                        </a:spcAft>
                        <a:buChar char="•"/>
                        <a:defRPr kumimoji="1" sz="28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kumimoji="1" sz="2400">
                          <a:solidFill>
                            <a:schemeClr val="tx1"/>
                          </a:solidFill>
                          <a:latin typeface="+mn-lt"/>
                          <a:ea typeface="+mn-ea"/>
                        </a:defRPr>
                      </a:lvl2pPr>
                      <a:lvl3pPr marL="1143000" lvl="2" indent="-228600" algn="l" rtl="0" eaLnBrk="0" fontAlgn="base" hangingPunct="0">
                        <a:spcBef>
                          <a:spcPct val="20000"/>
                        </a:spcBef>
                        <a:spcAft>
                          <a:spcPct val="0"/>
                        </a:spcAft>
                        <a:buChar char="•"/>
                        <a:defRPr kumimoji="1" sz="2000">
                          <a:solidFill>
                            <a:schemeClr val="tx1"/>
                          </a:solidFill>
                          <a:latin typeface="+mn-lt"/>
                          <a:ea typeface="+mn-ea"/>
                        </a:defRPr>
                      </a:lvl3pPr>
                      <a:lvl4pPr marL="1600200" lvl="3" indent="-228600" algn="l" rtl="0" eaLnBrk="0" fontAlgn="base" hangingPunct="0">
                        <a:spcBef>
                          <a:spcPct val="20000"/>
                        </a:spcBef>
                        <a:spcAft>
                          <a:spcPct val="0"/>
                        </a:spcAft>
                        <a:buChar char="–"/>
                        <a:defRPr kumimoji="1" sz="1800">
                          <a:solidFill>
                            <a:schemeClr val="tx1"/>
                          </a:solidFill>
                          <a:latin typeface="+mn-lt"/>
                          <a:ea typeface="+mn-ea"/>
                        </a:defRPr>
                      </a:lvl4pPr>
                      <a:lvl5pPr marL="2057400" lvl="4" indent="-228600" algn="l" rtl="0" eaLnBrk="0" fontAlgn="base" hangingPunct="0">
                        <a:spcBef>
                          <a:spcPct val="20000"/>
                        </a:spcBef>
                        <a:spcAft>
                          <a:spcPct val="0"/>
                        </a:spcAft>
                        <a:buChar char="•"/>
                        <a:defRPr kumimoji="1" sz="1800">
                          <a:solidFill>
                            <a:schemeClr val="tx1"/>
                          </a:solidFill>
                          <a:latin typeface="+mn-lt"/>
                          <a:ea typeface="+mn-ea"/>
                        </a:defRPr>
                      </a:lvl5pPr>
                    </a:lstStyle>
                    <a:p>
                      <a:pPr marL="0" lvl="0" indent="0" algn="ctr" eaLnBrk="1" hangingPunct="1">
                        <a:buClr>
                          <a:schemeClr val="hlink"/>
                        </a:buClr>
                        <a:buSzPct val="110000"/>
                        <a:buFont typeface="Wingdings" panose="05000000000000000000" pitchFamily="2" charset="2"/>
                        <a:buNone/>
                      </a:pPr>
                      <a:r>
                        <a:rPr lang="zh-CN" altLang="en-US" sz="1400" b="1" dirty="0">
                          <a:latin typeface="宋体" panose="02010600030101010101" pitchFamily="2" charset="-122"/>
                          <a:ea typeface="楷体_GB2312" pitchFamily="49" charset="-122"/>
                        </a:rPr>
                        <a:t>加工</a:t>
                      </a:r>
                      <a:endParaRPr lang="zh-CN" altLang="en-US" sz="1400" b="1" dirty="0">
                        <a:latin typeface="宋体" panose="02010600030101010101" pitchFamily="2" charset="-122"/>
                        <a:ea typeface="楷体_GB2312" pitchFamily="49" charset="-122"/>
                      </a:endParaRPr>
                    </a:p>
                    <a:p>
                      <a:pPr marL="0" lvl="0" indent="0" algn="ctr" eaLnBrk="1" hangingPunct="1">
                        <a:buClr>
                          <a:schemeClr val="hlink"/>
                        </a:buClr>
                        <a:buSzPct val="110000"/>
                        <a:buFont typeface="Wingdings" panose="05000000000000000000" pitchFamily="2" charset="2"/>
                        <a:buNone/>
                      </a:pPr>
                      <a:r>
                        <a:rPr lang="zh-CN" altLang="en-US" sz="1400" b="1" dirty="0">
                          <a:latin typeface="宋体" panose="02010600030101010101" pitchFamily="2" charset="-122"/>
                          <a:ea typeface="楷体_GB2312" pitchFamily="49" charset="-122"/>
                        </a:rPr>
                        <a:t>逻辑</a:t>
                      </a:r>
                      <a:endParaRPr lang="zh-CN" altLang="en-US" sz="1400" b="1" dirty="0">
                        <a:latin typeface="宋体" panose="02010600030101010101" pitchFamily="2" charset="-122"/>
                        <a:ea typeface="楷体_GB2312" pitchFamily="49" charset="-122"/>
                      </a:endParaRPr>
                    </a:p>
                  </a:txBody>
                  <a:tcPr>
                    <a:lnL w="28575"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28575" cap="flat" cmpd="sng">
                      <a:solidFill>
                        <a:schemeClr val="tx1"/>
                      </a:solidFill>
                      <a:prstDash val="solid"/>
                      <a:headEnd type="none" w="sm" len="sm"/>
                      <a:tailEnd type="none" w="sm" len="sm"/>
                    </a:lnB>
                    <a:lnTlToBr>
                      <a:noFill/>
                    </a:lnTlToBr>
                    <a:lnBlToTr>
                      <a:noFill/>
                    </a:lnBlToTr>
                    <a:noFill/>
                  </a:tcPr>
                </a:tc>
                <a:tc gridSpan="3">
                  <a:txBody>
                    <a:bodyPr/>
                    <a:lstStyle>
                      <a:lvl1pPr marL="342900" lvl="0" indent="-342900" algn="l" rtl="0" eaLnBrk="0" fontAlgn="base" hangingPunct="0">
                        <a:spcBef>
                          <a:spcPct val="20000"/>
                        </a:spcBef>
                        <a:spcAft>
                          <a:spcPct val="0"/>
                        </a:spcAft>
                        <a:buChar char="•"/>
                        <a:defRPr kumimoji="1" sz="28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kumimoji="1" sz="2400">
                          <a:solidFill>
                            <a:schemeClr val="tx1"/>
                          </a:solidFill>
                          <a:latin typeface="+mn-lt"/>
                          <a:ea typeface="+mn-ea"/>
                        </a:defRPr>
                      </a:lvl2pPr>
                      <a:lvl3pPr marL="1143000" lvl="2" indent="-228600" algn="l" rtl="0" eaLnBrk="0" fontAlgn="base" hangingPunct="0">
                        <a:spcBef>
                          <a:spcPct val="20000"/>
                        </a:spcBef>
                        <a:spcAft>
                          <a:spcPct val="0"/>
                        </a:spcAft>
                        <a:buChar char="•"/>
                        <a:defRPr kumimoji="1" sz="2000">
                          <a:solidFill>
                            <a:schemeClr val="tx1"/>
                          </a:solidFill>
                          <a:latin typeface="+mn-lt"/>
                          <a:ea typeface="+mn-ea"/>
                        </a:defRPr>
                      </a:lvl3pPr>
                      <a:lvl4pPr marL="1600200" lvl="3" indent="-228600" algn="l" rtl="0" eaLnBrk="0" fontAlgn="base" hangingPunct="0">
                        <a:spcBef>
                          <a:spcPct val="20000"/>
                        </a:spcBef>
                        <a:spcAft>
                          <a:spcPct val="0"/>
                        </a:spcAft>
                        <a:buChar char="–"/>
                        <a:defRPr kumimoji="1" sz="1800">
                          <a:solidFill>
                            <a:schemeClr val="tx1"/>
                          </a:solidFill>
                          <a:latin typeface="+mn-lt"/>
                          <a:ea typeface="+mn-ea"/>
                        </a:defRPr>
                      </a:lvl4pPr>
                      <a:lvl5pPr marL="2057400" lvl="4" indent="-228600" algn="l" rtl="0" eaLnBrk="0" fontAlgn="base" hangingPunct="0">
                        <a:spcBef>
                          <a:spcPct val="20000"/>
                        </a:spcBef>
                        <a:spcAft>
                          <a:spcPct val="0"/>
                        </a:spcAft>
                        <a:buChar char="•"/>
                        <a:defRPr kumimoji="1" sz="1800">
                          <a:solidFill>
                            <a:schemeClr val="tx1"/>
                          </a:solidFill>
                          <a:latin typeface="+mn-lt"/>
                          <a:ea typeface="+mn-ea"/>
                        </a:defRPr>
                      </a:lvl5pPr>
                    </a:lstStyle>
                    <a:p>
                      <a:pPr marL="0" lvl="0" indent="0" eaLnBrk="1" hangingPunct="1">
                        <a:buClr>
                          <a:schemeClr val="hlink"/>
                        </a:buClr>
                        <a:buSzPct val="110000"/>
                        <a:buFont typeface="Wingdings" panose="05000000000000000000" pitchFamily="2" charset="2"/>
                        <a:buNone/>
                      </a:pPr>
                      <a:r>
                        <a:rPr lang="en-US" altLang="zh-CN" sz="1400" b="1">
                          <a:latin typeface="宋体" panose="02010600030101010101" pitchFamily="2" charset="-122"/>
                          <a:ea typeface="楷体_GB2312" pitchFamily="49" charset="-122"/>
                        </a:rPr>
                        <a:t>  </a:t>
                      </a:r>
                      <a:r>
                        <a:rPr lang="zh-CN" altLang="en-US" sz="1400" b="1" dirty="0">
                          <a:latin typeface="宋体" panose="02010600030101010101" pitchFamily="2" charset="-122"/>
                          <a:ea typeface="楷体_GB2312" pitchFamily="49" charset="-122"/>
                        </a:rPr>
                        <a:t>根据借书单上的读者号和读者文件的内容</a:t>
                      </a:r>
                      <a:r>
                        <a:rPr lang="en-US" altLang="zh-CN" sz="1400" b="1">
                          <a:latin typeface="宋体" panose="02010600030101010101" pitchFamily="2" charset="-122"/>
                          <a:ea typeface="楷体_GB2312" pitchFamily="49" charset="-122"/>
                        </a:rPr>
                        <a:t>,</a:t>
                      </a:r>
                      <a:r>
                        <a:rPr lang="zh-CN" altLang="en-US" sz="1400" b="1" dirty="0">
                          <a:latin typeface="宋体" panose="02010600030101010101" pitchFamily="2" charset="-122"/>
                          <a:ea typeface="楷体_GB2312" pitchFamily="49" charset="-122"/>
                        </a:rPr>
                        <a:t>检查该读者是</a:t>
                      </a:r>
                      <a:endParaRPr lang="zh-CN" altLang="en-US" sz="1400" b="1" dirty="0">
                        <a:latin typeface="宋体" panose="02010600030101010101" pitchFamily="2" charset="-122"/>
                        <a:ea typeface="楷体_GB2312" pitchFamily="49" charset="-122"/>
                      </a:endParaRPr>
                    </a:p>
                    <a:p>
                      <a:pPr marL="0" lvl="0" indent="0" eaLnBrk="1" hangingPunct="1">
                        <a:buClr>
                          <a:schemeClr val="hlink"/>
                        </a:buClr>
                        <a:buSzPct val="110000"/>
                        <a:buFont typeface="Wingdings" panose="05000000000000000000" pitchFamily="2" charset="2"/>
                        <a:buNone/>
                      </a:pPr>
                      <a:r>
                        <a:rPr lang="zh-CN" altLang="en-US" sz="1400" b="1" dirty="0">
                          <a:latin typeface="宋体" panose="02010600030101010101" pitchFamily="2" charset="-122"/>
                          <a:ea typeface="楷体_GB2312" pitchFamily="49" charset="-122"/>
                        </a:rPr>
                        <a:t>否为合法读者，作出相应的输出。</a:t>
                      </a:r>
                      <a:endParaRPr lang="zh-CN" altLang="en-US" sz="1400" b="1" dirty="0">
                        <a:latin typeface="宋体" panose="02010600030101010101" pitchFamily="2" charset="-122"/>
                        <a:ea typeface="楷体_GB2312" pitchFamily="49" charset="-122"/>
                      </a:endParaRPr>
                    </a:p>
                  </a:txBody>
                  <a:tcPr>
                    <a:lnL w="12700" cap="flat" cmpd="sng">
                      <a:solidFill>
                        <a:schemeClr val="tx1"/>
                      </a:solidFill>
                      <a:prstDash val="solid"/>
                      <a:headEnd type="none" w="sm" len="sm"/>
                      <a:tailEnd type="none" w="sm" len="sm"/>
                    </a:lnL>
                    <a:lnR w="28575"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28575" cap="flat" cmpd="sng">
                      <a:solidFill>
                        <a:schemeClr val="tx1"/>
                      </a:solidFill>
                      <a:prstDash val="solid"/>
                      <a:headEnd type="none" w="sm" len="sm"/>
                      <a:tailEnd type="none" w="sm" len="sm"/>
                    </a:lnB>
                    <a:lnTlToBr>
                      <a:noFill/>
                    </a:lnTlToBr>
                    <a:lnBlToTr>
                      <a:noFill/>
                    </a:lnBlToTr>
                    <a:noFill/>
                  </a:tcPr>
                </a:tc>
                <a:tc hMerge="1">
                  <a:tcPr>
                    <a:lnT w="12700" cap="flat" cmpd="sng">
                      <a:solidFill>
                        <a:schemeClr val="tx1"/>
                      </a:solidFill>
                      <a:prstDash val="solid"/>
                      <a:headEnd type="none" w="sm" len="sm"/>
                      <a:tailEnd type="none" w="sm" len="sm"/>
                    </a:lnT>
                    <a:lnB w="28575" cap="flat" cmpd="sng">
                      <a:solidFill>
                        <a:schemeClr val="tx1"/>
                      </a:solidFill>
                      <a:prstDash val="solid"/>
                      <a:headEnd type="none" w="sm" len="sm"/>
                      <a:tailEnd type="none" w="sm" len="sm"/>
                    </a:lnB>
                  </a:tcPr>
                </a:tc>
                <a:tc hMerge="1">
                  <a:tcPr>
                    <a:lnR w="28575"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28575" cap="flat" cmpd="sng">
                      <a:solidFill>
                        <a:schemeClr val="tx1"/>
                      </a:solidFill>
                      <a:prstDash val="solid"/>
                      <a:headEnd type="none" w="sm" len="sm"/>
                      <a:tailEnd type="none" w="sm" len="sm"/>
                    </a:lnB>
                  </a:tcPr>
                </a:tc>
              </a:tr>
            </a:tbl>
          </a:graphicData>
        </a:graphic>
      </p:graphicFrame>
    </p:spTree>
  </p:cSld>
  <p:clrMapOvr>
    <a:masterClrMapping/>
  </p:clrMapOvr>
  <p:transition spd="slow">
    <p:cover dir="u"/>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9090" name="日期占位符 3"/>
          <p:cNvSpPr txBox="1">
            <a:spLocks noGrp="1"/>
          </p:cNvSpPr>
          <p:nvPr>
            <p:ph type="dt" sz="half" idx="10"/>
          </p:nvPr>
        </p:nvSpPr>
        <p:spPr/>
        <p:txBody>
          <a:bodyPr/>
          <a:p>
            <a:pPr eaLnBrk="1" hangingPunct="1"/>
            <a:fld id="{BB962C8B-B14F-4D97-AF65-F5344CB8AC3E}" type="datetime1">
              <a:rPr lang="zh-CN" altLang="en-US" dirty="0"/>
            </a:fld>
            <a:endParaRPr lang="zh-CN" altLang="en-US" dirty="0"/>
          </a:p>
        </p:txBody>
      </p:sp>
      <p:sp>
        <p:nvSpPr>
          <p:cNvPr id="89091" name="灯片编号占位符 5"/>
          <p:cNvSpPr txBox="1">
            <a:spLocks noGrp="1"/>
          </p:cNvSpPr>
          <p:nvPr>
            <p:ph type="sldNum" sz="quarter" idx="12"/>
          </p:nvPr>
        </p:nvSpPr>
        <p:spPr/>
        <p:txBody>
          <a:bodyPr/>
          <a:p>
            <a:pPr algn="r" eaLnBrk="1" hangingPunct="1">
              <a:spcBef>
                <a:spcPct val="50000"/>
              </a:spcBef>
            </a:pPr>
            <a:fld id="{9A0DB2DC-4C9A-4742-B13C-FB6460FD3503}" type="slidenum">
              <a:rPr lang="en-US" altLang="zh-CN" sz="1400"/>
            </a:fld>
            <a:endParaRPr lang="en-US" altLang="zh-CN" sz="1400"/>
          </a:p>
        </p:txBody>
      </p:sp>
      <p:sp>
        <p:nvSpPr>
          <p:cNvPr id="89092" name="Rectangle 2"/>
          <p:cNvSpPr>
            <a:spLocks noGrp="1"/>
          </p:cNvSpPr>
          <p:nvPr>
            <p:ph type="title"/>
          </p:nvPr>
        </p:nvSpPr>
        <p:spPr>
          <a:xfrm>
            <a:off x="2857500" y="785813"/>
            <a:ext cx="3738563" cy="546100"/>
          </a:xfrm>
        </p:spPr>
        <p:txBody>
          <a:bodyPr vert="horz" wrap="square" lIns="92075" tIns="46038" rIns="92075" bIns="46038" anchor="ctr"/>
          <a:p>
            <a:r>
              <a:rPr lang="zh-CN" altLang="en-US" sz="3600" dirty="0">
                <a:latin typeface="黑体" panose="02010609060101010101" pitchFamily="2" charset="-122"/>
                <a:ea typeface="黑体" panose="02010609060101010101" pitchFamily="2" charset="-122"/>
              </a:rPr>
              <a:t>图书馆系统</a:t>
            </a:r>
            <a:r>
              <a:rPr lang="en-US" altLang="zh-CN" sz="3600">
                <a:latin typeface="黑体" panose="02010609060101010101" pitchFamily="2" charset="-122"/>
                <a:ea typeface="黑体" panose="02010609060101010101" pitchFamily="2" charset="-122"/>
              </a:rPr>
              <a:t>15</a:t>
            </a:r>
            <a:endParaRPr lang="en-US" altLang="zh-CN" sz="3600">
              <a:latin typeface="黑体" panose="02010609060101010101" pitchFamily="2" charset="-122"/>
              <a:ea typeface="黑体" panose="02010609060101010101" pitchFamily="2" charset="-122"/>
            </a:endParaRPr>
          </a:p>
        </p:txBody>
      </p:sp>
      <p:sp>
        <p:nvSpPr>
          <p:cNvPr id="89093" name="Text Box 3"/>
          <p:cNvSpPr txBox="1"/>
          <p:nvPr/>
        </p:nvSpPr>
        <p:spPr>
          <a:xfrm>
            <a:off x="746125" y="4537075"/>
            <a:ext cx="184150" cy="457200"/>
          </a:xfrm>
          <a:prstGeom prst="rect">
            <a:avLst/>
          </a:prstGeom>
          <a:noFill/>
          <a:ln w="12700">
            <a:noFill/>
          </a:ln>
        </p:spPr>
        <p:txBody>
          <a:bodyPr wrap="none">
            <a:spAutoFit/>
          </a:bodyPr>
          <a:p>
            <a:pPr lvl="0" eaLnBrk="1" hangingPunct="1"/>
            <a:endParaRPr lang="zh-CN" altLang="zh-CN" dirty="0">
              <a:latin typeface="Times New Roman" panose="02020603050405020304" pitchFamily="18" charset="0"/>
              <a:ea typeface="宋体" panose="02010600030101010101" pitchFamily="2" charset="-122"/>
            </a:endParaRPr>
          </a:p>
        </p:txBody>
      </p:sp>
      <p:sp>
        <p:nvSpPr>
          <p:cNvPr id="89094" name="Text Box 4"/>
          <p:cNvSpPr txBox="1"/>
          <p:nvPr/>
        </p:nvSpPr>
        <p:spPr>
          <a:xfrm>
            <a:off x="974725" y="4765675"/>
            <a:ext cx="184150" cy="457200"/>
          </a:xfrm>
          <a:prstGeom prst="rect">
            <a:avLst/>
          </a:prstGeom>
          <a:noFill/>
          <a:ln w="12700">
            <a:noFill/>
          </a:ln>
        </p:spPr>
        <p:txBody>
          <a:bodyPr wrap="none">
            <a:spAutoFit/>
          </a:bodyPr>
          <a:p>
            <a:pPr lvl="0" eaLnBrk="1" hangingPunct="1"/>
            <a:endParaRPr lang="zh-CN" altLang="zh-CN" dirty="0">
              <a:latin typeface="Times New Roman" panose="02020603050405020304" pitchFamily="18" charset="0"/>
              <a:ea typeface="宋体" panose="02010600030101010101" pitchFamily="2" charset="-122"/>
            </a:endParaRPr>
          </a:p>
        </p:txBody>
      </p:sp>
      <p:graphicFrame>
        <p:nvGraphicFramePr>
          <p:cNvPr id="89157" name="表格 89156"/>
          <p:cNvGraphicFramePr/>
          <p:nvPr/>
        </p:nvGraphicFramePr>
        <p:xfrm>
          <a:off x="914400" y="1989138"/>
          <a:ext cx="6934200" cy="1165225"/>
        </p:xfrm>
        <a:graphic>
          <a:graphicData uri="http://schemas.openxmlformats.org/drawingml/2006/table">
            <a:tbl>
              <a:tblPr/>
              <a:tblGrid>
                <a:gridCol w="1066800"/>
                <a:gridCol w="1447800"/>
                <a:gridCol w="914400"/>
                <a:gridCol w="3505200"/>
              </a:tblGrid>
              <a:tr h="303213">
                <a:tc>
                  <a:txBody>
                    <a:bodyPr/>
                    <a:lstStyle>
                      <a:lvl1pPr marL="342900" lvl="0" indent="-342900" algn="l" rtl="0" eaLnBrk="0" fontAlgn="base" hangingPunct="0">
                        <a:spcBef>
                          <a:spcPct val="20000"/>
                        </a:spcBef>
                        <a:spcAft>
                          <a:spcPct val="0"/>
                        </a:spcAft>
                        <a:buChar char="•"/>
                        <a:defRPr kumimoji="1" sz="28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kumimoji="1" sz="2400">
                          <a:solidFill>
                            <a:schemeClr val="tx1"/>
                          </a:solidFill>
                          <a:latin typeface="+mn-lt"/>
                          <a:ea typeface="+mn-ea"/>
                        </a:defRPr>
                      </a:lvl2pPr>
                      <a:lvl3pPr marL="1143000" lvl="2" indent="-228600" algn="l" rtl="0" eaLnBrk="0" fontAlgn="base" hangingPunct="0">
                        <a:spcBef>
                          <a:spcPct val="20000"/>
                        </a:spcBef>
                        <a:spcAft>
                          <a:spcPct val="0"/>
                        </a:spcAft>
                        <a:buChar char="•"/>
                        <a:defRPr kumimoji="1" sz="2000">
                          <a:solidFill>
                            <a:schemeClr val="tx1"/>
                          </a:solidFill>
                          <a:latin typeface="+mn-lt"/>
                          <a:ea typeface="+mn-ea"/>
                        </a:defRPr>
                      </a:lvl3pPr>
                      <a:lvl4pPr marL="1600200" lvl="3" indent="-228600" algn="l" rtl="0" eaLnBrk="0" fontAlgn="base" hangingPunct="0">
                        <a:spcBef>
                          <a:spcPct val="20000"/>
                        </a:spcBef>
                        <a:spcAft>
                          <a:spcPct val="0"/>
                        </a:spcAft>
                        <a:buChar char="–"/>
                        <a:defRPr kumimoji="1" sz="1800">
                          <a:solidFill>
                            <a:schemeClr val="tx1"/>
                          </a:solidFill>
                          <a:latin typeface="+mn-lt"/>
                          <a:ea typeface="+mn-ea"/>
                        </a:defRPr>
                      </a:lvl4pPr>
                      <a:lvl5pPr marL="2057400" lvl="4" indent="-228600" algn="l" rtl="0" eaLnBrk="0" fontAlgn="base" hangingPunct="0">
                        <a:spcBef>
                          <a:spcPct val="20000"/>
                        </a:spcBef>
                        <a:spcAft>
                          <a:spcPct val="0"/>
                        </a:spcAft>
                        <a:buChar char="•"/>
                        <a:defRPr kumimoji="1" sz="1800">
                          <a:solidFill>
                            <a:schemeClr val="tx1"/>
                          </a:solidFill>
                          <a:latin typeface="+mn-lt"/>
                          <a:ea typeface="+mn-ea"/>
                        </a:defRPr>
                      </a:lvl5pPr>
                    </a:lstStyle>
                    <a:p>
                      <a:pPr marL="0" lvl="0" indent="0" algn="ctr" eaLnBrk="1" hangingPunct="1">
                        <a:buClr>
                          <a:schemeClr val="hlink"/>
                        </a:buClr>
                        <a:buSzPct val="110000"/>
                        <a:buFont typeface="Wingdings" panose="05000000000000000000" pitchFamily="2" charset="2"/>
                        <a:buNone/>
                      </a:pPr>
                      <a:r>
                        <a:rPr lang="zh-CN" altLang="en-US" sz="1400" b="1" dirty="0">
                          <a:latin typeface="宋体" panose="02010600030101010101" pitchFamily="2" charset="-122"/>
                          <a:ea typeface="楷体_GB2312" pitchFamily="49" charset="-122"/>
                        </a:rPr>
                        <a:t>加工编号</a:t>
                      </a:r>
                      <a:endParaRPr lang="zh-CN" altLang="en-US" sz="1400" b="1" dirty="0">
                        <a:latin typeface="宋体" panose="02010600030101010101" pitchFamily="2" charset="-122"/>
                        <a:ea typeface="楷体_GB2312" pitchFamily="49" charset="-122"/>
                      </a:endParaRPr>
                    </a:p>
                  </a:txBody>
                  <a:tcPr>
                    <a:lnL w="28575"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28575"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a:txBody>
                    <a:bodyPr/>
                    <a:lstStyle>
                      <a:lvl1pPr marL="342900" lvl="0" indent="-342900" algn="l" rtl="0" eaLnBrk="0" fontAlgn="base" hangingPunct="0">
                        <a:spcBef>
                          <a:spcPct val="20000"/>
                        </a:spcBef>
                        <a:spcAft>
                          <a:spcPct val="0"/>
                        </a:spcAft>
                        <a:buChar char="•"/>
                        <a:defRPr kumimoji="1" sz="28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kumimoji="1" sz="2400">
                          <a:solidFill>
                            <a:schemeClr val="tx1"/>
                          </a:solidFill>
                          <a:latin typeface="+mn-lt"/>
                          <a:ea typeface="+mn-ea"/>
                        </a:defRPr>
                      </a:lvl2pPr>
                      <a:lvl3pPr marL="1143000" lvl="2" indent="-228600" algn="l" rtl="0" eaLnBrk="0" fontAlgn="base" hangingPunct="0">
                        <a:spcBef>
                          <a:spcPct val="20000"/>
                        </a:spcBef>
                        <a:spcAft>
                          <a:spcPct val="0"/>
                        </a:spcAft>
                        <a:buChar char="•"/>
                        <a:defRPr kumimoji="1" sz="2000">
                          <a:solidFill>
                            <a:schemeClr val="tx1"/>
                          </a:solidFill>
                          <a:latin typeface="+mn-lt"/>
                          <a:ea typeface="+mn-ea"/>
                        </a:defRPr>
                      </a:lvl3pPr>
                      <a:lvl4pPr marL="1600200" lvl="3" indent="-228600" algn="l" rtl="0" eaLnBrk="0" fontAlgn="base" hangingPunct="0">
                        <a:spcBef>
                          <a:spcPct val="20000"/>
                        </a:spcBef>
                        <a:spcAft>
                          <a:spcPct val="0"/>
                        </a:spcAft>
                        <a:buChar char="–"/>
                        <a:defRPr kumimoji="1" sz="1800">
                          <a:solidFill>
                            <a:schemeClr val="tx1"/>
                          </a:solidFill>
                          <a:latin typeface="+mn-lt"/>
                          <a:ea typeface="+mn-ea"/>
                        </a:defRPr>
                      </a:lvl4pPr>
                      <a:lvl5pPr marL="2057400" lvl="4" indent="-228600" algn="l" rtl="0" eaLnBrk="0" fontAlgn="base" hangingPunct="0">
                        <a:spcBef>
                          <a:spcPct val="20000"/>
                        </a:spcBef>
                        <a:spcAft>
                          <a:spcPct val="0"/>
                        </a:spcAft>
                        <a:buChar char="•"/>
                        <a:defRPr kumimoji="1" sz="1800">
                          <a:solidFill>
                            <a:schemeClr val="tx1"/>
                          </a:solidFill>
                          <a:latin typeface="+mn-lt"/>
                          <a:ea typeface="+mn-ea"/>
                        </a:defRPr>
                      </a:lvl5pPr>
                    </a:lstStyle>
                    <a:p>
                      <a:pPr marL="0" lvl="0" indent="0" eaLnBrk="1" hangingPunct="1">
                        <a:buClr>
                          <a:schemeClr val="hlink"/>
                        </a:buClr>
                        <a:buSzPct val="110000"/>
                        <a:buFont typeface="Wingdings" panose="05000000000000000000" pitchFamily="2" charset="2"/>
                        <a:buNone/>
                      </a:pPr>
                      <a:r>
                        <a:rPr lang="en-US" altLang="zh-CN" sz="1400" b="1">
                          <a:latin typeface="宋体" panose="02010600030101010101" pitchFamily="2" charset="-122"/>
                          <a:ea typeface="楷体_GB2312" pitchFamily="49" charset="-122"/>
                        </a:rPr>
                        <a:t>2.4.2</a:t>
                      </a:r>
                      <a:endParaRPr lang="en-US" altLang="zh-CN" sz="1400" b="1">
                        <a:latin typeface="宋体" panose="02010600030101010101" pitchFamily="2" charset="-122"/>
                        <a:ea typeface="楷体_GB2312" pitchFamily="49" charset="-122"/>
                      </a:endParaRPr>
                    </a:p>
                  </a:txBody>
                  <a:tcP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28575"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a:txBody>
                    <a:bodyPr/>
                    <a:lstStyle>
                      <a:lvl1pPr marL="342900" lvl="0" indent="-342900" algn="l" rtl="0" eaLnBrk="0" fontAlgn="base" hangingPunct="0">
                        <a:spcBef>
                          <a:spcPct val="20000"/>
                        </a:spcBef>
                        <a:spcAft>
                          <a:spcPct val="0"/>
                        </a:spcAft>
                        <a:buChar char="•"/>
                        <a:defRPr kumimoji="1" sz="28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kumimoji="1" sz="2400">
                          <a:solidFill>
                            <a:schemeClr val="tx1"/>
                          </a:solidFill>
                          <a:latin typeface="+mn-lt"/>
                          <a:ea typeface="+mn-ea"/>
                        </a:defRPr>
                      </a:lvl2pPr>
                      <a:lvl3pPr marL="1143000" lvl="2" indent="-228600" algn="l" rtl="0" eaLnBrk="0" fontAlgn="base" hangingPunct="0">
                        <a:spcBef>
                          <a:spcPct val="20000"/>
                        </a:spcBef>
                        <a:spcAft>
                          <a:spcPct val="0"/>
                        </a:spcAft>
                        <a:buChar char="•"/>
                        <a:defRPr kumimoji="1" sz="2000">
                          <a:solidFill>
                            <a:schemeClr val="tx1"/>
                          </a:solidFill>
                          <a:latin typeface="+mn-lt"/>
                          <a:ea typeface="+mn-ea"/>
                        </a:defRPr>
                      </a:lvl3pPr>
                      <a:lvl4pPr marL="1600200" lvl="3" indent="-228600" algn="l" rtl="0" eaLnBrk="0" fontAlgn="base" hangingPunct="0">
                        <a:spcBef>
                          <a:spcPct val="20000"/>
                        </a:spcBef>
                        <a:spcAft>
                          <a:spcPct val="0"/>
                        </a:spcAft>
                        <a:buChar char="–"/>
                        <a:defRPr kumimoji="1" sz="1800">
                          <a:solidFill>
                            <a:schemeClr val="tx1"/>
                          </a:solidFill>
                          <a:latin typeface="+mn-lt"/>
                          <a:ea typeface="+mn-ea"/>
                        </a:defRPr>
                      </a:lvl4pPr>
                      <a:lvl5pPr marL="2057400" lvl="4" indent="-228600" algn="l" rtl="0" eaLnBrk="0" fontAlgn="base" hangingPunct="0">
                        <a:spcBef>
                          <a:spcPct val="20000"/>
                        </a:spcBef>
                        <a:spcAft>
                          <a:spcPct val="0"/>
                        </a:spcAft>
                        <a:buChar char="•"/>
                        <a:defRPr kumimoji="1" sz="1800">
                          <a:solidFill>
                            <a:schemeClr val="tx1"/>
                          </a:solidFill>
                          <a:latin typeface="+mn-lt"/>
                          <a:ea typeface="+mn-ea"/>
                        </a:defRPr>
                      </a:lvl5pPr>
                    </a:lstStyle>
                    <a:p>
                      <a:pPr marL="0" lvl="0" indent="0" algn="ctr" eaLnBrk="1" hangingPunct="1">
                        <a:buClr>
                          <a:schemeClr val="hlink"/>
                        </a:buClr>
                        <a:buSzPct val="110000"/>
                        <a:buFont typeface="Wingdings" panose="05000000000000000000" pitchFamily="2" charset="2"/>
                        <a:buNone/>
                      </a:pPr>
                      <a:r>
                        <a:rPr lang="zh-CN" altLang="en-US" sz="1400" b="1" dirty="0">
                          <a:latin typeface="宋体" panose="02010600030101010101" pitchFamily="2" charset="-122"/>
                          <a:ea typeface="楷体_GB2312" pitchFamily="49" charset="-122"/>
                        </a:rPr>
                        <a:t>输入流</a:t>
                      </a:r>
                      <a:endParaRPr lang="zh-CN" altLang="en-US" sz="1400" b="1" dirty="0">
                        <a:latin typeface="宋体" panose="02010600030101010101" pitchFamily="2" charset="-122"/>
                        <a:ea typeface="楷体_GB2312" pitchFamily="49" charset="-122"/>
                      </a:endParaRPr>
                    </a:p>
                  </a:txBody>
                  <a:tcP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28575"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a:txBody>
                    <a:bodyPr/>
                    <a:lstStyle>
                      <a:lvl1pPr marL="342900" lvl="0" indent="-342900" algn="l" rtl="0" eaLnBrk="0" fontAlgn="base" hangingPunct="0">
                        <a:spcBef>
                          <a:spcPct val="20000"/>
                        </a:spcBef>
                        <a:spcAft>
                          <a:spcPct val="0"/>
                        </a:spcAft>
                        <a:buChar char="•"/>
                        <a:defRPr kumimoji="1" sz="28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kumimoji="1" sz="2400">
                          <a:solidFill>
                            <a:schemeClr val="tx1"/>
                          </a:solidFill>
                          <a:latin typeface="+mn-lt"/>
                          <a:ea typeface="+mn-ea"/>
                        </a:defRPr>
                      </a:lvl2pPr>
                      <a:lvl3pPr marL="1143000" lvl="2" indent="-228600" algn="l" rtl="0" eaLnBrk="0" fontAlgn="base" hangingPunct="0">
                        <a:spcBef>
                          <a:spcPct val="20000"/>
                        </a:spcBef>
                        <a:spcAft>
                          <a:spcPct val="0"/>
                        </a:spcAft>
                        <a:buChar char="•"/>
                        <a:defRPr kumimoji="1" sz="2000">
                          <a:solidFill>
                            <a:schemeClr val="tx1"/>
                          </a:solidFill>
                          <a:latin typeface="+mn-lt"/>
                          <a:ea typeface="+mn-ea"/>
                        </a:defRPr>
                      </a:lvl3pPr>
                      <a:lvl4pPr marL="1600200" lvl="3" indent="-228600" algn="l" rtl="0" eaLnBrk="0" fontAlgn="base" hangingPunct="0">
                        <a:spcBef>
                          <a:spcPct val="20000"/>
                        </a:spcBef>
                        <a:spcAft>
                          <a:spcPct val="0"/>
                        </a:spcAft>
                        <a:buChar char="–"/>
                        <a:defRPr kumimoji="1" sz="1800">
                          <a:solidFill>
                            <a:schemeClr val="tx1"/>
                          </a:solidFill>
                          <a:latin typeface="+mn-lt"/>
                          <a:ea typeface="+mn-ea"/>
                        </a:defRPr>
                      </a:lvl4pPr>
                      <a:lvl5pPr marL="2057400" lvl="4" indent="-228600" algn="l" rtl="0" eaLnBrk="0" fontAlgn="base" hangingPunct="0">
                        <a:spcBef>
                          <a:spcPct val="20000"/>
                        </a:spcBef>
                        <a:spcAft>
                          <a:spcPct val="0"/>
                        </a:spcAft>
                        <a:buChar char="•"/>
                        <a:defRPr kumimoji="1" sz="1800">
                          <a:solidFill>
                            <a:schemeClr val="tx1"/>
                          </a:solidFill>
                          <a:latin typeface="+mn-lt"/>
                          <a:ea typeface="+mn-ea"/>
                        </a:defRPr>
                      </a:lvl5pPr>
                    </a:lstStyle>
                    <a:p>
                      <a:pPr marL="0" lvl="0" indent="0" eaLnBrk="1" hangingPunct="1">
                        <a:buClr>
                          <a:schemeClr val="hlink"/>
                        </a:buClr>
                        <a:buSzPct val="110000"/>
                        <a:buFont typeface="Wingdings" panose="05000000000000000000" pitchFamily="2" charset="2"/>
                        <a:buNone/>
                      </a:pPr>
                      <a:r>
                        <a:rPr lang="zh-CN" altLang="en-US" sz="1400" b="1" dirty="0">
                          <a:latin typeface="宋体" panose="02010600030101010101" pitchFamily="2" charset="-122"/>
                          <a:ea typeface="楷体_GB2312" pitchFamily="49" charset="-122"/>
                        </a:rPr>
                        <a:t>有效读者的借书单，借书文件</a:t>
                      </a:r>
                      <a:endParaRPr lang="zh-CN" altLang="en-US" sz="1400" b="1" dirty="0">
                        <a:latin typeface="宋体" panose="02010600030101010101" pitchFamily="2" charset="-122"/>
                        <a:ea typeface="楷体_GB2312" pitchFamily="49" charset="-122"/>
                      </a:endParaRPr>
                    </a:p>
                  </a:txBody>
                  <a:tcPr>
                    <a:lnL w="12700" cap="flat" cmpd="sng">
                      <a:solidFill>
                        <a:schemeClr val="tx1"/>
                      </a:solidFill>
                      <a:prstDash val="solid"/>
                      <a:headEnd type="none" w="sm" len="sm"/>
                      <a:tailEnd type="none" w="sm" len="sm"/>
                    </a:lnL>
                    <a:lnR w="28575" cap="flat" cmpd="sng">
                      <a:solidFill>
                        <a:schemeClr val="tx1"/>
                      </a:solidFill>
                      <a:prstDash val="solid"/>
                      <a:headEnd type="none" w="sm" len="sm"/>
                      <a:tailEnd type="none" w="sm" len="sm"/>
                    </a:lnR>
                    <a:lnT w="28575"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r>
              <a:tr h="303212">
                <a:tc>
                  <a:txBody>
                    <a:bodyPr/>
                    <a:lstStyle>
                      <a:lvl1pPr marL="342900" lvl="0" indent="-342900" algn="l" rtl="0" eaLnBrk="0" fontAlgn="base" hangingPunct="0">
                        <a:spcBef>
                          <a:spcPct val="20000"/>
                        </a:spcBef>
                        <a:spcAft>
                          <a:spcPct val="0"/>
                        </a:spcAft>
                        <a:buChar char="•"/>
                        <a:defRPr kumimoji="1" sz="28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kumimoji="1" sz="2400">
                          <a:solidFill>
                            <a:schemeClr val="tx1"/>
                          </a:solidFill>
                          <a:latin typeface="+mn-lt"/>
                          <a:ea typeface="+mn-ea"/>
                        </a:defRPr>
                      </a:lvl2pPr>
                      <a:lvl3pPr marL="1143000" lvl="2" indent="-228600" algn="l" rtl="0" eaLnBrk="0" fontAlgn="base" hangingPunct="0">
                        <a:spcBef>
                          <a:spcPct val="20000"/>
                        </a:spcBef>
                        <a:spcAft>
                          <a:spcPct val="0"/>
                        </a:spcAft>
                        <a:buChar char="•"/>
                        <a:defRPr kumimoji="1" sz="2000">
                          <a:solidFill>
                            <a:schemeClr val="tx1"/>
                          </a:solidFill>
                          <a:latin typeface="+mn-lt"/>
                          <a:ea typeface="+mn-ea"/>
                        </a:defRPr>
                      </a:lvl3pPr>
                      <a:lvl4pPr marL="1600200" lvl="3" indent="-228600" algn="l" rtl="0" eaLnBrk="0" fontAlgn="base" hangingPunct="0">
                        <a:spcBef>
                          <a:spcPct val="20000"/>
                        </a:spcBef>
                        <a:spcAft>
                          <a:spcPct val="0"/>
                        </a:spcAft>
                        <a:buChar char="–"/>
                        <a:defRPr kumimoji="1" sz="1800">
                          <a:solidFill>
                            <a:schemeClr val="tx1"/>
                          </a:solidFill>
                          <a:latin typeface="+mn-lt"/>
                          <a:ea typeface="+mn-ea"/>
                        </a:defRPr>
                      </a:lvl4pPr>
                      <a:lvl5pPr marL="2057400" lvl="4" indent="-228600" algn="l" rtl="0" eaLnBrk="0" fontAlgn="base" hangingPunct="0">
                        <a:spcBef>
                          <a:spcPct val="20000"/>
                        </a:spcBef>
                        <a:spcAft>
                          <a:spcPct val="0"/>
                        </a:spcAft>
                        <a:buChar char="•"/>
                        <a:defRPr kumimoji="1" sz="1800">
                          <a:solidFill>
                            <a:schemeClr val="tx1"/>
                          </a:solidFill>
                          <a:latin typeface="+mn-lt"/>
                          <a:ea typeface="+mn-ea"/>
                        </a:defRPr>
                      </a:lvl5pPr>
                    </a:lstStyle>
                    <a:p>
                      <a:pPr marL="0" lvl="0" indent="0" algn="ctr" eaLnBrk="1" hangingPunct="1">
                        <a:buClr>
                          <a:schemeClr val="hlink"/>
                        </a:buClr>
                        <a:buSzPct val="110000"/>
                        <a:buFont typeface="Wingdings" panose="05000000000000000000" pitchFamily="2" charset="2"/>
                        <a:buNone/>
                      </a:pPr>
                      <a:r>
                        <a:rPr lang="zh-CN" altLang="en-US" sz="1400" b="1" dirty="0">
                          <a:latin typeface="宋体" panose="02010600030101010101" pitchFamily="2" charset="-122"/>
                          <a:ea typeface="楷体_GB2312" pitchFamily="49" charset="-122"/>
                        </a:rPr>
                        <a:t>加 工 名</a:t>
                      </a:r>
                      <a:endParaRPr lang="zh-CN" altLang="en-US" sz="1400" b="1" dirty="0">
                        <a:latin typeface="宋体" panose="02010600030101010101" pitchFamily="2" charset="-122"/>
                        <a:ea typeface="楷体_GB2312" pitchFamily="49" charset="-122"/>
                      </a:endParaRPr>
                    </a:p>
                  </a:txBody>
                  <a:tcPr>
                    <a:lnL w="28575"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a:txBody>
                    <a:bodyPr/>
                    <a:lstStyle>
                      <a:lvl1pPr marL="342900" lvl="0" indent="-342900" algn="l" rtl="0" eaLnBrk="0" fontAlgn="base" hangingPunct="0">
                        <a:spcBef>
                          <a:spcPct val="20000"/>
                        </a:spcBef>
                        <a:spcAft>
                          <a:spcPct val="0"/>
                        </a:spcAft>
                        <a:buChar char="•"/>
                        <a:defRPr kumimoji="1" sz="28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kumimoji="1" sz="2400">
                          <a:solidFill>
                            <a:schemeClr val="tx1"/>
                          </a:solidFill>
                          <a:latin typeface="+mn-lt"/>
                          <a:ea typeface="+mn-ea"/>
                        </a:defRPr>
                      </a:lvl2pPr>
                      <a:lvl3pPr marL="1143000" lvl="2" indent="-228600" algn="l" rtl="0" eaLnBrk="0" fontAlgn="base" hangingPunct="0">
                        <a:spcBef>
                          <a:spcPct val="20000"/>
                        </a:spcBef>
                        <a:spcAft>
                          <a:spcPct val="0"/>
                        </a:spcAft>
                        <a:buChar char="•"/>
                        <a:defRPr kumimoji="1" sz="2000">
                          <a:solidFill>
                            <a:schemeClr val="tx1"/>
                          </a:solidFill>
                          <a:latin typeface="+mn-lt"/>
                          <a:ea typeface="+mn-ea"/>
                        </a:defRPr>
                      </a:lvl3pPr>
                      <a:lvl4pPr marL="1600200" lvl="3" indent="-228600" algn="l" rtl="0" eaLnBrk="0" fontAlgn="base" hangingPunct="0">
                        <a:spcBef>
                          <a:spcPct val="20000"/>
                        </a:spcBef>
                        <a:spcAft>
                          <a:spcPct val="0"/>
                        </a:spcAft>
                        <a:buChar char="–"/>
                        <a:defRPr kumimoji="1" sz="1800">
                          <a:solidFill>
                            <a:schemeClr val="tx1"/>
                          </a:solidFill>
                          <a:latin typeface="+mn-lt"/>
                          <a:ea typeface="+mn-ea"/>
                        </a:defRPr>
                      </a:lvl4pPr>
                      <a:lvl5pPr marL="2057400" lvl="4" indent="-228600" algn="l" rtl="0" eaLnBrk="0" fontAlgn="base" hangingPunct="0">
                        <a:spcBef>
                          <a:spcPct val="20000"/>
                        </a:spcBef>
                        <a:spcAft>
                          <a:spcPct val="0"/>
                        </a:spcAft>
                        <a:buChar char="•"/>
                        <a:defRPr kumimoji="1" sz="1800">
                          <a:solidFill>
                            <a:schemeClr val="tx1"/>
                          </a:solidFill>
                          <a:latin typeface="+mn-lt"/>
                          <a:ea typeface="+mn-ea"/>
                        </a:defRPr>
                      </a:lvl5pPr>
                    </a:lstStyle>
                    <a:p>
                      <a:pPr marL="0" lvl="0" indent="0" eaLnBrk="1" hangingPunct="1">
                        <a:buClr>
                          <a:schemeClr val="hlink"/>
                        </a:buClr>
                        <a:buSzPct val="110000"/>
                        <a:buFont typeface="Wingdings" panose="05000000000000000000" pitchFamily="2" charset="2"/>
                        <a:buNone/>
                      </a:pPr>
                      <a:r>
                        <a:rPr lang="zh-CN" altLang="en-US" sz="1400" b="1" dirty="0">
                          <a:latin typeface="宋体" panose="02010600030101010101" pitchFamily="2" charset="-122"/>
                          <a:ea typeface="楷体_GB2312" pitchFamily="49" charset="-122"/>
                        </a:rPr>
                        <a:t>检查读者资格</a:t>
                      </a:r>
                      <a:endParaRPr lang="zh-CN" altLang="en-US" sz="1400" b="1" dirty="0">
                        <a:latin typeface="宋体" panose="02010600030101010101" pitchFamily="2" charset="-122"/>
                        <a:ea typeface="楷体_GB2312" pitchFamily="49" charset="-122"/>
                      </a:endParaRPr>
                    </a:p>
                  </a:txBody>
                  <a:tcP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a:txBody>
                    <a:bodyPr/>
                    <a:lstStyle>
                      <a:lvl1pPr marL="342900" lvl="0" indent="-342900" algn="l" rtl="0" eaLnBrk="0" fontAlgn="base" hangingPunct="0">
                        <a:spcBef>
                          <a:spcPct val="20000"/>
                        </a:spcBef>
                        <a:spcAft>
                          <a:spcPct val="0"/>
                        </a:spcAft>
                        <a:buChar char="•"/>
                        <a:defRPr kumimoji="1" sz="28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kumimoji="1" sz="2400">
                          <a:solidFill>
                            <a:schemeClr val="tx1"/>
                          </a:solidFill>
                          <a:latin typeface="+mn-lt"/>
                          <a:ea typeface="+mn-ea"/>
                        </a:defRPr>
                      </a:lvl2pPr>
                      <a:lvl3pPr marL="1143000" lvl="2" indent="-228600" algn="l" rtl="0" eaLnBrk="0" fontAlgn="base" hangingPunct="0">
                        <a:spcBef>
                          <a:spcPct val="20000"/>
                        </a:spcBef>
                        <a:spcAft>
                          <a:spcPct val="0"/>
                        </a:spcAft>
                        <a:buChar char="•"/>
                        <a:defRPr kumimoji="1" sz="2000">
                          <a:solidFill>
                            <a:schemeClr val="tx1"/>
                          </a:solidFill>
                          <a:latin typeface="+mn-lt"/>
                          <a:ea typeface="+mn-ea"/>
                        </a:defRPr>
                      </a:lvl3pPr>
                      <a:lvl4pPr marL="1600200" lvl="3" indent="-228600" algn="l" rtl="0" eaLnBrk="0" fontAlgn="base" hangingPunct="0">
                        <a:spcBef>
                          <a:spcPct val="20000"/>
                        </a:spcBef>
                        <a:spcAft>
                          <a:spcPct val="0"/>
                        </a:spcAft>
                        <a:buChar char="–"/>
                        <a:defRPr kumimoji="1" sz="1800">
                          <a:solidFill>
                            <a:schemeClr val="tx1"/>
                          </a:solidFill>
                          <a:latin typeface="+mn-lt"/>
                          <a:ea typeface="+mn-ea"/>
                        </a:defRPr>
                      </a:lvl4pPr>
                      <a:lvl5pPr marL="2057400" lvl="4" indent="-228600" algn="l" rtl="0" eaLnBrk="0" fontAlgn="base" hangingPunct="0">
                        <a:spcBef>
                          <a:spcPct val="20000"/>
                        </a:spcBef>
                        <a:spcAft>
                          <a:spcPct val="0"/>
                        </a:spcAft>
                        <a:buChar char="•"/>
                        <a:defRPr kumimoji="1" sz="1800">
                          <a:solidFill>
                            <a:schemeClr val="tx1"/>
                          </a:solidFill>
                          <a:latin typeface="+mn-lt"/>
                          <a:ea typeface="+mn-ea"/>
                        </a:defRPr>
                      </a:lvl5pPr>
                    </a:lstStyle>
                    <a:p>
                      <a:pPr marL="0" lvl="0" indent="0" algn="ctr" eaLnBrk="1" hangingPunct="1">
                        <a:buClr>
                          <a:schemeClr val="hlink"/>
                        </a:buClr>
                        <a:buSzPct val="110000"/>
                        <a:buFont typeface="Wingdings" panose="05000000000000000000" pitchFamily="2" charset="2"/>
                        <a:buNone/>
                      </a:pPr>
                      <a:r>
                        <a:rPr lang="zh-CN" altLang="en-US" sz="1400" b="1" dirty="0">
                          <a:latin typeface="宋体" panose="02010600030101010101" pitchFamily="2" charset="-122"/>
                          <a:ea typeface="楷体_GB2312" pitchFamily="49" charset="-122"/>
                        </a:rPr>
                        <a:t>输出流</a:t>
                      </a:r>
                      <a:endParaRPr lang="zh-CN" altLang="en-US" sz="1400" b="1" dirty="0">
                        <a:latin typeface="宋体" panose="02010600030101010101" pitchFamily="2" charset="-122"/>
                        <a:ea typeface="楷体_GB2312" pitchFamily="49" charset="-122"/>
                      </a:endParaRPr>
                    </a:p>
                  </a:txBody>
                  <a:tcP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a:txBody>
                    <a:bodyPr/>
                    <a:lstStyle>
                      <a:lvl1pPr marL="342900" lvl="0" indent="-342900" algn="l" rtl="0" eaLnBrk="0" fontAlgn="base" hangingPunct="0">
                        <a:spcBef>
                          <a:spcPct val="20000"/>
                        </a:spcBef>
                        <a:spcAft>
                          <a:spcPct val="0"/>
                        </a:spcAft>
                        <a:buChar char="•"/>
                        <a:defRPr kumimoji="1" sz="28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kumimoji="1" sz="2400">
                          <a:solidFill>
                            <a:schemeClr val="tx1"/>
                          </a:solidFill>
                          <a:latin typeface="+mn-lt"/>
                          <a:ea typeface="+mn-ea"/>
                        </a:defRPr>
                      </a:lvl2pPr>
                      <a:lvl3pPr marL="1143000" lvl="2" indent="-228600" algn="l" rtl="0" eaLnBrk="0" fontAlgn="base" hangingPunct="0">
                        <a:spcBef>
                          <a:spcPct val="20000"/>
                        </a:spcBef>
                        <a:spcAft>
                          <a:spcPct val="0"/>
                        </a:spcAft>
                        <a:buChar char="•"/>
                        <a:defRPr kumimoji="1" sz="2000">
                          <a:solidFill>
                            <a:schemeClr val="tx1"/>
                          </a:solidFill>
                          <a:latin typeface="+mn-lt"/>
                          <a:ea typeface="+mn-ea"/>
                        </a:defRPr>
                      </a:lvl3pPr>
                      <a:lvl4pPr marL="1600200" lvl="3" indent="-228600" algn="l" rtl="0" eaLnBrk="0" fontAlgn="base" hangingPunct="0">
                        <a:spcBef>
                          <a:spcPct val="20000"/>
                        </a:spcBef>
                        <a:spcAft>
                          <a:spcPct val="0"/>
                        </a:spcAft>
                        <a:buChar char="–"/>
                        <a:defRPr kumimoji="1" sz="1800">
                          <a:solidFill>
                            <a:schemeClr val="tx1"/>
                          </a:solidFill>
                          <a:latin typeface="+mn-lt"/>
                          <a:ea typeface="+mn-ea"/>
                        </a:defRPr>
                      </a:lvl4pPr>
                      <a:lvl5pPr marL="2057400" lvl="4" indent="-228600" algn="l" rtl="0" eaLnBrk="0" fontAlgn="base" hangingPunct="0">
                        <a:spcBef>
                          <a:spcPct val="20000"/>
                        </a:spcBef>
                        <a:spcAft>
                          <a:spcPct val="0"/>
                        </a:spcAft>
                        <a:buChar char="•"/>
                        <a:defRPr kumimoji="1" sz="1800">
                          <a:solidFill>
                            <a:schemeClr val="tx1"/>
                          </a:solidFill>
                          <a:latin typeface="+mn-lt"/>
                          <a:ea typeface="+mn-ea"/>
                        </a:defRPr>
                      </a:lvl5pPr>
                    </a:lstStyle>
                    <a:p>
                      <a:pPr marL="0" lvl="0" indent="0" eaLnBrk="1" hangingPunct="1">
                        <a:buClr>
                          <a:schemeClr val="hlink"/>
                        </a:buClr>
                        <a:buSzPct val="110000"/>
                        <a:buFont typeface="Wingdings" panose="05000000000000000000" pitchFamily="2" charset="2"/>
                        <a:buNone/>
                      </a:pPr>
                      <a:r>
                        <a:rPr lang="zh-CN" altLang="en-US" sz="1400" b="1" dirty="0">
                          <a:latin typeface="宋体" panose="02010600030101010101" pitchFamily="2" charset="-122"/>
                          <a:ea typeface="楷体_GB2312" pitchFamily="49" charset="-122"/>
                        </a:rPr>
                        <a:t>核准后的借书单，借书超过最大限制</a:t>
                      </a:r>
                      <a:endParaRPr lang="zh-CN" altLang="en-US" sz="1400" b="1" dirty="0">
                        <a:latin typeface="宋体" panose="02010600030101010101" pitchFamily="2" charset="-122"/>
                        <a:ea typeface="楷体_GB2312" pitchFamily="49" charset="-122"/>
                      </a:endParaRPr>
                    </a:p>
                  </a:txBody>
                  <a:tcPr>
                    <a:lnL w="12700" cap="flat" cmpd="sng">
                      <a:solidFill>
                        <a:schemeClr val="tx1"/>
                      </a:solidFill>
                      <a:prstDash val="solid"/>
                      <a:headEnd type="none" w="sm" len="sm"/>
                      <a:tailEnd type="none" w="sm" len="sm"/>
                    </a:lnL>
                    <a:lnR w="28575"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r>
              <a:tr h="558800">
                <a:tc>
                  <a:txBody>
                    <a:bodyPr/>
                    <a:lstStyle>
                      <a:lvl1pPr marL="342900" lvl="0" indent="-342900" algn="l" rtl="0" eaLnBrk="0" fontAlgn="base" hangingPunct="0">
                        <a:spcBef>
                          <a:spcPct val="20000"/>
                        </a:spcBef>
                        <a:spcAft>
                          <a:spcPct val="0"/>
                        </a:spcAft>
                        <a:buChar char="•"/>
                        <a:defRPr kumimoji="1" sz="28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kumimoji="1" sz="2400">
                          <a:solidFill>
                            <a:schemeClr val="tx1"/>
                          </a:solidFill>
                          <a:latin typeface="+mn-lt"/>
                          <a:ea typeface="+mn-ea"/>
                        </a:defRPr>
                      </a:lvl2pPr>
                      <a:lvl3pPr marL="1143000" lvl="2" indent="-228600" algn="l" rtl="0" eaLnBrk="0" fontAlgn="base" hangingPunct="0">
                        <a:spcBef>
                          <a:spcPct val="20000"/>
                        </a:spcBef>
                        <a:spcAft>
                          <a:spcPct val="0"/>
                        </a:spcAft>
                        <a:buChar char="•"/>
                        <a:defRPr kumimoji="1" sz="2000">
                          <a:solidFill>
                            <a:schemeClr val="tx1"/>
                          </a:solidFill>
                          <a:latin typeface="+mn-lt"/>
                          <a:ea typeface="+mn-ea"/>
                        </a:defRPr>
                      </a:lvl3pPr>
                      <a:lvl4pPr marL="1600200" lvl="3" indent="-228600" algn="l" rtl="0" eaLnBrk="0" fontAlgn="base" hangingPunct="0">
                        <a:spcBef>
                          <a:spcPct val="20000"/>
                        </a:spcBef>
                        <a:spcAft>
                          <a:spcPct val="0"/>
                        </a:spcAft>
                        <a:buChar char="–"/>
                        <a:defRPr kumimoji="1" sz="1800">
                          <a:solidFill>
                            <a:schemeClr val="tx1"/>
                          </a:solidFill>
                          <a:latin typeface="+mn-lt"/>
                          <a:ea typeface="+mn-ea"/>
                        </a:defRPr>
                      </a:lvl4pPr>
                      <a:lvl5pPr marL="2057400" lvl="4" indent="-228600" algn="l" rtl="0" eaLnBrk="0" fontAlgn="base" hangingPunct="0">
                        <a:spcBef>
                          <a:spcPct val="20000"/>
                        </a:spcBef>
                        <a:spcAft>
                          <a:spcPct val="0"/>
                        </a:spcAft>
                        <a:buChar char="•"/>
                        <a:defRPr kumimoji="1" sz="1800">
                          <a:solidFill>
                            <a:schemeClr val="tx1"/>
                          </a:solidFill>
                          <a:latin typeface="+mn-lt"/>
                          <a:ea typeface="+mn-ea"/>
                        </a:defRPr>
                      </a:lvl5pPr>
                    </a:lstStyle>
                    <a:p>
                      <a:pPr marL="0" lvl="0" indent="0" algn="ctr" eaLnBrk="1" hangingPunct="1">
                        <a:buClr>
                          <a:schemeClr val="hlink"/>
                        </a:buClr>
                        <a:buSzPct val="110000"/>
                        <a:buFont typeface="Wingdings" panose="05000000000000000000" pitchFamily="2" charset="2"/>
                        <a:buNone/>
                      </a:pPr>
                      <a:r>
                        <a:rPr lang="zh-CN" altLang="en-US" sz="1400" b="1" dirty="0">
                          <a:latin typeface="宋体" panose="02010600030101010101" pitchFamily="2" charset="-122"/>
                          <a:ea typeface="楷体_GB2312" pitchFamily="49" charset="-122"/>
                        </a:rPr>
                        <a:t>加工</a:t>
                      </a:r>
                      <a:endParaRPr lang="zh-CN" altLang="en-US" sz="1400" b="1" dirty="0">
                        <a:latin typeface="宋体" panose="02010600030101010101" pitchFamily="2" charset="-122"/>
                        <a:ea typeface="楷体_GB2312" pitchFamily="49" charset="-122"/>
                      </a:endParaRPr>
                    </a:p>
                    <a:p>
                      <a:pPr marL="0" lvl="0" indent="0" algn="ctr" eaLnBrk="1" hangingPunct="1">
                        <a:buClr>
                          <a:schemeClr val="hlink"/>
                        </a:buClr>
                        <a:buSzPct val="110000"/>
                        <a:buFont typeface="Wingdings" panose="05000000000000000000" pitchFamily="2" charset="2"/>
                        <a:buNone/>
                      </a:pPr>
                      <a:r>
                        <a:rPr lang="zh-CN" altLang="en-US" sz="1400" b="1" dirty="0">
                          <a:latin typeface="宋体" panose="02010600030101010101" pitchFamily="2" charset="-122"/>
                          <a:ea typeface="楷体_GB2312" pitchFamily="49" charset="-122"/>
                        </a:rPr>
                        <a:t>逻辑</a:t>
                      </a:r>
                      <a:endParaRPr lang="zh-CN" altLang="en-US" sz="1400" b="1" dirty="0">
                        <a:latin typeface="宋体" panose="02010600030101010101" pitchFamily="2" charset="-122"/>
                        <a:ea typeface="楷体_GB2312" pitchFamily="49" charset="-122"/>
                      </a:endParaRPr>
                    </a:p>
                  </a:txBody>
                  <a:tcPr>
                    <a:lnL w="28575"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28575" cap="flat" cmpd="sng">
                      <a:solidFill>
                        <a:schemeClr val="tx1"/>
                      </a:solidFill>
                      <a:prstDash val="solid"/>
                      <a:headEnd type="none" w="sm" len="sm"/>
                      <a:tailEnd type="none" w="sm" len="sm"/>
                    </a:lnB>
                    <a:lnTlToBr>
                      <a:noFill/>
                    </a:lnTlToBr>
                    <a:lnBlToTr>
                      <a:noFill/>
                    </a:lnBlToTr>
                    <a:noFill/>
                  </a:tcPr>
                </a:tc>
                <a:tc gridSpan="3">
                  <a:txBody>
                    <a:bodyPr/>
                    <a:lstStyle>
                      <a:lvl1pPr marL="342900" lvl="0" indent="-342900" algn="l" rtl="0" eaLnBrk="0" fontAlgn="base" hangingPunct="0">
                        <a:spcBef>
                          <a:spcPct val="20000"/>
                        </a:spcBef>
                        <a:spcAft>
                          <a:spcPct val="0"/>
                        </a:spcAft>
                        <a:buChar char="•"/>
                        <a:defRPr kumimoji="1" sz="28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kumimoji="1" sz="2400">
                          <a:solidFill>
                            <a:schemeClr val="tx1"/>
                          </a:solidFill>
                          <a:latin typeface="+mn-lt"/>
                          <a:ea typeface="+mn-ea"/>
                        </a:defRPr>
                      </a:lvl2pPr>
                      <a:lvl3pPr marL="1143000" lvl="2" indent="-228600" algn="l" rtl="0" eaLnBrk="0" fontAlgn="base" hangingPunct="0">
                        <a:spcBef>
                          <a:spcPct val="20000"/>
                        </a:spcBef>
                        <a:spcAft>
                          <a:spcPct val="0"/>
                        </a:spcAft>
                        <a:buChar char="•"/>
                        <a:defRPr kumimoji="1" sz="2000">
                          <a:solidFill>
                            <a:schemeClr val="tx1"/>
                          </a:solidFill>
                          <a:latin typeface="+mn-lt"/>
                          <a:ea typeface="+mn-ea"/>
                        </a:defRPr>
                      </a:lvl3pPr>
                      <a:lvl4pPr marL="1600200" lvl="3" indent="-228600" algn="l" rtl="0" eaLnBrk="0" fontAlgn="base" hangingPunct="0">
                        <a:spcBef>
                          <a:spcPct val="20000"/>
                        </a:spcBef>
                        <a:spcAft>
                          <a:spcPct val="0"/>
                        </a:spcAft>
                        <a:buChar char="–"/>
                        <a:defRPr kumimoji="1" sz="1800">
                          <a:solidFill>
                            <a:schemeClr val="tx1"/>
                          </a:solidFill>
                          <a:latin typeface="+mn-lt"/>
                          <a:ea typeface="+mn-ea"/>
                        </a:defRPr>
                      </a:lvl4pPr>
                      <a:lvl5pPr marL="2057400" lvl="4" indent="-228600" algn="l" rtl="0" eaLnBrk="0" fontAlgn="base" hangingPunct="0">
                        <a:spcBef>
                          <a:spcPct val="20000"/>
                        </a:spcBef>
                        <a:spcAft>
                          <a:spcPct val="0"/>
                        </a:spcAft>
                        <a:buChar char="•"/>
                        <a:defRPr kumimoji="1" sz="1800">
                          <a:solidFill>
                            <a:schemeClr val="tx1"/>
                          </a:solidFill>
                          <a:latin typeface="+mn-lt"/>
                          <a:ea typeface="+mn-ea"/>
                        </a:defRPr>
                      </a:lvl5pPr>
                    </a:lstStyle>
                    <a:p>
                      <a:pPr marL="0" lvl="0" indent="0" eaLnBrk="1" hangingPunct="1">
                        <a:buClr>
                          <a:schemeClr val="hlink"/>
                        </a:buClr>
                        <a:buSzPct val="110000"/>
                        <a:buFont typeface="Wingdings" panose="05000000000000000000" pitchFamily="2" charset="2"/>
                        <a:buNone/>
                      </a:pPr>
                      <a:r>
                        <a:rPr lang="en-US" altLang="zh-CN" sz="1400" b="1">
                          <a:latin typeface="宋体" panose="02010600030101010101" pitchFamily="2" charset="-122"/>
                          <a:ea typeface="楷体_GB2312" pitchFamily="49" charset="-122"/>
                        </a:rPr>
                        <a:t>1.</a:t>
                      </a:r>
                      <a:r>
                        <a:rPr lang="zh-CN" altLang="en-US" sz="1400" b="1" dirty="0">
                          <a:latin typeface="宋体" panose="02010600030101010101" pitchFamily="2" charset="-122"/>
                          <a:ea typeface="楷体_GB2312" pitchFamily="49" charset="-122"/>
                        </a:rPr>
                        <a:t>从借书文件中读出该读者当前的借书情况；</a:t>
                      </a:r>
                      <a:endParaRPr lang="zh-CN" altLang="en-US" sz="1400" b="1" dirty="0">
                        <a:latin typeface="宋体" panose="02010600030101010101" pitchFamily="2" charset="-122"/>
                        <a:ea typeface="楷体_GB2312" pitchFamily="49" charset="-122"/>
                      </a:endParaRPr>
                    </a:p>
                    <a:p>
                      <a:pPr marL="0" lvl="0" indent="0" eaLnBrk="1" hangingPunct="1">
                        <a:buClr>
                          <a:schemeClr val="hlink"/>
                        </a:buClr>
                        <a:buSzPct val="110000"/>
                        <a:buFont typeface="Wingdings" panose="05000000000000000000" pitchFamily="2" charset="2"/>
                        <a:buNone/>
                      </a:pPr>
                      <a:r>
                        <a:rPr lang="en-US" altLang="zh-CN" sz="1400" b="1">
                          <a:latin typeface="宋体" panose="02010600030101010101" pitchFamily="2" charset="-122"/>
                          <a:ea typeface="楷体_GB2312" pitchFamily="49" charset="-122"/>
                        </a:rPr>
                        <a:t>2.</a:t>
                      </a:r>
                      <a:r>
                        <a:rPr lang="zh-CN" altLang="en-US" sz="1400" b="1" dirty="0">
                          <a:latin typeface="宋体" panose="02010600030101010101" pitchFamily="2" charset="-122"/>
                          <a:ea typeface="楷体_GB2312" pitchFamily="49" charset="-122"/>
                        </a:rPr>
                        <a:t>检查他所借图书是否超过最大限制，作出相应的输出。</a:t>
                      </a:r>
                      <a:endParaRPr lang="zh-CN" altLang="en-US" sz="1400" b="1" dirty="0">
                        <a:latin typeface="宋体" panose="02010600030101010101" pitchFamily="2" charset="-122"/>
                        <a:ea typeface="楷体_GB2312" pitchFamily="49" charset="-122"/>
                      </a:endParaRPr>
                    </a:p>
                  </a:txBody>
                  <a:tcPr>
                    <a:lnL w="12700" cap="flat" cmpd="sng">
                      <a:solidFill>
                        <a:schemeClr val="tx1"/>
                      </a:solidFill>
                      <a:prstDash val="solid"/>
                      <a:headEnd type="none" w="sm" len="sm"/>
                      <a:tailEnd type="none" w="sm" len="sm"/>
                    </a:lnL>
                    <a:lnR w="28575"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28575" cap="flat" cmpd="sng">
                      <a:solidFill>
                        <a:schemeClr val="tx1"/>
                      </a:solidFill>
                      <a:prstDash val="solid"/>
                      <a:headEnd type="none" w="sm" len="sm"/>
                      <a:tailEnd type="none" w="sm" len="sm"/>
                    </a:lnB>
                    <a:lnTlToBr>
                      <a:noFill/>
                    </a:lnTlToBr>
                    <a:lnBlToTr>
                      <a:noFill/>
                    </a:lnBlToTr>
                    <a:noFill/>
                  </a:tcPr>
                </a:tc>
                <a:tc hMerge="1">
                  <a:tcPr>
                    <a:lnT w="12700" cap="flat" cmpd="sng">
                      <a:solidFill>
                        <a:schemeClr val="tx1"/>
                      </a:solidFill>
                      <a:prstDash val="solid"/>
                      <a:headEnd type="none" w="sm" len="sm"/>
                      <a:tailEnd type="none" w="sm" len="sm"/>
                    </a:lnT>
                    <a:lnB w="28575" cap="flat" cmpd="sng">
                      <a:solidFill>
                        <a:schemeClr val="tx1"/>
                      </a:solidFill>
                      <a:prstDash val="solid"/>
                      <a:headEnd type="none" w="sm" len="sm"/>
                      <a:tailEnd type="none" w="sm" len="sm"/>
                    </a:lnB>
                  </a:tcPr>
                </a:tc>
                <a:tc hMerge="1">
                  <a:tcPr>
                    <a:lnR w="28575"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28575" cap="flat" cmpd="sng">
                      <a:solidFill>
                        <a:schemeClr val="tx1"/>
                      </a:solidFill>
                      <a:prstDash val="solid"/>
                      <a:headEnd type="none" w="sm" len="sm"/>
                      <a:tailEnd type="none" w="sm" len="sm"/>
                    </a:lnB>
                  </a:tcPr>
                </a:tc>
              </a:tr>
            </a:tbl>
          </a:graphicData>
        </a:graphic>
      </p:graphicFrame>
      <p:graphicFrame>
        <p:nvGraphicFramePr>
          <p:cNvPr id="89158" name="表格 89157"/>
          <p:cNvGraphicFramePr/>
          <p:nvPr/>
        </p:nvGraphicFramePr>
        <p:xfrm>
          <a:off x="914400" y="3284538"/>
          <a:ext cx="6934200" cy="1165225"/>
        </p:xfrm>
        <a:graphic>
          <a:graphicData uri="http://schemas.openxmlformats.org/drawingml/2006/table">
            <a:tbl>
              <a:tblPr/>
              <a:tblGrid>
                <a:gridCol w="1066800"/>
                <a:gridCol w="1447800"/>
                <a:gridCol w="914400"/>
                <a:gridCol w="3505200"/>
              </a:tblGrid>
              <a:tr h="303213">
                <a:tc>
                  <a:txBody>
                    <a:bodyPr/>
                    <a:lstStyle>
                      <a:lvl1pPr marL="342900" lvl="0" indent="-342900" algn="l" rtl="0" eaLnBrk="0" fontAlgn="base" hangingPunct="0">
                        <a:spcBef>
                          <a:spcPct val="20000"/>
                        </a:spcBef>
                        <a:spcAft>
                          <a:spcPct val="0"/>
                        </a:spcAft>
                        <a:buChar char="•"/>
                        <a:defRPr kumimoji="1" sz="28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kumimoji="1" sz="2400">
                          <a:solidFill>
                            <a:schemeClr val="tx1"/>
                          </a:solidFill>
                          <a:latin typeface="+mn-lt"/>
                          <a:ea typeface="+mn-ea"/>
                        </a:defRPr>
                      </a:lvl2pPr>
                      <a:lvl3pPr marL="1143000" lvl="2" indent="-228600" algn="l" rtl="0" eaLnBrk="0" fontAlgn="base" hangingPunct="0">
                        <a:spcBef>
                          <a:spcPct val="20000"/>
                        </a:spcBef>
                        <a:spcAft>
                          <a:spcPct val="0"/>
                        </a:spcAft>
                        <a:buChar char="•"/>
                        <a:defRPr kumimoji="1" sz="2000">
                          <a:solidFill>
                            <a:schemeClr val="tx1"/>
                          </a:solidFill>
                          <a:latin typeface="+mn-lt"/>
                          <a:ea typeface="+mn-ea"/>
                        </a:defRPr>
                      </a:lvl3pPr>
                      <a:lvl4pPr marL="1600200" lvl="3" indent="-228600" algn="l" rtl="0" eaLnBrk="0" fontAlgn="base" hangingPunct="0">
                        <a:spcBef>
                          <a:spcPct val="20000"/>
                        </a:spcBef>
                        <a:spcAft>
                          <a:spcPct val="0"/>
                        </a:spcAft>
                        <a:buChar char="–"/>
                        <a:defRPr kumimoji="1" sz="1800">
                          <a:solidFill>
                            <a:schemeClr val="tx1"/>
                          </a:solidFill>
                          <a:latin typeface="+mn-lt"/>
                          <a:ea typeface="+mn-ea"/>
                        </a:defRPr>
                      </a:lvl4pPr>
                      <a:lvl5pPr marL="2057400" lvl="4" indent="-228600" algn="l" rtl="0" eaLnBrk="0" fontAlgn="base" hangingPunct="0">
                        <a:spcBef>
                          <a:spcPct val="20000"/>
                        </a:spcBef>
                        <a:spcAft>
                          <a:spcPct val="0"/>
                        </a:spcAft>
                        <a:buChar char="•"/>
                        <a:defRPr kumimoji="1" sz="1800">
                          <a:solidFill>
                            <a:schemeClr val="tx1"/>
                          </a:solidFill>
                          <a:latin typeface="+mn-lt"/>
                          <a:ea typeface="+mn-ea"/>
                        </a:defRPr>
                      </a:lvl5pPr>
                    </a:lstStyle>
                    <a:p>
                      <a:pPr marL="0" lvl="0" indent="0" algn="ctr" eaLnBrk="1" hangingPunct="1">
                        <a:buClr>
                          <a:schemeClr val="hlink"/>
                        </a:buClr>
                        <a:buSzPct val="110000"/>
                        <a:buFont typeface="Wingdings" panose="05000000000000000000" pitchFamily="2" charset="2"/>
                        <a:buNone/>
                      </a:pPr>
                      <a:r>
                        <a:rPr lang="zh-CN" altLang="en-US" sz="1400" b="1" dirty="0">
                          <a:latin typeface="宋体" panose="02010600030101010101" pitchFamily="2" charset="-122"/>
                          <a:ea typeface="楷体_GB2312" pitchFamily="49" charset="-122"/>
                        </a:rPr>
                        <a:t>加工编号</a:t>
                      </a:r>
                      <a:endParaRPr lang="zh-CN" altLang="en-US" sz="1400" b="1" dirty="0">
                        <a:latin typeface="宋体" panose="02010600030101010101" pitchFamily="2" charset="-122"/>
                        <a:ea typeface="楷体_GB2312" pitchFamily="49" charset="-122"/>
                      </a:endParaRPr>
                    </a:p>
                  </a:txBody>
                  <a:tcPr>
                    <a:lnL w="28575"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28575"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a:txBody>
                    <a:bodyPr/>
                    <a:lstStyle>
                      <a:lvl1pPr marL="342900" lvl="0" indent="-342900" algn="l" rtl="0" eaLnBrk="0" fontAlgn="base" hangingPunct="0">
                        <a:spcBef>
                          <a:spcPct val="20000"/>
                        </a:spcBef>
                        <a:spcAft>
                          <a:spcPct val="0"/>
                        </a:spcAft>
                        <a:buChar char="•"/>
                        <a:defRPr kumimoji="1" sz="28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kumimoji="1" sz="2400">
                          <a:solidFill>
                            <a:schemeClr val="tx1"/>
                          </a:solidFill>
                          <a:latin typeface="+mn-lt"/>
                          <a:ea typeface="+mn-ea"/>
                        </a:defRPr>
                      </a:lvl2pPr>
                      <a:lvl3pPr marL="1143000" lvl="2" indent="-228600" algn="l" rtl="0" eaLnBrk="0" fontAlgn="base" hangingPunct="0">
                        <a:spcBef>
                          <a:spcPct val="20000"/>
                        </a:spcBef>
                        <a:spcAft>
                          <a:spcPct val="0"/>
                        </a:spcAft>
                        <a:buChar char="•"/>
                        <a:defRPr kumimoji="1" sz="2000">
                          <a:solidFill>
                            <a:schemeClr val="tx1"/>
                          </a:solidFill>
                          <a:latin typeface="+mn-lt"/>
                          <a:ea typeface="+mn-ea"/>
                        </a:defRPr>
                      </a:lvl3pPr>
                      <a:lvl4pPr marL="1600200" lvl="3" indent="-228600" algn="l" rtl="0" eaLnBrk="0" fontAlgn="base" hangingPunct="0">
                        <a:spcBef>
                          <a:spcPct val="20000"/>
                        </a:spcBef>
                        <a:spcAft>
                          <a:spcPct val="0"/>
                        </a:spcAft>
                        <a:buChar char="–"/>
                        <a:defRPr kumimoji="1" sz="1800">
                          <a:solidFill>
                            <a:schemeClr val="tx1"/>
                          </a:solidFill>
                          <a:latin typeface="+mn-lt"/>
                          <a:ea typeface="+mn-ea"/>
                        </a:defRPr>
                      </a:lvl4pPr>
                      <a:lvl5pPr marL="2057400" lvl="4" indent="-228600" algn="l" rtl="0" eaLnBrk="0" fontAlgn="base" hangingPunct="0">
                        <a:spcBef>
                          <a:spcPct val="20000"/>
                        </a:spcBef>
                        <a:spcAft>
                          <a:spcPct val="0"/>
                        </a:spcAft>
                        <a:buChar char="•"/>
                        <a:defRPr kumimoji="1" sz="1800">
                          <a:solidFill>
                            <a:schemeClr val="tx1"/>
                          </a:solidFill>
                          <a:latin typeface="+mn-lt"/>
                          <a:ea typeface="+mn-ea"/>
                        </a:defRPr>
                      </a:lvl5pPr>
                    </a:lstStyle>
                    <a:p>
                      <a:pPr marL="0" lvl="0" indent="0" eaLnBrk="1" hangingPunct="1">
                        <a:buClr>
                          <a:schemeClr val="hlink"/>
                        </a:buClr>
                        <a:buSzPct val="110000"/>
                        <a:buFont typeface="Wingdings" panose="05000000000000000000" pitchFamily="2" charset="2"/>
                        <a:buNone/>
                      </a:pPr>
                      <a:r>
                        <a:rPr lang="en-US" altLang="zh-CN" sz="1400" b="1">
                          <a:latin typeface="宋体" panose="02010600030101010101" pitchFamily="2" charset="-122"/>
                          <a:ea typeface="楷体_GB2312" pitchFamily="49" charset="-122"/>
                        </a:rPr>
                        <a:t>2.4.3</a:t>
                      </a:r>
                      <a:endParaRPr lang="en-US" altLang="zh-CN" sz="1400" b="1">
                        <a:latin typeface="宋体" panose="02010600030101010101" pitchFamily="2" charset="-122"/>
                        <a:ea typeface="楷体_GB2312" pitchFamily="49" charset="-122"/>
                      </a:endParaRPr>
                    </a:p>
                  </a:txBody>
                  <a:tcP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28575"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a:txBody>
                    <a:bodyPr/>
                    <a:lstStyle>
                      <a:lvl1pPr marL="342900" lvl="0" indent="-342900" algn="l" rtl="0" eaLnBrk="0" fontAlgn="base" hangingPunct="0">
                        <a:spcBef>
                          <a:spcPct val="20000"/>
                        </a:spcBef>
                        <a:spcAft>
                          <a:spcPct val="0"/>
                        </a:spcAft>
                        <a:buChar char="•"/>
                        <a:defRPr kumimoji="1" sz="28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kumimoji="1" sz="2400">
                          <a:solidFill>
                            <a:schemeClr val="tx1"/>
                          </a:solidFill>
                          <a:latin typeface="+mn-lt"/>
                          <a:ea typeface="+mn-ea"/>
                        </a:defRPr>
                      </a:lvl2pPr>
                      <a:lvl3pPr marL="1143000" lvl="2" indent="-228600" algn="l" rtl="0" eaLnBrk="0" fontAlgn="base" hangingPunct="0">
                        <a:spcBef>
                          <a:spcPct val="20000"/>
                        </a:spcBef>
                        <a:spcAft>
                          <a:spcPct val="0"/>
                        </a:spcAft>
                        <a:buChar char="•"/>
                        <a:defRPr kumimoji="1" sz="2000">
                          <a:solidFill>
                            <a:schemeClr val="tx1"/>
                          </a:solidFill>
                          <a:latin typeface="+mn-lt"/>
                          <a:ea typeface="+mn-ea"/>
                        </a:defRPr>
                      </a:lvl3pPr>
                      <a:lvl4pPr marL="1600200" lvl="3" indent="-228600" algn="l" rtl="0" eaLnBrk="0" fontAlgn="base" hangingPunct="0">
                        <a:spcBef>
                          <a:spcPct val="20000"/>
                        </a:spcBef>
                        <a:spcAft>
                          <a:spcPct val="0"/>
                        </a:spcAft>
                        <a:buChar char="–"/>
                        <a:defRPr kumimoji="1" sz="1800">
                          <a:solidFill>
                            <a:schemeClr val="tx1"/>
                          </a:solidFill>
                          <a:latin typeface="+mn-lt"/>
                          <a:ea typeface="+mn-ea"/>
                        </a:defRPr>
                      </a:lvl4pPr>
                      <a:lvl5pPr marL="2057400" lvl="4" indent="-228600" algn="l" rtl="0" eaLnBrk="0" fontAlgn="base" hangingPunct="0">
                        <a:spcBef>
                          <a:spcPct val="20000"/>
                        </a:spcBef>
                        <a:spcAft>
                          <a:spcPct val="0"/>
                        </a:spcAft>
                        <a:buChar char="•"/>
                        <a:defRPr kumimoji="1" sz="1800">
                          <a:solidFill>
                            <a:schemeClr val="tx1"/>
                          </a:solidFill>
                          <a:latin typeface="+mn-lt"/>
                          <a:ea typeface="+mn-ea"/>
                        </a:defRPr>
                      </a:lvl5pPr>
                    </a:lstStyle>
                    <a:p>
                      <a:pPr marL="0" lvl="0" indent="0" algn="ctr" eaLnBrk="1" hangingPunct="1">
                        <a:buClr>
                          <a:schemeClr val="hlink"/>
                        </a:buClr>
                        <a:buSzPct val="110000"/>
                        <a:buFont typeface="Wingdings" panose="05000000000000000000" pitchFamily="2" charset="2"/>
                        <a:buNone/>
                      </a:pPr>
                      <a:r>
                        <a:rPr lang="zh-CN" altLang="en-US" sz="1400" b="1" dirty="0">
                          <a:latin typeface="宋体" panose="02010600030101010101" pitchFamily="2" charset="-122"/>
                          <a:ea typeface="楷体_GB2312" pitchFamily="49" charset="-122"/>
                        </a:rPr>
                        <a:t>输入流</a:t>
                      </a:r>
                      <a:endParaRPr lang="zh-CN" altLang="en-US" sz="1400" b="1" dirty="0">
                        <a:latin typeface="宋体" panose="02010600030101010101" pitchFamily="2" charset="-122"/>
                        <a:ea typeface="楷体_GB2312" pitchFamily="49" charset="-122"/>
                      </a:endParaRPr>
                    </a:p>
                  </a:txBody>
                  <a:tcP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28575"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a:txBody>
                    <a:bodyPr/>
                    <a:lstStyle>
                      <a:lvl1pPr marL="342900" lvl="0" indent="-342900" algn="l" rtl="0" eaLnBrk="0" fontAlgn="base" hangingPunct="0">
                        <a:spcBef>
                          <a:spcPct val="20000"/>
                        </a:spcBef>
                        <a:spcAft>
                          <a:spcPct val="0"/>
                        </a:spcAft>
                        <a:buChar char="•"/>
                        <a:defRPr kumimoji="1" sz="28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kumimoji="1" sz="2400">
                          <a:solidFill>
                            <a:schemeClr val="tx1"/>
                          </a:solidFill>
                          <a:latin typeface="+mn-lt"/>
                          <a:ea typeface="+mn-ea"/>
                        </a:defRPr>
                      </a:lvl2pPr>
                      <a:lvl3pPr marL="1143000" lvl="2" indent="-228600" algn="l" rtl="0" eaLnBrk="0" fontAlgn="base" hangingPunct="0">
                        <a:spcBef>
                          <a:spcPct val="20000"/>
                        </a:spcBef>
                        <a:spcAft>
                          <a:spcPct val="0"/>
                        </a:spcAft>
                        <a:buChar char="•"/>
                        <a:defRPr kumimoji="1" sz="2000">
                          <a:solidFill>
                            <a:schemeClr val="tx1"/>
                          </a:solidFill>
                          <a:latin typeface="+mn-lt"/>
                          <a:ea typeface="+mn-ea"/>
                        </a:defRPr>
                      </a:lvl3pPr>
                      <a:lvl4pPr marL="1600200" lvl="3" indent="-228600" algn="l" rtl="0" eaLnBrk="0" fontAlgn="base" hangingPunct="0">
                        <a:spcBef>
                          <a:spcPct val="20000"/>
                        </a:spcBef>
                        <a:spcAft>
                          <a:spcPct val="0"/>
                        </a:spcAft>
                        <a:buChar char="–"/>
                        <a:defRPr kumimoji="1" sz="1800">
                          <a:solidFill>
                            <a:schemeClr val="tx1"/>
                          </a:solidFill>
                          <a:latin typeface="+mn-lt"/>
                          <a:ea typeface="+mn-ea"/>
                        </a:defRPr>
                      </a:lvl4pPr>
                      <a:lvl5pPr marL="2057400" lvl="4" indent="-228600" algn="l" rtl="0" eaLnBrk="0" fontAlgn="base" hangingPunct="0">
                        <a:spcBef>
                          <a:spcPct val="20000"/>
                        </a:spcBef>
                        <a:spcAft>
                          <a:spcPct val="0"/>
                        </a:spcAft>
                        <a:buChar char="•"/>
                        <a:defRPr kumimoji="1" sz="1800">
                          <a:solidFill>
                            <a:schemeClr val="tx1"/>
                          </a:solidFill>
                          <a:latin typeface="+mn-lt"/>
                          <a:ea typeface="+mn-ea"/>
                        </a:defRPr>
                      </a:lvl5pPr>
                    </a:lstStyle>
                    <a:p>
                      <a:pPr marL="0" lvl="0" indent="0" eaLnBrk="1" hangingPunct="1">
                        <a:buClr>
                          <a:schemeClr val="hlink"/>
                        </a:buClr>
                        <a:buSzPct val="110000"/>
                        <a:buFont typeface="Wingdings" panose="05000000000000000000" pitchFamily="2" charset="2"/>
                        <a:buNone/>
                      </a:pPr>
                      <a:r>
                        <a:rPr lang="zh-CN" altLang="en-US" sz="1400" b="1" dirty="0">
                          <a:latin typeface="宋体" panose="02010600030101010101" pitchFamily="2" charset="-122"/>
                          <a:ea typeface="楷体_GB2312" pitchFamily="49" charset="-122"/>
                        </a:rPr>
                        <a:t>核准后的借书单，目录文件</a:t>
                      </a:r>
                      <a:endParaRPr lang="zh-CN" altLang="en-US" sz="1400" b="1" dirty="0">
                        <a:latin typeface="宋体" panose="02010600030101010101" pitchFamily="2" charset="-122"/>
                        <a:ea typeface="楷体_GB2312" pitchFamily="49" charset="-122"/>
                      </a:endParaRPr>
                    </a:p>
                  </a:txBody>
                  <a:tcPr>
                    <a:lnL w="12700" cap="flat" cmpd="sng">
                      <a:solidFill>
                        <a:schemeClr val="tx1"/>
                      </a:solidFill>
                      <a:prstDash val="solid"/>
                      <a:headEnd type="none" w="sm" len="sm"/>
                      <a:tailEnd type="none" w="sm" len="sm"/>
                    </a:lnL>
                    <a:lnR w="28575" cap="flat" cmpd="sng">
                      <a:solidFill>
                        <a:schemeClr val="tx1"/>
                      </a:solidFill>
                      <a:prstDash val="solid"/>
                      <a:headEnd type="none" w="sm" len="sm"/>
                      <a:tailEnd type="none" w="sm" len="sm"/>
                    </a:lnR>
                    <a:lnT w="28575"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r>
              <a:tr h="303212">
                <a:tc>
                  <a:txBody>
                    <a:bodyPr/>
                    <a:lstStyle>
                      <a:lvl1pPr marL="342900" lvl="0" indent="-342900" algn="l" rtl="0" eaLnBrk="0" fontAlgn="base" hangingPunct="0">
                        <a:spcBef>
                          <a:spcPct val="20000"/>
                        </a:spcBef>
                        <a:spcAft>
                          <a:spcPct val="0"/>
                        </a:spcAft>
                        <a:buChar char="•"/>
                        <a:defRPr kumimoji="1" sz="28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kumimoji="1" sz="2400">
                          <a:solidFill>
                            <a:schemeClr val="tx1"/>
                          </a:solidFill>
                          <a:latin typeface="+mn-lt"/>
                          <a:ea typeface="+mn-ea"/>
                        </a:defRPr>
                      </a:lvl2pPr>
                      <a:lvl3pPr marL="1143000" lvl="2" indent="-228600" algn="l" rtl="0" eaLnBrk="0" fontAlgn="base" hangingPunct="0">
                        <a:spcBef>
                          <a:spcPct val="20000"/>
                        </a:spcBef>
                        <a:spcAft>
                          <a:spcPct val="0"/>
                        </a:spcAft>
                        <a:buChar char="•"/>
                        <a:defRPr kumimoji="1" sz="2000">
                          <a:solidFill>
                            <a:schemeClr val="tx1"/>
                          </a:solidFill>
                          <a:latin typeface="+mn-lt"/>
                          <a:ea typeface="+mn-ea"/>
                        </a:defRPr>
                      </a:lvl3pPr>
                      <a:lvl4pPr marL="1600200" lvl="3" indent="-228600" algn="l" rtl="0" eaLnBrk="0" fontAlgn="base" hangingPunct="0">
                        <a:spcBef>
                          <a:spcPct val="20000"/>
                        </a:spcBef>
                        <a:spcAft>
                          <a:spcPct val="0"/>
                        </a:spcAft>
                        <a:buChar char="–"/>
                        <a:defRPr kumimoji="1" sz="1800">
                          <a:solidFill>
                            <a:schemeClr val="tx1"/>
                          </a:solidFill>
                          <a:latin typeface="+mn-lt"/>
                          <a:ea typeface="+mn-ea"/>
                        </a:defRPr>
                      </a:lvl4pPr>
                      <a:lvl5pPr marL="2057400" lvl="4" indent="-228600" algn="l" rtl="0" eaLnBrk="0" fontAlgn="base" hangingPunct="0">
                        <a:spcBef>
                          <a:spcPct val="20000"/>
                        </a:spcBef>
                        <a:spcAft>
                          <a:spcPct val="0"/>
                        </a:spcAft>
                        <a:buChar char="•"/>
                        <a:defRPr kumimoji="1" sz="1800">
                          <a:solidFill>
                            <a:schemeClr val="tx1"/>
                          </a:solidFill>
                          <a:latin typeface="+mn-lt"/>
                          <a:ea typeface="+mn-ea"/>
                        </a:defRPr>
                      </a:lvl5pPr>
                    </a:lstStyle>
                    <a:p>
                      <a:pPr marL="0" lvl="0" indent="0" algn="ctr" eaLnBrk="1" hangingPunct="1">
                        <a:buClr>
                          <a:schemeClr val="hlink"/>
                        </a:buClr>
                        <a:buSzPct val="110000"/>
                        <a:buFont typeface="Wingdings" panose="05000000000000000000" pitchFamily="2" charset="2"/>
                        <a:buNone/>
                      </a:pPr>
                      <a:r>
                        <a:rPr lang="zh-CN" altLang="en-US" sz="1400" b="1" dirty="0">
                          <a:latin typeface="宋体" panose="02010600030101010101" pitchFamily="2" charset="-122"/>
                          <a:ea typeface="楷体_GB2312" pitchFamily="49" charset="-122"/>
                        </a:rPr>
                        <a:t>加 工 名</a:t>
                      </a:r>
                      <a:endParaRPr lang="zh-CN" altLang="en-US" sz="1400" b="1" dirty="0">
                        <a:latin typeface="宋体" panose="02010600030101010101" pitchFamily="2" charset="-122"/>
                        <a:ea typeface="楷体_GB2312" pitchFamily="49" charset="-122"/>
                      </a:endParaRPr>
                    </a:p>
                  </a:txBody>
                  <a:tcPr>
                    <a:lnL w="28575"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a:txBody>
                    <a:bodyPr/>
                    <a:lstStyle>
                      <a:lvl1pPr marL="342900" lvl="0" indent="-342900" algn="l" rtl="0" eaLnBrk="0" fontAlgn="base" hangingPunct="0">
                        <a:spcBef>
                          <a:spcPct val="20000"/>
                        </a:spcBef>
                        <a:spcAft>
                          <a:spcPct val="0"/>
                        </a:spcAft>
                        <a:buChar char="•"/>
                        <a:defRPr kumimoji="1" sz="28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kumimoji="1" sz="2400">
                          <a:solidFill>
                            <a:schemeClr val="tx1"/>
                          </a:solidFill>
                          <a:latin typeface="+mn-lt"/>
                          <a:ea typeface="+mn-ea"/>
                        </a:defRPr>
                      </a:lvl2pPr>
                      <a:lvl3pPr marL="1143000" lvl="2" indent="-228600" algn="l" rtl="0" eaLnBrk="0" fontAlgn="base" hangingPunct="0">
                        <a:spcBef>
                          <a:spcPct val="20000"/>
                        </a:spcBef>
                        <a:spcAft>
                          <a:spcPct val="0"/>
                        </a:spcAft>
                        <a:buChar char="•"/>
                        <a:defRPr kumimoji="1" sz="2000">
                          <a:solidFill>
                            <a:schemeClr val="tx1"/>
                          </a:solidFill>
                          <a:latin typeface="+mn-lt"/>
                          <a:ea typeface="+mn-ea"/>
                        </a:defRPr>
                      </a:lvl3pPr>
                      <a:lvl4pPr marL="1600200" lvl="3" indent="-228600" algn="l" rtl="0" eaLnBrk="0" fontAlgn="base" hangingPunct="0">
                        <a:spcBef>
                          <a:spcPct val="20000"/>
                        </a:spcBef>
                        <a:spcAft>
                          <a:spcPct val="0"/>
                        </a:spcAft>
                        <a:buChar char="–"/>
                        <a:defRPr kumimoji="1" sz="1800">
                          <a:solidFill>
                            <a:schemeClr val="tx1"/>
                          </a:solidFill>
                          <a:latin typeface="+mn-lt"/>
                          <a:ea typeface="+mn-ea"/>
                        </a:defRPr>
                      </a:lvl4pPr>
                      <a:lvl5pPr marL="2057400" lvl="4" indent="-228600" algn="l" rtl="0" eaLnBrk="0" fontAlgn="base" hangingPunct="0">
                        <a:spcBef>
                          <a:spcPct val="20000"/>
                        </a:spcBef>
                        <a:spcAft>
                          <a:spcPct val="0"/>
                        </a:spcAft>
                        <a:buChar char="•"/>
                        <a:defRPr kumimoji="1" sz="1800">
                          <a:solidFill>
                            <a:schemeClr val="tx1"/>
                          </a:solidFill>
                          <a:latin typeface="+mn-lt"/>
                          <a:ea typeface="+mn-ea"/>
                        </a:defRPr>
                      </a:lvl5pPr>
                    </a:lstStyle>
                    <a:p>
                      <a:pPr marL="0" lvl="0" indent="0" eaLnBrk="1" hangingPunct="1">
                        <a:buClr>
                          <a:schemeClr val="hlink"/>
                        </a:buClr>
                        <a:buSzPct val="110000"/>
                        <a:buFont typeface="Wingdings" panose="05000000000000000000" pitchFamily="2" charset="2"/>
                        <a:buNone/>
                      </a:pPr>
                      <a:r>
                        <a:rPr lang="zh-CN" altLang="en-US" sz="1400" b="1" dirty="0">
                          <a:latin typeface="宋体" panose="02010600030101010101" pitchFamily="2" charset="-122"/>
                          <a:ea typeface="楷体_GB2312" pitchFamily="49" charset="-122"/>
                        </a:rPr>
                        <a:t>检查图书库存</a:t>
                      </a:r>
                      <a:endParaRPr lang="zh-CN" altLang="en-US" sz="1400" b="1" dirty="0">
                        <a:latin typeface="宋体" panose="02010600030101010101" pitchFamily="2" charset="-122"/>
                        <a:ea typeface="楷体_GB2312" pitchFamily="49" charset="-122"/>
                      </a:endParaRPr>
                    </a:p>
                  </a:txBody>
                  <a:tcP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a:txBody>
                    <a:bodyPr/>
                    <a:lstStyle>
                      <a:lvl1pPr marL="342900" lvl="0" indent="-342900" algn="l" rtl="0" eaLnBrk="0" fontAlgn="base" hangingPunct="0">
                        <a:spcBef>
                          <a:spcPct val="20000"/>
                        </a:spcBef>
                        <a:spcAft>
                          <a:spcPct val="0"/>
                        </a:spcAft>
                        <a:buChar char="•"/>
                        <a:defRPr kumimoji="1" sz="28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kumimoji="1" sz="2400">
                          <a:solidFill>
                            <a:schemeClr val="tx1"/>
                          </a:solidFill>
                          <a:latin typeface="+mn-lt"/>
                          <a:ea typeface="+mn-ea"/>
                        </a:defRPr>
                      </a:lvl2pPr>
                      <a:lvl3pPr marL="1143000" lvl="2" indent="-228600" algn="l" rtl="0" eaLnBrk="0" fontAlgn="base" hangingPunct="0">
                        <a:spcBef>
                          <a:spcPct val="20000"/>
                        </a:spcBef>
                        <a:spcAft>
                          <a:spcPct val="0"/>
                        </a:spcAft>
                        <a:buChar char="•"/>
                        <a:defRPr kumimoji="1" sz="2000">
                          <a:solidFill>
                            <a:schemeClr val="tx1"/>
                          </a:solidFill>
                          <a:latin typeface="+mn-lt"/>
                          <a:ea typeface="+mn-ea"/>
                        </a:defRPr>
                      </a:lvl3pPr>
                      <a:lvl4pPr marL="1600200" lvl="3" indent="-228600" algn="l" rtl="0" eaLnBrk="0" fontAlgn="base" hangingPunct="0">
                        <a:spcBef>
                          <a:spcPct val="20000"/>
                        </a:spcBef>
                        <a:spcAft>
                          <a:spcPct val="0"/>
                        </a:spcAft>
                        <a:buChar char="–"/>
                        <a:defRPr kumimoji="1" sz="1800">
                          <a:solidFill>
                            <a:schemeClr val="tx1"/>
                          </a:solidFill>
                          <a:latin typeface="+mn-lt"/>
                          <a:ea typeface="+mn-ea"/>
                        </a:defRPr>
                      </a:lvl4pPr>
                      <a:lvl5pPr marL="2057400" lvl="4" indent="-228600" algn="l" rtl="0" eaLnBrk="0" fontAlgn="base" hangingPunct="0">
                        <a:spcBef>
                          <a:spcPct val="20000"/>
                        </a:spcBef>
                        <a:spcAft>
                          <a:spcPct val="0"/>
                        </a:spcAft>
                        <a:buChar char="•"/>
                        <a:defRPr kumimoji="1" sz="1800">
                          <a:solidFill>
                            <a:schemeClr val="tx1"/>
                          </a:solidFill>
                          <a:latin typeface="+mn-lt"/>
                          <a:ea typeface="+mn-ea"/>
                        </a:defRPr>
                      </a:lvl5pPr>
                    </a:lstStyle>
                    <a:p>
                      <a:pPr marL="0" lvl="0" indent="0" algn="ctr" eaLnBrk="1" hangingPunct="1">
                        <a:buClr>
                          <a:schemeClr val="hlink"/>
                        </a:buClr>
                        <a:buSzPct val="110000"/>
                        <a:buFont typeface="Wingdings" panose="05000000000000000000" pitchFamily="2" charset="2"/>
                        <a:buNone/>
                      </a:pPr>
                      <a:r>
                        <a:rPr lang="zh-CN" altLang="en-US" sz="1400" b="1" dirty="0">
                          <a:latin typeface="宋体" panose="02010600030101010101" pitchFamily="2" charset="-122"/>
                          <a:ea typeface="楷体_GB2312" pitchFamily="49" charset="-122"/>
                        </a:rPr>
                        <a:t>输出流</a:t>
                      </a:r>
                      <a:endParaRPr lang="zh-CN" altLang="en-US" sz="1400" b="1" dirty="0">
                        <a:latin typeface="宋体" panose="02010600030101010101" pitchFamily="2" charset="-122"/>
                        <a:ea typeface="楷体_GB2312" pitchFamily="49" charset="-122"/>
                      </a:endParaRPr>
                    </a:p>
                  </a:txBody>
                  <a:tcP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a:txBody>
                    <a:bodyPr/>
                    <a:lstStyle>
                      <a:lvl1pPr marL="342900" lvl="0" indent="-342900" algn="l" rtl="0" eaLnBrk="0" fontAlgn="base" hangingPunct="0">
                        <a:spcBef>
                          <a:spcPct val="20000"/>
                        </a:spcBef>
                        <a:spcAft>
                          <a:spcPct val="0"/>
                        </a:spcAft>
                        <a:buChar char="•"/>
                        <a:defRPr kumimoji="1" sz="28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kumimoji="1" sz="2400">
                          <a:solidFill>
                            <a:schemeClr val="tx1"/>
                          </a:solidFill>
                          <a:latin typeface="+mn-lt"/>
                          <a:ea typeface="+mn-ea"/>
                        </a:defRPr>
                      </a:lvl2pPr>
                      <a:lvl3pPr marL="1143000" lvl="2" indent="-228600" algn="l" rtl="0" eaLnBrk="0" fontAlgn="base" hangingPunct="0">
                        <a:spcBef>
                          <a:spcPct val="20000"/>
                        </a:spcBef>
                        <a:spcAft>
                          <a:spcPct val="0"/>
                        </a:spcAft>
                        <a:buChar char="•"/>
                        <a:defRPr kumimoji="1" sz="2000">
                          <a:solidFill>
                            <a:schemeClr val="tx1"/>
                          </a:solidFill>
                          <a:latin typeface="+mn-lt"/>
                          <a:ea typeface="+mn-ea"/>
                        </a:defRPr>
                      </a:lvl3pPr>
                      <a:lvl4pPr marL="1600200" lvl="3" indent="-228600" algn="l" rtl="0" eaLnBrk="0" fontAlgn="base" hangingPunct="0">
                        <a:spcBef>
                          <a:spcPct val="20000"/>
                        </a:spcBef>
                        <a:spcAft>
                          <a:spcPct val="0"/>
                        </a:spcAft>
                        <a:buChar char="–"/>
                        <a:defRPr kumimoji="1" sz="1800">
                          <a:solidFill>
                            <a:schemeClr val="tx1"/>
                          </a:solidFill>
                          <a:latin typeface="+mn-lt"/>
                          <a:ea typeface="+mn-ea"/>
                        </a:defRPr>
                      </a:lvl4pPr>
                      <a:lvl5pPr marL="2057400" lvl="4" indent="-228600" algn="l" rtl="0" eaLnBrk="0" fontAlgn="base" hangingPunct="0">
                        <a:spcBef>
                          <a:spcPct val="20000"/>
                        </a:spcBef>
                        <a:spcAft>
                          <a:spcPct val="0"/>
                        </a:spcAft>
                        <a:buChar char="•"/>
                        <a:defRPr kumimoji="1" sz="1800">
                          <a:solidFill>
                            <a:schemeClr val="tx1"/>
                          </a:solidFill>
                          <a:latin typeface="+mn-lt"/>
                          <a:ea typeface="+mn-ea"/>
                        </a:defRPr>
                      </a:lvl5pPr>
                    </a:lstStyle>
                    <a:p>
                      <a:pPr marL="0" lvl="0" indent="0" eaLnBrk="1" hangingPunct="1">
                        <a:buClr>
                          <a:schemeClr val="hlink"/>
                        </a:buClr>
                        <a:buSzPct val="110000"/>
                        <a:buFont typeface="Wingdings" panose="05000000000000000000" pitchFamily="2" charset="2"/>
                        <a:buNone/>
                      </a:pPr>
                      <a:r>
                        <a:rPr lang="zh-CN" altLang="en-US" sz="1400" b="1" dirty="0">
                          <a:latin typeface="宋体" panose="02010600030101010101" pitchFamily="2" charset="-122"/>
                          <a:ea typeface="楷体_GB2312" pitchFamily="49" charset="-122"/>
                        </a:rPr>
                        <a:t>借书记录，该书已借完。</a:t>
                      </a:r>
                      <a:endParaRPr lang="zh-CN" altLang="en-US" sz="1400" b="1" dirty="0">
                        <a:latin typeface="宋体" panose="02010600030101010101" pitchFamily="2" charset="-122"/>
                        <a:ea typeface="楷体_GB2312" pitchFamily="49" charset="-122"/>
                      </a:endParaRPr>
                    </a:p>
                  </a:txBody>
                  <a:tcPr>
                    <a:lnL w="12700" cap="flat" cmpd="sng">
                      <a:solidFill>
                        <a:schemeClr val="tx1"/>
                      </a:solidFill>
                      <a:prstDash val="solid"/>
                      <a:headEnd type="none" w="sm" len="sm"/>
                      <a:tailEnd type="none" w="sm" len="sm"/>
                    </a:lnL>
                    <a:lnR w="28575"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r>
              <a:tr h="558800">
                <a:tc>
                  <a:txBody>
                    <a:bodyPr/>
                    <a:lstStyle>
                      <a:lvl1pPr marL="342900" lvl="0" indent="-342900" algn="l" rtl="0" eaLnBrk="0" fontAlgn="base" hangingPunct="0">
                        <a:spcBef>
                          <a:spcPct val="20000"/>
                        </a:spcBef>
                        <a:spcAft>
                          <a:spcPct val="0"/>
                        </a:spcAft>
                        <a:buChar char="•"/>
                        <a:defRPr kumimoji="1" sz="28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kumimoji="1" sz="2400">
                          <a:solidFill>
                            <a:schemeClr val="tx1"/>
                          </a:solidFill>
                          <a:latin typeface="+mn-lt"/>
                          <a:ea typeface="+mn-ea"/>
                        </a:defRPr>
                      </a:lvl2pPr>
                      <a:lvl3pPr marL="1143000" lvl="2" indent="-228600" algn="l" rtl="0" eaLnBrk="0" fontAlgn="base" hangingPunct="0">
                        <a:spcBef>
                          <a:spcPct val="20000"/>
                        </a:spcBef>
                        <a:spcAft>
                          <a:spcPct val="0"/>
                        </a:spcAft>
                        <a:buChar char="•"/>
                        <a:defRPr kumimoji="1" sz="2000">
                          <a:solidFill>
                            <a:schemeClr val="tx1"/>
                          </a:solidFill>
                          <a:latin typeface="+mn-lt"/>
                          <a:ea typeface="+mn-ea"/>
                        </a:defRPr>
                      </a:lvl3pPr>
                      <a:lvl4pPr marL="1600200" lvl="3" indent="-228600" algn="l" rtl="0" eaLnBrk="0" fontAlgn="base" hangingPunct="0">
                        <a:spcBef>
                          <a:spcPct val="20000"/>
                        </a:spcBef>
                        <a:spcAft>
                          <a:spcPct val="0"/>
                        </a:spcAft>
                        <a:buChar char="–"/>
                        <a:defRPr kumimoji="1" sz="1800">
                          <a:solidFill>
                            <a:schemeClr val="tx1"/>
                          </a:solidFill>
                          <a:latin typeface="+mn-lt"/>
                          <a:ea typeface="+mn-ea"/>
                        </a:defRPr>
                      </a:lvl4pPr>
                      <a:lvl5pPr marL="2057400" lvl="4" indent="-228600" algn="l" rtl="0" eaLnBrk="0" fontAlgn="base" hangingPunct="0">
                        <a:spcBef>
                          <a:spcPct val="20000"/>
                        </a:spcBef>
                        <a:spcAft>
                          <a:spcPct val="0"/>
                        </a:spcAft>
                        <a:buChar char="•"/>
                        <a:defRPr kumimoji="1" sz="1800">
                          <a:solidFill>
                            <a:schemeClr val="tx1"/>
                          </a:solidFill>
                          <a:latin typeface="+mn-lt"/>
                          <a:ea typeface="+mn-ea"/>
                        </a:defRPr>
                      </a:lvl5pPr>
                    </a:lstStyle>
                    <a:p>
                      <a:pPr marL="0" lvl="0" indent="0" algn="ctr" eaLnBrk="1" hangingPunct="1">
                        <a:buClr>
                          <a:schemeClr val="hlink"/>
                        </a:buClr>
                        <a:buSzPct val="110000"/>
                        <a:buFont typeface="Wingdings" panose="05000000000000000000" pitchFamily="2" charset="2"/>
                        <a:buNone/>
                      </a:pPr>
                      <a:r>
                        <a:rPr lang="zh-CN" altLang="en-US" sz="1400" b="1" dirty="0">
                          <a:latin typeface="宋体" panose="02010600030101010101" pitchFamily="2" charset="-122"/>
                          <a:ea typeface="楷体_GB2312" pitchFamily="49" charset="-122"/>
                        </a:rPr>
                        <a:t>加工</a:t>
                      </a:r>
                      <a:endParaRPr lang="zh-CN" altLang="en-US" sz="1400" b="1" dirty="0">
                        <a:latin typeface="宋体" panose="02010600030101010101" pitchFamily="2" charset="-122"/>
                        <a:ea typeface="楷体_GB2312" pitchFamily="49" charset="-122"/>
                      </a:endParaRPr>
                    </a:p>
                    <a:p>
                      <a:pPr marL="0" lvl="0" indent="0" algn="ctr" eaLnBrk="1" hangingPunct="1">
                        <a:buClr>
                          <a:schemeClr val="hlink"/>
                        </a:buClr>
                        <a:buSzPct val="110000"/>
                        <a:buFont typeface="Wingdings" panose="05000000000000000000" pitchFamily="2" charset="2"/>
                        <a:buNone/>
                      </a:pPr>
                      <a:r>
                        <a:rPr lang="zh-CN" altLang="en-US" sz="1400" b="1" dirty="0">
                          <a:latin typeface="宋体" panose="02010600030101010101" pitchFamily="2" charset="-122"/>
                          <a:ea typeface="楷体_GB2312" pitchFamily="49" charset="-122"/>
                        </a:rPr>
                        <a:t>逻辑</a:t>
                      </a:r>
                      <a:endParaRPr lang="zh-CN" altLang="en-US" sz="1400" b="1" dirty="0">
                        <a:latin typeface="宋体" panose="02010600030101010101" pitchFamily="2" charset="-122"/>
                        <a:ea typeface="楷体_GB2312" pitchFamily="49" charset="-122"/>
                      </a:endParaRPr>
                    </a:p>
                  </a:txBody>
                  <a:tcPr>
                    <a:lnL w="28575"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28575" cap="flat" cmpd="sng">
                      <a:solidFill>
                        <a:schemeClr val="tx1"/>
                      </a:solidFill>
                      <a:prstDash val="solid"/>
                      <a:headEnd type="none" w="sm" len="sm"/>
                      <a:tailEnd type="none" w="sm" len="sm"/>
                    </a:lnB>
                    <a:lnTlToBr>
                      <a:noFill/>
                    </a:lnTlToBr>
                    <a:lnBlToTr>
                      <a:noFill/>
                    </a:lnBlToTr>
                    <a:noFill/>
                  </a:tcPr>
                </a:tc>
                <a:tc gridSpan="3">
                  <a:txBody>
                    <a:bodyPr/>
                    <a:lstStyle>
                      <a:lvl1pPr marL="342900" lvl="0" indent="-342900" algn="l" rtl="0" eaLnBrk="0" fontAlgn="base" hangingPunct="0">
                        <a:spcBef>
                          <a:spcPct val="20000"/>
                        </a:spcBef>
                        <a:spcAft>
                          <a:spcPct val="0"/>
                        </a:spcAft>
                        <a:buChar char="•"/>
                        <a:defRPr kumimoji="1" sz="28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kumimoji="1" sz="2400">
                          <a:solidFill>
                            <a:schemeClr val="tx1"/>
                          </a:solidFill>
                          <a:latin typeface="+mn-lt"/>
                          <a:ea typeface="+mn-ea"/>
                        </a:defRPr>
                      </a:lvl2pPr>
                      <a:lvl3pPr marL="1143000" lvl="2" indent="-228600" algn="l" rtl="0" eaLnBrk="0" fontAlgn="base" hangingPunct="0">
                        <a:spcBef>
                          <a:spcPct val="20000"/>
                        </a:spcBef>
                        <a:spcAft>
                          <a:spcPct val="0"/>
                        </a:spcAft>
                        <a:buChar char="•"/>
                        <a:defRPr kumimoji="1" sz="2000">
                          <a:solidFill>
                            <a:schemeClr val="tx1"/>
                          </a:solidFill>
                          <a:latin typeface="+mn-lt"/>
                          <a:ea typeface="+mn-ea"/>
                        </a:defRPr>
                      </a:lvl3pPr>
                      <a:lvl4pPr marL="1600200" lvl="3" indent="-228600" algn="l" rtl="0" eaLnBrk="0" fontAlgn="base" hangingPunct="0">
                        <a:spcBef>
                          <a:spcPct val="20000"/>
                        </a:spcBef>
                        <a:spcAft>
                          <a:spcPct val="0"/>
                        </a:spcAft>
                        <a:buChar char="–"/>
                        <a:defRPr kumimoji="1" sz="1800">
                          <a:solidFill>
                            <a:schemeClr val="tx1"/>
                          </a:solidFill>
                          <a:latin typeface="+mn-lt"/>
                          <a:ea typeface="+mn-ea"/>
                        </a:defRPr>
                      </a:lvl4pPr>
                      <a:lvl5pPr marL="2057400" lvl="4" indent="-228600" algn="l" rtl="0" eaLnBrk="0" fontAlgn="base" hangingPunct="0">
                        <a:spcBef>
                          <a:spcPct val="20000"/>
                        </a:spcBef>
                        <a:spcAft>
                          <a:spcPct val="0"/>
                        </a:spcAft>
                        <a:buChar char="•"/>
                        <a:defRPr kumimoji="1" sz="1800">
                          <a:solidFill>
                            <a:schemeClr val="tx1"/>
                          </a:solidFill>
                          <a:latin typeface="+mn-lt"/>
                          <a:ea typeface="+mn-ea"/>
                        </a:defRPr>
                      </a:lvl5pPr>
                    </a:lstStyle>
                    <a:p>
                      <a:pPr marL="0" lvl="0" indent="0" eaLnBrk="1" hangingPunct="1">
                        <a:buClr>
                          <a:schemeClr val="hlink"/>
                        </a:buClr>
                        <a:buSzPct val="110000"/>
                        <a:buFont typeface="Wingdings" panose="05000000000000000000" pitchFamily="2" charset="2"/>
                        <a:buNone/>
                      </a:pPr>
                      <a:r>
                        <a:rPr lang="en-US" altLang="zh-CN" sz="1400" b="1">
                          <a:latin typeface="宋体" panose="02010600030101010101" pitchFamily="2" charset="-122"/>
                          <a:ea typeface="楷体_GB2312" pitchFamily="49" charset="-122"/>
                        </a:rPr>
                        <a:t>  </a:t>
                      </a:r>
                      <a:r>
                        <a:rPr lang="zh-CN" altLang="en-US" sz="1400" b="1" dirty="0">
                          <a:latin typeface="宋体" panose="02010600030101010101" pitchFamily="2" charset="-122"/>
                          <a:ea typeface="楷体_GB2312" pitchFamily="49" charset="-122"/>
                        </a:rPr>
                        <a:t>根据借书单上的分类目录号和目录文件的内容</a:t>
                      </a:r>
                      <a:r>
                        <a:rPr lang="en-US" altLang="zh-CN" sz="1400" b="1">
                          <a:latin typeface="宋体" panose="02010600030101010101" pitchFamily="2" charset="-122"/>
                          <a:ea typeface="楷体_GB2312" pitchFamily="49" charset="-122"/>
                        </a:rPr>
                        <a:t>,</a:t>
                      </a:r>
                      <a:r>
                        <a:rPr lang="zh-CN" altLang="en-US" sz="1400" b="1" dirty="0">
                          <a:latin typeface="宋体" panose="02010600030101010101" pitchFamily="2" charset="-122"/>
                          <a:ea typeface="楷体_GB2312" pitchFamily="49" charset="-122"/>
                        </a:rPr>
                        <a:t>检查该书是否还有库存</a:t>
                      </a:r>
                      <a:r>
                        <a:rPr lang="en-US" altLang="zh-CN" sz="1400" b="1">
                          <a:latin typeface="宋体" panose="02010600030101010101" pitchFamily="2" charset="-122"/>
                          <a:ea typeface="楷体_GB2312" pitchFamily="49" charset="-122"/>
                        </a:rPr>
                        <a:t>,</a:t>
                      </a:r>
                      <a:r>
                        <a:rPr lang="zh-CN" altLang="en-US" sz="1400" b="1" dirty="0">
                          <a:latin typeface="宋体" panose="02010600030101010101" pitchFamily="2" charset="-122"/>
                          <a:ea typeface="楷体_GB2312" pitchFamily="49" charset="-122"/>
                        </a:rPr>
                        <a:t>若有</a:t>
                      </a:r>
                      <a:r>
                        <a:rPr lang="en-US" altLang="zh-CN" sz="1400" b="1">
                          <a:latin typeface="宋体" panose="02010600030101010101" pitchFamily="2" charset="-122"/>
                          <a:ea typeface="楷体_GB2312" pitchFamily="49" charset="-122"/>
                        </a:rPr>
                        <a:t>,</a:t>
                      </a:r>
                      <a:r>
                        <a:rPr lang="zh-CN" altLang="en-US" sz="1400" b="1" dirty="0">
                          <a:latin typeface="宋体" panose="02010600030101010101" pitchFamily="2" charset="-122"/>
                          <a:ea typeface="楷体_GB2312" pitchFamily="49" charset="-122"/>
                        </a:rPr>
                        <a:t>则填写借书记录；否则</a:t>
                      </a:r>
                      <a:r>
                        <a:rPr lang="en-US" altLang="zh-CN" sz="1400" b="1">
                          <a:latin typeface="宋体" panose="02010600030101010101" pitchFamily="2" charset="-122"/>
                          <a:ea typeface="楷体_GB2312" pitchFamily="49" charset="-122"/>
                        </a:rPr>
                        <a:t>,</a:t>
                      </a:r>
                      <a:r>
                        <a:rPr lang="zh-CN" altLang="en-US" sz="1400" b="1" dirty="0">
                          <a:latin typeface="宋体" panose="02010600030101010101" pitchFamily="2" charset="-122"/>
                          <a:ea typeface="楷体_GB2312" pitchFamily="49" charset="-122"/>
                        </a:rPr>
                        <a:t>输出该书已借完。</a:t>
                      </a:r>
                      <a:endParaRPr lang="zh-CN" altLang="en-US" sz="1400" b="1" dirty="0">
                        <a:latin typeface="宋体" panose="02010600030101010101" pitchFamily="2" charset="-122"/>
                        <a:ea typeface="楷体_GB2312" pitchFamily="49" charset="-122"/>
                      </a:endParaRPr>
                    </a:p>
                  </a:txBody>
                  <a:tcPr>
                    <a:lnL w="12700" cap="flat" cmpd="sng">
                      <a:solidFill>
                        <a:schemeClr val="tx1"/>
                      </a:solidFill>
                      <a:prstDash val="solid"/>
                      <a:headEnd type="none" w="sm" len="sm"/>
                      <a:tailEnd type="none" w="sm" len="sm"/>
                    </a:lnL>
                    <a:lnR w="28575"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28575" cap="flat" cmpd="sng">
                      <a:solidFill>
                        <a:schemeClr val="tx1"/>
                      </a:solidFill>
                      <a:prstDash val="solid"/>
                      <a:headEnd type="none" w="sm" len="sm"/>
                      <a:tailEnd type="none" w="sm" len="sm"/>
                    </a:lnB>
                    <a:lnTlToBr>
                      <a:noFill/>
                    </a:lnTlToBr>
                    <a:lnBlToTr>
                      <a:noFill/>
                    </a:lnBlToTr>
                    <a:noFill/>
                  </a:tcPr>
                </a:tc>
                <a:tc hMerge="1">
                  <a:tcPr>
                    <a:lnT w="12700" cap="flat" cmpd="sng">
                      <a:solidFill>
                        <a:schemeClr val="tx1"/>
                      </a:solidFill>
                      <a:prstDash val="solid"/>
                      <a:headEnd type="none" w="sm" len="sm"/>
                      <a:tailEnd type="none" w="sm" len="sm"/>
                    </a:lnT>
                    <a:lnB w="28575" cap="flat" cmpd="sng">
                      <a:solidFill>
                        <a:schemeClr val="tx1"/>
                      </a:solidFill>
                      <a:prstDash val="solid"/>
                      <a:headEnd type="none" w="sm" len="sm"/>
                      <a:tailEnd type="none" w="sm" len="sm"/>
                    </a:lnB>
                  </a:tcPr>
                </a:tc>
                <a:tc hMerge="1">
                  <a:tcPr>
                    <a:lnR w="28575"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28575" cap="flat" cmpd="sng">
                      <a:solidFill>
                        <a:schemeClr val="tx1"/>
                      </a:solidFill>
                      <a:prstDash val="solid"/>
                      <a:headEnd type="none" w="sm" len="sm"/>
                      <a:tailEnd type="none" w="sm" len="sm"/>
                    </a:lnB>
                  </a:tcPr>
                </a:tc>
              </a:tr>
            </a:tbl>
          </a:graphicData>
        </a:graphic>
      </p:graphicFrame>
      <p:sp>
        <p:nvSpPr>
          <p:cNvPr id="89135" name="Text Box 45"/>
          <p:cNvSpPr txBox="1"/>
          <p:nvPr/>
        </p:nvSpPr>
        <p:spPr>
          <a:xfrm>
            <a:off x="827088" y="1557338"/>
            <a:ext cx="1336675" cy="366712"/>
          </a:xfrm>
          <a:prstGeom prst="rect">
            <a:avLst/>
          </a:prstGeom>
          <a:noFill/>
          <a:ln w="12700">
            <a:noFill/>
          </a:ln>
        </p:spPr>
        <p:txBody>
          <a:bodyPr wrap="none">
            <a:spAutoFit/>
          </a:bodyPr>
          <a:p>
            <a:pPr lvl="0" eaLnBrk="1" hangingPunct="1"/>
            <a:r>
              <a:rPr lang="en-US" altLang="zh-CN" sz="1800" b="1">
                <a:latin typeface="宋体" panose="02010600030101010101" pitchFamily="2" charset="-122"/>
                <a:ea typeface="宋体" panose="02010600030101010101" pitchFamily="2" charset="-122"/>
              </a:rPr>
              <a:t>3.</a:t>
            </a:r>
            <a:r>
              <a:rPr lang="zh-CN" altLang="en-US" sz="1800" b="1" dirty="0">
                <a:latin typeface="宋体" panose="02010600030101010101" pitchFamily="2" charset="-122"/>
                <a:ea typeface="宋体" panose="02010600030101010101" pitchFamily="2" charset="-122"/>
              </a:rPr>
              <a:t>加工说明</a:t>
            </a:r>
            <a:endParaRPr lang="zh-CN" altLang="en-US" sz="1800" b="1" dirty="0">
              <a:latin typeface="宋体" panose="02010600030101010101" pitchFamily="2" charset="-122"/>
              <a:ea typeface="宋体" panose="02010600030101010101" pitchFamily="2" charset="-122"/>
            </a:endParaRPr>
          </a:p>
        </p:txBody>
      </p:sp>
      <p:graphicFrame>
        <p:nvGraphicFramePr>
          <p:cNvPr id="89159" name="表格 89158"/>
          <p:cNvGraphicFramePr/>
          <p:nvPr/>
        </p:nvGraphicFramePr>
        <p:xfrm>
          <a:off x="914400" y="4581525"/>
          <a:ext cx="6934200" cy="1165225"/>
        </p:xfrm>
        <a:graphic>
          <a:graphicData uri="http://schemas.openxmlformats.org/drawingml/2006/table">
            <a:tbl>
              <a:tblPr/>
              <a:tblGrid>
                <a:gridCol w="1066800"/>
                <a:gridCol w="1447800"/>
                <a:gridCol w="914400"/>
                <a:gridCol w="3505200"/>
              </a:tblGrid>
              <a:tr h="303213">
                <a:tc>
                  <a:txBody>
                    <a:bodyPr/>
                    <a:lstStyle>
                      <a:lvl1pPr marL="342900" lvl="0" indent="-342900" algn="l" rtl="0" eaLnBrk="0" fontAlgn="base" hangingPunct="0">
                        <a:spcBef>
                          <a:spcPct val="20000"/>
                        </a:spcBef>
                        <a:spcAft>
                          <a:spcPct val="0"/>
                        </a:spcAft>
                        <a:buChar char="•"/>
                        <a:defRPr kumimoji="1" sz="28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kumimoji="1" sz="2400">
                          <a:solidFill>
                            <a:schemeClr val="tx1"/>
                          </a:solidFill>
                          <a:latin typeface="+mn-lt"/>
                          <a:ea typeface="+mn-ea"/>
                        </a:defRPr>
                      </a:lvl2pPr>
                      <a:lvl3pPr marL="1143000" lvl="2" indent="-228600" algn="l" rtl="0" eaLnBrk="0" fontAlgn="base" hangingPunct="0">
                        <a:spcBef>
                          <a:spcPct val="20000"/>
                        </a:spcBef>
                        <a:spcAft>
                          <a:spcPct val="0"/>
                        </a:spcAft>
                        <a:buChar char="•"/>
                        <a:defRPr kumimoji="1" sz="2000">
                          <a:solidFill>
                            <a:schemeClr val="tx1"/>
                          </a:solidFill>
                          <a:latin typeface="+mn-lt"/>
                          <a:ea typeface="+mn-ea"/>
                        </a:defRPr>
                      </a:lvl3pPr>
                      <a:lvl4pPr marL="1600200" lvl="3" indent="-228600" algn="l" rtl="0" eaLnBrk="0" fontAlgn="base" hangingPunct="0">
                        <a:spcBef>
                          <a:spcPct val="20000"/>
                        </a:spcBef>
                        <a:spcAft>
                          <a:spcPct val="0"/>
                        </a:spcAft>
                        <a:buChar char="–"/>
                        <a:defRPr kumimoji="1" sz="1800">
                          <a:solidFill>
                            <a:schemeClr val="tx1"/>
                          </a:solidFill>
                          <a:latin typeface="+mn-lt"/>
                          <a:ea typeface="+mn-ea"/>
                        </a:defRPr>
                      </a:lvl4pPr>
                      <a:lvl5pPr marL="2057400" lvl="4" indent="-228600" algn="l" rtl="0" eaLnBrk="0" fontAlgn="base" hangingPunct="0">
                        <a:spcBef>
                          <a:spcPct val="20000"/>
                        </a:spcBef>
                        <a:spcAft>
                          <a:spcPct val="0"/>
                        </a:spcAft>
                        <a:buChar char="•"/>
                        <a:defRPr kumimoji="1" sz="1800">
                          <a:solidFill>
                            <a:schemeClr val="tx1"/>
                          </a:solidFill>
                          <a:latin typeface="+mn-lt"/>
                          <a:ea typeface="+mn-ea"/>
                        </a:defRPr>
                      </a:lvl5pPr>
                    </a:lstStyle>
                    <a:p>
                      <a:pPr marL="0" lvl="0" indent="0" algn="ctr" eaLnBrk="1" hangingPunct="1">
                        <a:buClr>
                          <a:schemeClr val="hlink"/>
                        </a:buClr>
                        <a:buSzPct val="110000"/>
                        <a:buFont typeface="Wingdings" panose="05000000000000000000" pitchFamily="2" charset="2"/>
                        <a:buNone/>
                      </a:pPr>
                      <a:r>
                        <a:rPr lang="zh-CN" altLang="en-US" sz="1400" b="1" dirty="0">
                          <a:latin typeface="宋体" panose="02010600030101010101" pitchFamily="2" charset="-122"/>
                          <a:ea typeface="楷体_GB2312" pitchFamily="49" charset="-122"/>
                        </a:rPr>
                        <a:t>加工编号</a:t>
                      </a:r>
                      <a:endParaRPr lang="zh-CN" altLang="en-US" sz="1400" b="1" dirty="0">
                        <a:latin typeface="宋体" panose="02010600030101010101" pitchFamily="2" charset="-122"/>
                        <a:ea typeface="楷体_GB2312" pitchFamily="49" charset="-122"/>
                      </a:endParaRPr>
                    </a:p>
                  </a:txBody>
                  <a:tcPr>
                    <a:lnL w="28575"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28575"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a:txBody>
                    <a:bodyPr/>
                    <a:lstStyle>
                      <a:lvl1pPr marL="342900" lvl="0" indent="-342900" algn="l" rtl="0" eaLnBrk="0" fontAlgn="base" hangingPunct="0">
                        <a:spcBef>
                          <a:spcPct val="20000"/>
                        </a:spcBef>
                        <a:spcAft>
                          <a:spcPct val="0"/>
                        </a:spcAft>
                        <a:buChar char="•"/>
                        <a:defRPr kumimoji="1" sz="28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kumimoji="1" sz="2400">
                          <a:solidFill>
                            <a:schemeClr val="tx1"/>
                          </a:solidFill>
                          <a:latin typeface="+mn-lt"/>
                          <a:ea typeface="+mn-ea"/>
                        </a:defRPr>
                      </a:lvl2pPr>
                      <a:lvl3pPr marL="1143000" lvl="2" indent="-228600" algn="l" rtl="0" eaLnBrk="0" fontAlgn="base" hangingPunct="0">
                        <a:spcBef>
                          <a:spcPct val="20000"/>
                        </a:spcBef>
                        <a:spcAft>
                          <a:spcPct val="0"/>
                        </a:spcAft>
                        <a:buChar char="•"/>
                        <a:defRPr kumimoji="1" sz="2000">
                          <a:solidFill>
                            <a:schemeClr val="tx1"/>
                          </a:solidFill>
                          <a:latin typeface="+mn-lt"/>
                          <a:ea typeface="+mn-ea"/>
                        </a:defRPr>
                      </a:lvl3pPr>
                      <a:lvl4pPr marL="1600200" lvl="3" indent="-228600" algn="l" rtl="0" eaLnBrk="0" fontAlgn="base" hangingPunct="0">
                        <a:spcBef>
                          <a:spcPct val="20000"/>
                        </a:spcBef>
                        <a:spcAft>
                          <a:spcPct val="0"/>
                        </a:spcAft>
                        <a:buChar char="–"/>
                        <a:defRPr kumimoji="1" sz="1800">
                          <a:solidFill>
                            <a:schemeClr val="tx1"/>
                          </a:solidFill>
                          <a:latin typeface="+mn-lt"/>
                          <a:ea typeface="+mn-ea"/>
                        </a:defRPr>
                      </a:lvl4pPr>
                      <a:lvl5pPr marL="2057400" lvl="4" indent="-228600" algn="l" rtl="0" eaLnBrk="0" fontAlgn="base" hangingPunct="0">
                        <a:spcBef>
                          <a:spcPct val="20000"/>
                        </a:spcBef>
                        <a:spcAft>
                          <a:spcPct val="0"/>
                        </a:spcAft>
                        <a:buChar char="•"/>
                        <a:defRPr kumimoji="1" sz="1800">
                          <a:solidFill>
                            <a:schemeClr val="tx1"/>
                          </a:solidFill>
                          <a:latin typeface="+mn-lt"/>
                          <a:ea typeface="+mn-ea"/>
                        </a:defRPr>
                      </a:lvl5pPr>
                    </a:lstStyle>
                    <a:p>
                      <a:pPr marL="0" lvl="0" indent="0" eaLnBrk="1" hangingPunct="1">
                        <a:buClr>
                          <a:schemeClr val="hlink"/>
                        </a:buClr>
                        <a:buSzPct val="110000"/>
                        <a:buFont typeface="Wingdings" panose="05000000000000000000" pitchFamily="2" charset="2"/>
                        <a:buNone/>
                      </a:pPr>
                      <a:r>
                        <a:rPr lang="en-US" altLang="zh-CN" sz="1400" b="1">
                          <a:latin typeface="宋体" panose="02010600030101010101" pitchFamily="2" charset="-122"/>
                          <a:ea typeface="楷体_GB2312" pitchFamily="49" charset="-122"/>
                        </a:rPr>
                        <a:t>2.4.4</a:t>
                      </a:r>
                      <a:endParaRPr lang="en-US" altLang="zh-CN" sz="1400" b="1">
                        <a:latin typeface="宋体" panose="02010600030101010101" pitchFamily="2" charset="-122"/>
                        <a:ea typeface="楷体_GB2312" pitchFamily="49" charset="-122"/>
                      </a:endParaRPr>
                    </a:p>
                  </a:txBody>
                  <a:tcP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28575"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a:txBody>
                    <a:bodyPr/>
                    <a:lstStyle>
                      <a:lvl1pPr marL="342900" lvl="0" indent="-342900" algn="l" rtl="0" eaLnBrk="0" fontAlgn="base" hangingPunct="0">
                        <a:spcBef>
                          <a:spcPct val="20000"/>
                        </a:spcBef>
                        <a:spcAft>
                          <a:spcPct val="0"/>
                        </a:spcAft>
                        <a:buChar char="•"/>
                        <a:defRPr kumimoji="1" sz="28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kumimoji="1" sz="2400">
                          <a:solidFill>
                            <a:schemeClr val="tx1"/>
                          </a:solidFill>
                          <a:latin typeface="+mn-lt"/>
                          <a:ea typeface="+mn-ea"/>
                        </a:defRPr>
                      </a:lvl2pPr>
                      <a:lvl3pPr marL="1143000" lvl="2" indent="-228600" algn="l" rtl="0" eaLnBrk="0" fontAlgn="base" hangingPunct="0">
                        <a:spcBef>
                          <a:spcPct val="20000"/>
                        </a:spcBef>
                        <a:spcAft>
                          <a:spcPct val="0"/>
                        </a:spcAft>
                        <a:buChar char="•"/>
                        <a:defRPr kumimoji="1" sz="2000">
                          <a:solidFill>
                            <a:schemeClr val="tx1"/>
                          </a:solidFill>
                          <a:latin typeface="+mn-lt"/>
                          <a:ea typeface="+mn-ea"/>
                        </a:defRPr>
                      </a:lvl3pPr>
                      <a:lvl4pPr marL="1600200" lvl="3" indent="-228600" algn="l" rtl="0" eaLnBrk="0" fontAlgn="base" hangingPunct="0">
                        <a:spcBef>
                          <a:spcPct val="20000"/>
                        </a:spcBef>
                        <a:spcAft>
                          <a:spcPct val="0"/>
                        </a:spcAft>
                        <a:buChar char="–"/>
                        <a:defRPr kumimoji="1" sz="1800">
                          <a:solidFill>
                            <a:schemeClr val="tx1"/>
                          </a:solidFill>
                          <a:latin typeface="+mn-lt"/>
                          <a:ea typeface="+mn-ea"/>
                        </a:defRPr>
                      </a:lvl4pPr>
                      <a:lvl5pPr marL="2057400" lvl="4" indent="-228600" algn="l" rtl="0" eaLnBrk="0" fontAlgn="base" hangingPunct="0">
                        <a:spcBef>
                          <a:spcPct val="20000"/>
                        </a:spcBef>
                        <a:spcAft>
                          <a:spcPct val="0"/>
                        </a:spcAft>
                        <a:buChar char="•"/>
                        <a:defRPr kumimoji="1" sz="1800">
                          <a:solidFill>
                            <a:schemeClr val="tx1"/>
                          </a:solidFill>
                          <a:latin typeface="+mn-lt"/>
                          <a:ea typeface="+mn-ea"/>
                        </a:defRPr>
                      </a:lvl5pPr>
                    </a:lstStyle>
                    <a:p>
                      <a:pPr marL="0" lvl="0" indent="0" algn="ctr" eaLnBrk="1" hangingPunct="1">
                        <a:buClr>
                          <a:schemeClr val="hlink"/>
                        </a:buClr>
                        <a:buSzPct val="110000"/>
                        <a:buFont typeface="Wingdings" panose="05000000000000000000" pitchFamily="2" charset="2"/>
                        <a:buNone/>
                      </a:pPr>
                      <a:r>
                        <a:rPr lang="zh-CN" altLang="en-US" sz="1400" b="1" dirty="0">
                          <a:latin typeface="宋体" panose="02010600030101010101" pitchFamily="2" charset="-122"/>
                          <a:ea typeface="楷体_GB2312" pitchFamily="49" charset="-122"/>
                        </a:rPr>
                        <a:t>输入流</a:t>
                      </a:r>
                      <a:endParaRPr lang="zh-CN" altLang="en-US" sz="1400" b="1" dirty="0">
                        <a:latin typeface="宋体" panose="02010600030101010101" pitchFamily="2" charset="-122"/>
                        <a:ea typeface="楷体_GB2312" pitchFamily="49" charset="-122"/>
                      </a:endParaRPr>
                    </a:p>
                  </a:txBody>
                  <a:tcP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28575"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a:txBody>
                    <a:bodyPr/>
                    <a:lstStyle>
                      <a:lvl1pPr marL="342900" lvl="0" indent="-342900" algn="l" rtl="0" eaLnBrk="0" fontAlgn="base" hangingPunct="0">
                        <a:spcBef>
                          <a:spcPct val="20000"/>
                        </a:spcBef>
                        <a:spcAft>
                          <a:spcPct val="0"/>
                        </a:spcAft>
                        <a:buChar char="•"/>
                        <a:defRPr kumimoji="1" sz="28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kumimoji="1" sz="2400">
                          <a:solidFill>
                            <a:schemeClr val="tx1"/>
                          </a:solidFill>
                          <a:latin typeface="+mn-lt"/>
                          <a:ea typeface="+mn-ea"/>
                        </a:defRPr>
                      </a:lvl2pPr>
                      <a:lvl3pPr marL="1143000" lvl="2" indent="-228600" algn="l" rtl="0" eaLnBrk="0" fontAlgn="base" hangingPunct="0">
                        <a:spcBef>
                          <a:spcPct val="20000"/>
                        </a:spcBef>
                        <a:spcAft>
                          <a:spcPct val="0"/>
                        </a:spcAft>
                        <a:buChar char="•"/>
                        <a:defRPr kumimoji="1" sz="2000">
                          <a:solidFill>
                            <a:schemeClr val="tx1"/>
                          </a:solidFill>
                          <a:latin typeface="+mn-lt"/>
                          <a:ea typeface="+mn-ea"/>
                        </a:defRPr>
                      </a:lvl3pPr>
                      <a:lvl4pPr marL="1600200" lvl="3" indent="-228600" algn="l" rtl="0" eaLnBrk="0" fontAlgn="base" hangingPunct="0">
                        <a:spcBef>
                          <a:spcPct val="20000"/>
                        </a:spcBef>
                        <a:spcAft>
                          <a:spcPct val="0"/>
                        </a:spcAft>
                        <a:buChar char="–"/>
                        <a:defRPr kumimoji="1" sz="1800">
                          <a:solidFill>
                            <a:schemeClr val="tx1"/>
                          </a:solidFill>
                          <a:latin typeface="+mn-lt"/>
                          <a:ea typeface="+mn-ea"/>
                        </a:defRPr>
                      </a:lvl4pPr>
                      <a:lvl5pPr marL="2057400" lvl="4" indent="-228600" algn="l" rtl="0" eaLnBrk="0" fontAlgn="base" hangingPunct="0">
                        <a:spcBef>
                          <a:spcPct val="20000"/>
                        </a:spcBef>
                        <a:spcAft>
                          <a:spcPct val="0"/>
                        </a:spcAft>
                        <a:buChar char="•"/>
                        <a:defRPr kumimoji="1" sz="1800">
                          <a:solidFill>
                            <a:schemeClr val="tx1"/>
                          </a:solidFill>
                          <a:latin typeface="+mn-lt"/>
                          <a:ea typeface="+mn-ea"/>
                        </a:defRPr>
                      </a:lvl5pPr>
                    </a:lstStyle>
                    <a:p>
                      <a:pPr marL="0" lvl="0" indent="0" eaLnBrk="1" hangingPunct="1">
                        <a:buClr>
                          <a:schemeClr val="hlink"/>
                        </a:buClr>
                        <a:buSzPct val="110000"/>
                        <a:buFont typeface="Wingdings" panose="05000000000000000000" pitchFamily="2" charset="2"/>
                        <a:buNone/>
                      </a:pPr>
                      <a:r>
                        <a:rPr lang="zh-CN" altLang="en-US" sz="1400" b="1" dirty="0">
                          <a:latin typeface="宋体" panose="02010600030101010101" pitchFamily="2" charset="-122"/>
                          <a:ea typeface="楷体_GB2312" pitchFamily="49" charset="-122"/>
                        </a:rPr>
                        <a:t>借书记录，目录文件</a:t>
                      </a:r>
                      <a:endParaRPr lang="zh-CN" altLang="en-US" sz="1400" b="1" dirty="0">
                        <a:latin typeface="宋体" panose="02010600030101010101" pitchFamily="2" charset="-122"/>
                        <a:ea typeface="楷体_GB2312" pitchFamily="49" charset="-122"/>
                      </a:endParaRPr>
                    </a:p>
                  </a:txBody>
                  <a:tcPr>
                    <a:lnL w="12700" cap="flat" cmpd="sng">
                      <a:solidFill>
                        <a:schemeClr val="tx1"/>
                      </a:solidFill>
                      <a:prstDash val="solid"/>
                      <a:headEnd type="none" w="sm" len="sm"/>
                      <a:tailEnd type="none" w="sm" len="sm"/>
                    </a:lnL>
                    <a:lnR w="28575" cap="flat" cmpd="sng">
                      <a:solidFill>
                        <a:schemeClr val="tx1"/>
                      </a:solidFill>
                      <a:prstDash val="solid"/>
                      <a:headEnd type="none" w="sm" len="sm"/>
                      <a:tailEnd type="none" w="sm" len="sm"/>
                    </a:lnR>
                    <a:lnT w="28575"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r>
              <a:tr h="303212">
                <a:tc>
                  <a:txBody>
                    <a:bodyPr/>
                    <a:lstStyle>
                      <a:lvl1pPr marL="342900" lvl="0" indent="-342900" algn="l" rtl="0" eaLnBrk="0" fontAlgn="base" hangingPunct="0">
                        <a:spcBef>
                          <a:spcPct val="20000"/>
                        </a:spcBef>
                        <a:spcAft>
                          <a:spcPct val="0"/>
                        </a:spcAft>
                        <a:buChar char="•"/>
                        <a:defRPr kumimoji="1" sz="28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kumimoji="1" sz="2400">
                          <a:solidFill>
                            <a:schemeClr val="tx1"/>
                          </a:solidFill>
                          <a:latin typeface="+mn-lt"/>
                          <a:ea typeface="+mn-ea"/>
                        </a:defRPr>
                      </a:lvl2pPr>
                      <a:lvl3pPr marL="1143000" lvl="2" indent="-228600" algn="l" rtl="0" eaLnBrk="0" fontAlgn="base" hangingPunct="0">
                        <a:spcBef>
                          <a:spcPct val="20000"/>
                        </a:spcBef>
                        <a:spcAft>
                          <a:spcPct val="0"/>
                        </a:spcAft>
                        <a:buChar char="•"/>
                        <a:defRPr kumimoji="1" sz="2000">
                          <a:solidFill>
                            <a:schemeClr val="tx1"/>
                          </a:solidFill>
                          <a:latin typeface="+mn-lt"/>
                          <a:ea typeface="+mn-ea"/>
                        </a:defRPr>
                      </a:lvl3pPr>
                      <a:lvl4pPr marL="1600200" lvl="3" indent="-228600" algn="l" rtl="0" eaLnBrk="0" fontAlgn="base" hangingPunct="0">
                        <a:spcBef>
                          <a:spcPct val="20000"/>
                        </a:spcBef>
                        <a:spcAft>
                          <a:spcPct val="0"/>
                        </a:spcAft>
                        <a:buChar char="–"/>
                        <a:defRPr kumimoji="1" sz="1800">
                          <a:solidFill>
                            <a:schemeClr val="tx1"/>
                          </a:solidFill>
                          <a:latin typeface="+mn-lt"/>
                          <a:ea typeface="+mn-ea"/>
                        </a:defRPr>
                      </a:lvl4pPr>
                      <a:lvl5pPr marL="2057400" lvl="4" indent="-228600" algn="l" rtl="0" eaLnBrk="0" fontAlgn="base" hangingPunct="0">
                        <a:spcBef>
                          <a:spcPct val="20000"/>
                        </a:spcBef>
                        <a:spcAft>
                          <a:spcPct val="0"/>
                        </a:spcAft>
                        <a:buChar char="•"/>
                        <a:defRPr kumimoji="1" sz="1800">
                          <a:solidFill>
                            <a:schemeClr val="tx1"/>
                          </a:solidFill>
                          <a:latin typeface="+mn-lt"/>
                          <a:ea typeface="+mn-ea"/>
                        </a:defRPr>
                      </a:lvl5pPr>
                    </a:lstStyle>
                    <a:p>
                      <a:pPr marL="0" lvl="0" indent="0" algn="ctr" eaLnBrk="1" hangingPunct="1">
                        <a:buClr>
                          <a:schemeClr val="hlink"/>
                        </a:buClr>
                        <a:buSzPct val="110000"/>
                        <a:buFont typeface="Wingdings" panose="05000000000000000000" pitchFamily="2" charset="2"/>
                        <a:buNone/>
                      </a:pPr>
                      <a:r>
                        <a:rPr lang="zh-CN" altLang="en-US" sz="1400" b="1" dirty="0">
                          <a:latin typeface="宋体" panose="02010600030101010101" pitchFamily="2" charset="-122"/>
                          <a:ea typeface="楷体_GB2312" pitchFamily="49" charset="-122"/>
                        </a:rPr>
                        <a:t>加 工 名</a:t>
                      </a:r>
                      <a:endParaRPr lang="zh-CN" altLang="en-US" sz="1400" b="1" dirty="0">
                        <a:latin typeface="宋体" panose="02010600030101010101" pitchFamily="2" charset="-122"/>
                        <a:ea typeface="楷体_GB2312" pitchFamily="49" charset="-122"/>
                      </a:endParaRPr>
                    </a:p>
                  </a:txBody>
                  <a:tcPr>
                    <a:lnL w="28575"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a:txBody>
                    <a:bodyPr/>
                    <a:lstStyle>
                      <a:lvl1pPr marL="342900" lvl="0" indent="-342900" algn="l" rtl="0" eaLnBrk="0" fontAlgn="base" hangingPunct="0">
                        <a:spcBef>
                          <a:spcPct val="20000"/>
                        </a:spcBef>
                        <a:spcAft>
                          <a:spcPct val="0"/>
                        </a:spcAft>
                        <a:buChar char="•"/>
                        <a:defRPr kumimoji="1" sz="28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kumimoji="1" sz="2400">
                          <a:solidFill>
                            <a:schemeClr val="tx1"/>
                          </a:solidFill>
                          <a:latin typeface="+mn-lt"/>
                          <a:ea typeface="+mn-ea"/>
                        </a:defRPr>
                      </a:lvl2pPr>
                      <a:lvl3pPr marL="1143000" lvl="2" indent="-228600" algn="l" rtl="0" eaLnBrk="0" fontAlgn="base" hangingPunct="0">
                        <a:spcBef>
                          <a:spcPct val="20000"/>
                        </a:spcBef>
                        <a:spcAft>
                          <a:spcPct val="0"/>
                        </a:spcAft>
                        <a:buChar char="•"/>
                        <a:defRPr kumimoji="1" sz="2000">
                          <a:solidFill>
                            <a:schemeClr val="tx1"/>
                          </a:solidFill>
                          <a:latin typeface="+mn-lt"/>
                          <a:ea typeface="+mn-ea"/>
                        </a:defRPr>
                      </a:lvl3pPr>
                      <a:lvl4pPr marL="1600200" lvl="3" indent="-228600" algn="l" rtl="0" eaLnBrk="0" fontAlgn="base" hangingPunct="0">
                        <a:spcBef>
                          <a:spcPct val="20000"/>
                        </a:spcBef>
                        <a:spcAft>
                          <a:spcPct val="0"/>
                        </a:spcAft>
                        <a:buChar char="–"/>
                        <a:defRPr kumimoji="1" sz="1800">
                          <a:solidFill>
                            <a:schemeClr val="tx1"/>
                          </a:solidFill>
                          <a:latin typeface="+mn-lt"/>
                          <a:ea typeface="+mn-ea"/>
                        </a:defRPr>
                      </a:lvl4pPr>
                      <a:lvl5pPr marL="2057400" lvl="4" indent="-228600" algn="l" rtl="0" eaLnBrk="0" fontAlgn="base" hangingPunct="0">
                        <a:spcBef>
                          <a:spcPct val="20000"/>
                        </a:spcBef>
                        <a:spcAft>
                          <a:spcPct val="0"/>
                        </a:spcAft>
                        <a:buChar char="•"/>
                        <a:defRPr kumimoji="1" sz="1800">
                          <a:solidFill>
                            <a:schemeClr val="tx1"/>
                          </a:solidFill>
                          <a:latin typeface="+mn-lt"/>
                          <a:ea typeface="+mn-ea"/>
                        </a:defRPr>
                      </a:lvl5pPr>
                    </a:lstStyle>
                    <a:p>
                      <a:pPr marL="0" lvl="0" indent="0" eaLnBrk="1" hangingPunct="1">
                        <a:buClr>
                          <a:schemeClr val="hlink"/>
                        </a:buClr>
                        <a:buSzPct val="110000"/>
                        <a:buFont typeface="Wingdings" panose="05000000000000000000" pitchFamily="2" charset="2"/>
                        <a:buNone/>
                      </a:pPr>
                      <a:r>
                        <a:rPr lang="zh-CN" altLang="en-US" sz="1400" b="1" dirty="0">
                          <a:latin typeface="宋体" panose="02010600030101010101" pitchFamily="2" charset="-122"/>
                          <a:ea typeface="楷体_GB2312" pitchFamily="49" charset="-122"/>
                        </a:rPr>
                        <a:t>办理借书</a:t>
                      </a:r>
                      <a:endParaRPr lang="zh-CN" altLang="en-US" sz="1400" b="1" dirty="0">
                        <a:latin typeface="宋体" panose="02010600030101010101" pitchFamily="2" charset="-122"/>
                        <a:ea typeface="楷体_GB2312" pitchFamily="49" charset="-122"/>
                      </a:endParaRPr>
                    </a:p>
                  </a:txBody>
                  <a:tcP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a:txBody>
                    <a:bodyPr/>
                    <a:lstStyle>
                      <a:lvl1pPr marL="342900" lvl="0" indent="-342900" algn="l" rtl="0" eaLnBrk="0" fontAlgn="base" hangingPunct="0">
                        <a:spcBef>
                          <a:spcPct val="20000"/>
                        </a:spcBef>
                        <a:spcAft>
                          <a:spcPct val="0"/>
                        </a:spcAft>
                        <a:buChar char="•"/>
                        <a:defRPr kumimoji="1" sz="28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kumimoji="1" sz="2400">
                          <a:solidFill>
                            <a:schemeClr val="tx1"/>
                          </a:solidFill>
                          <a:latin typeface="+mn-lt"/>
                          <a:ea typeface="+mn-ea"/>
                        </a:defRPr>
                      </a:lvl2pPr>
                      <a:lvl3pPr marL="1143000" lvl="2" indent="-228600" algn="l" rtl="0" eaLnBrk="0" fontAlgn="base" hangingPunct="0">
                        <a:spcBef>
                          <a:spcPct val="20000"/>
                        </a:spcBef>
                        <a:spcAft>
                          <a:spcPct val="0"/>
                        </a:spcAft>
                        <a:buChar char="•"/>
                        <a:defRPr kumimoji="1" sz="2000">
                          <a:solidFill>
                            <a:schemeClr val="tx1"/>
                          </a:solidFill>
                          <a:latin typeface="+mn-lt"/>
                          <a:ea typeface="+mn-ea"/>
                        </a:defRPr>
                      </a:lvl3pPr>
                      <a:lvl4pPr marL="1600200" lvl="3" indent="-228600" algn="l" rtl="0" eaLnBrk="0" fontAlgn="base" hangingPunct="0">
                        <a:spcBef>
                          <a:spcPct val="20000"/>
                        </a:spcBef>
                        <a:spcAft>
                          <a:spcPct val="0"/>
                        </a:spcAft>
                        <a:buChar char="–"/>
                        <a:defRPr kumimoji="1" sz="1800">
                          <a:solidFill>
                            <a:schemeClr val="tx1"/>
                          </a:solidFill>
                          <a:latin typeface="+mn-lt"/>
                          <a:ea typeface="+mn-ea"/>
                        </a:defRPr>
                      </a:lvl4pPr>
                      <a:lvl5pPr marL="2057400" lvl="4" indent="-228600" algn="l" rtl="0" eaLnBrk="0" fontAlgn="base" hangingPunct="0">
                        <a:spcBef>
                          <a:spcPct val="20000"/>
                        </a:spcBef>
                        <a:spcAft>
                          <a:spcPct val="0"/>
                        </a:spcAft>
                        <a:buChar char="•"/>
                        <a:defRPr kumimoji="1" sz="1800">
                          <a:solidFill>
                            <a:schemeClr val="tx1"/>
                          </a:solidFill>
                          <a:latin typeface="+mn-lt"/>
                          <a:ea typeface="+mn-ea"/>
                        </a:defRPr>
                      </a:lvl5pPr>
                    </a:lstStyle>
                    <a:p>
                      <a:pPr marL="0" lvl="0" indent="0" algn="ctr" eaLnBrk="1" hangingPunct="1">
                        <a:buClr>
                          <a:schemeClr val="hlink"/>
                        </a:buClr>
                        <a:buSzPct val="110000"/>
                        <a:buFont typeface="Wingdings" panose="05000000000000000000" pitchFamily="2" charset="2"/>
                        <a:buNone/>
                      </a:pPr>
                      <a:r>
                        <a:rPr lang="zh-CN" altLang="en-US" sz="1400" b="1" dirty="0">
                          <a:latin typeface="宋体" panose="02010600030101010101" pitchFamily="2" charset="-122"/>
                          <a:ea typeface="楷体_GB2312" pitchFamily="49" charset="-122"/>
                        </a:rPr>
                        <a:t>输出流</a:t>
                      </a:r>
                      <a:endParaRPr lang="zh-CN" altLang="en-US" sz="1400" b="1" dirty="0">
                        <a:latin typeface="宋体" panose="02010600030101010101" pitchFamily="2" charset="-122"/>
                        <a:ea typeface="楷体_GB2312" pitchFamily="49" charset="-122"/>
                      </a:endParaRPr>
                    </a:p>
                  </a:txBody>
                  <a:tcP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a:txBody>
                    <a:bodyPr/>
                    <a:lstStyle>
                      <a:lvl1pPr marL="342900" lvl="0" indent="-342900" algn="l" rtl="0" eaLnBrk="0" fontAlgn="base" hangingPunct="0">
                        <a:spcBef>
                          <a:spcPct val="20000"/>
                        </a:spcBef>
                        <a:spcAft>
                          <a:spcPct val="0"/>
                        </a:spcAft>
                        <a:buChar char="•"/>
                        <a:defRPr kumimoji="1" sz="28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kumimoji="1" sz="2400">
                          <a:solidFill>
                            <a:schemeClr val="tx1"/>
                          </a:solidFill>
                          <a:latin typeface="+mn-lt"/>
                          <a:ea typeface="+mn-ea"/>
                        </a:defRPr>
                      </a:lvl2pPr>
                      <a:lvl3pPr marL="1143000" lvl="2" indent="-228600" algn="l" rtl="0" eaLnBrk="0" fontAlgn="base" hangingPunct="0">
                        <a:spcBef>
                          <a:spcPct val="20000"/>
                        </a:spcBef>
                        <a:spcAft>
                          <a:spcPct val="0"/>
                        </a:spcAft>
                        <a:buChar char="•"/>
                        <a:defRPr kumimoji="1" sz="2000">
                          <a:solidFill>
                            <a:schemeClr val="tx1"/>
                          </a:solidFill>
                          <a:latin typeface="+mn-lt"/>
                          <a:ea typeface="+mn-ea"/>
                        </a:defRPr>
                      </a:lvl3pPr>
                      <a:lvl4pPr marL="1600200" lvl="3" indent="-228600" algn="l" rtl="0" eaLnBrk="0" fontAlgn="base" hangingPunct="0">
                        <a:spcBef>
                          <a:spcPct val="20000"/>
                        </a:spcBef>
                        <a:spcAft>
                          <a:spcPct val="0"/>
                        </a:spcAft>
                        <a:buChar char="–"/>
                        <a:defRPr kumimoji="1" sz="1800">
                          <a:solidFill>
                            <a:schemeClr val="tx1"/>
                          </a:solidFill>
                          <a:latin typeface="+mn-lt"/>
                          <a:ea typeface="+mn-ea"/>
                        </a:defRPr>
                      </a:lvl4pPr>
                      <a:lvl5pPr marL="2057400" lvl="4" indent="-228600" algn="l" rtl="0" eaLnBrk="0" fontAlgn="base" hangingPunct="0">
                        <a:spcBef>
                          <a:spcPct val="20000"/>
                        </a:spcBef>
                        <a:spcAft>
                          <a:spcPct val="0"/>
                        </a:spcAft>
                        <a:buChar char="•"/>
                        <a:defRPr kumimoji="1" sz="1800">
                          <a:solidFill>
                            <a:schemeClr val="tx1"/>
                          </a:solidFill>
                          <a:latin typeface="+mn-lt"/>
                          <a:ea typeface="+mn-ea"/>
                        </a:defRPr>
                      </a:lvl5pPr>
                    </a:lstStyle>
                    <a:p>
                      <a:pPr marL="0" lvl="0" indent="0" eaLnBrk="1" hangingPunct="1">
                        <a:buClr>
                          <a:schemeClr val="hlink"/>
                        </a:buClr>
                        <a:buSzPct val="110000"/>
                        <a:buFont typeface="Wingdings" panose="05000000000000000000" pitchFamily="2" charset="2"/>
                        <a:buNone/>
                      </a:pPr>
                      <a:r>
                        <a:rPr lang="zh-CN" altLang="en-US" sz="1400" b="1" dirty="0">
                          <a:latin typeface="宋体" panose="02010600030101010101" pitchFamily="2" charset="-122"/>
                          <a:ea typeface="楷体_GB2312" pitchFamily="49" charset="-122"/>
                        </a:rPr>
                        <a:t>目录文件，借书文件，</a:t>
                      </a:r>
                      <a:endParaRPr lang="zh-CN" altLang="en-US" sz="1400" b="1" dirty="0">
                        <a:latin typeface="宋体" panose="02010600030101010101" pitchFamily="2" charset="-122"/>
                        <a:ea typeface="楷体_GB2312" pitchFamily="49" charset="-122"/>
                      </a:endParaRPr>
                    </a:p>
                  </a:txBody>
                  <a:tcPr>
                    <a:lnL w="12700" cap="flat" cmpd="sng">
                      <a:solidFill>
                        <a:schemeClr val="tx1"/>
                      </a:solidFill>
                      <a:prstDash val="solid"/>
                      <a:headEnd type="none" w="sm" len="sm"/>
                      <a:tailEnd type="none" w="sm" len="sm"/>
                    </a:lnL>
                    <a:lnR w="28575"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r>
              <a:tr h="558800">
                <a:tc>
                  <a:txBody>
                    <a:bodyPr/>
                    <a:lstStyle>
                      <a:lvl1pPr marL="342900" lvl="0" indent="-342900" algn="l" rtl="0" eaLnBrk="0" fontAlgn="base" hangingPunct="0">
                        <a:spcBef>
                          <a:spcPct val="20000"/>
                        </a:spcBef>
                        <a:spcAft>
                          <a:spcPct val="0"/>
                        </a:spcAft>
                        <a:buChar char="•"/>
                        <a:defRPr kumimoji="1" sz="28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kumimoji="1" sz="2400">
                          <a:solidFill>
                            <a:schemeClr val="tx1"/>
                          </a:solidFill>
                          <a:latin typeface="+mn-lt"/>
                          <a:ea typeface="+mn-ea"/>
                        </a:defRPr>
                      </a:lvl2pPr>
                      <a:lvl3pPr marL="1143000" lvl="2" indent="-228600" algn="l" rtl="0" eaLnBrk="0" fontAlgn="base" hangingPunct="0">
                        <a:spcBef>
                          <a:spcPct val="20000"/>
                        </a:spcBef>
                        <a:spcAft>
                          <a:spcPct val="0"/>
                        </a:spcAft>
                        <a:buChar char="•"/>
                        <a:defRPr kumimoji="1" sz="2000">
                          <a:solidFill>
                            <a:schemeClr val="tx1"/>
                          </a:solidFill>
                          <a:latin typeface="+mn-lt"/>
                          <a:ea typeface="+mn-ea"/>
                        </a:defRPr>
                      </a:lvl3pPr>
                      <a:lvl4pPr marL="1600200" lvl="3" indent="-228600" algn="l" rtl="0" eaLnBrk="0" fontAlgn="base" hangingPunct="0">
                        <a:spcBef>
                          <a:spcPct val="20000"/>
                        </a:spcBef>
                        <a:spcAft>
                          <a:spcPct val="0"/>
                        </a:spcAft>
                        <a:buChar char="–"/>
                        <a:defRPr kumimoji="1" sz="1800">
                          <a:solidFill>
                            <a:schemeClr val="tx1"/>
                          </a:solidFill>
                          <a:latin typeface="+mn-lt"/>
                          <a:ea typeface="+mn-ea"/>
                        </a:defRPr>
                      </a:lvl4pPr>
                      <a:lvl5pPr marL="2057400" lvl="4" indent="-228600" algn="l" rtl="0" eaLnBrk="0" fontAlgn="base" hangingPunct="0">
                        <a:spcBef>
                          <a:spcPct val="20000"/>
                        </a:spcBef>
                        <a:spcAft>
                          <a:spcPct val="0"/>
                        </a:spcAft>
                        <a:buChar char="•"/>
                        <a:defRPr kumimoji="1" sz="1800">
                          <a:solidFill>
                            <a:schemeClr val="tx1"/>
                          </a:solidFill>
                          <a:latin typeface="+mn-lt"/>
                          <a:ea typeface="+mn-ea"/>
                        </a:defRPr>
                      </a:lvl5pPr>
                    </a:lstStyle>
                    <a:p>
                      <a:pPr marL="0" lvl="0" indent="0" algn="ctr" eaLnBrk="1" hangingPunct="1">
                        <a:buClr>
                          <a:schemeClr val="hlink"/>
                        </a:buClr>
                        <a:buSzPct val="110000"/>
                        <a:buFont typeface="Wingdings" panose="05000000000000000000" pitchFamily="2" charset="2"/>
                        <a:buNone/>
                      </a:pPr>
                      <a:r>
                        <a:rPr lang="zh-CN" altLang="en-US" sz="1400" b="1" dirty="0">
                          <a:latin typeface="宋体" panose="02010600030101010101" pitchFamily="2" charset="-122"/>
                          <a:ea typeface="楷体_GB2312" pitchFamily="49" charset="-122"/>
                        </a:rPr>
                        <a:t>加工</a:t>
                      </a:r>
                      <a:endParaRPr lang="zh-CN" altLang="en-US" sz="1400" b="1" dirty="0">
                        <a:latin typeface="宋体" panose="02010600030101010101" pitchFamily="2" charset="-122"/>
                        <a:ea typeface="楷体_GB2312" pitchFamily="49" charset="-122"/>
                      </a:endParaRPr>
                    </a:p>
                    <a:p>
                      <a:pPr marL="0" lvl="0" indent="0" algn="ctr" eaLnBrk="1" hangingPunct="1">
                        <a:buClr>
                          <a:schemeClr val="hlink"/>
                        </a:buClr>
                        <a:buSzPct val="110000"/>
                        <a:buFont typeface="Wingdings" panose="05000000000000000000" pitchFamily="2" charset="2"/>
                        <a:buNone/>
                      </a:pPr>
                      <a:r>
                        <a:rPr lang="zh-CN" altLang="en-US" sz="1400" b="1" dirty="0">
                          <a:latin typeface="宋体" panose="02010600030101010101" pitchFamily="2" charset="-122"/>
                          <a:ea typeface="楷体_GB2312" pitchFamily="49" charset="-122"/>
                        </a:rPr>
                        <a:t>逻辑</a:t>
                      </a:r>
                      <a:endParaRPr lang="zh-CN" altLang="en-US" sz="1400" b="1" dirty="0">
                        <a:latin typeface="宋体" panose="02010600030101010101" pitchFamily="2" charset="-122"/>
                        <a:ea typeface="楷体_GB2312" pitchFamily="49" charset="-122"/>
                      </a:endParaRPr>
                    </a:p>
                  </a:txBody>
                  <a:tcPr>
                    <a:lnL w="28575"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28575" cap="flat" cmpd="sng">
                      <a:solidFill>
                        <a:schemeClr val="tx1"/>
                      </a:solidFill>
                      <a:prstDash val="solid"/>
                      <a:headEnd type="none" w="sm" len="sm"/>
                      <a:tailEnd type="none" w="sm" len="sm"/>
                    </a:lnB>
                    <a:lnTlToBr>
                      <a:noFill/>
                    </a:lnTlToBr>
                    <a:lnBlToTr>
                      <a:noFill/>
                    </a:lnBlToTr>
                    <a:noFill/>
                  </a:tcPr>
                </a:tc>
                <a:tc gridSpan="3">
                  <a:txBody>
                    <a:bodyPr/>
                    <a:lstStyle>
                      <a:lvl1pPr marL="342900" lvl="0" indent="-342900" algn="l" rtl="0" eaLnBrk="0" fontAlgn="base" hangingPunct="0">
                        <a:spcBef>
                          <a:spcPct val="20000"/>
                        </a:spcBef>
                        <a:spcAft>
                          <a:spcPct val="0"/>
                        </a:spcAft>
                        <a:buChar char="•"/>
                        <a:defRPr kumimoji="1" sz="28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kumimoji="1" sz="2400">
                          <a:solidFill>
                            <a:schemeClr val="tx1"/>
                          </a:solidFill>
                          <a:latin typeface="+mn-lt"/>
                          <a:ea typeface="+mn-ea"/>
                        </a:defRPr>
                      </a:lvl2pPr>
                      <a:lvl3pPr marL="1143000" lvl="2" indent="-228600" algn="l" rtl="0" eaLnBrk="0" fontAlgn="base" hangingPunct="0">
                        <a:spcBef>
                          <a:spcPct val="20000"/>
                        </a:spcBef>
                        <a:spcAft>
                          <a:spcPct val="0"/>
                        </a:spcAft>
                        <a:buChar char="•"/>
                        <a:defRPr kumimoji="1" sz="2000">
                          <a:solidFill>
                            <a:schemeClr val="tx1"/>
                          </a:solidFill>
                          <a:latin typeface="+mn-lt"/>
                          <a:ea typeface="+mn-ea"/>
                        </a:defRPr>
                      </a:lvl3pPr>
                      <a:lvl4pPr marL="1600200" lvl="3" indent="-228600" algn="l" rtl="0" eaLnBrk="0" fontAlgn="base" hangingPunct="0">
                        <a:spcBef>
                          <a:spcPct val="20000"/>
                        </a:spcBef>
                        <a:spcAft>
                          <a:spcPct val="0"/>
                        </a:spcAft>
                        <a:buChar char="–"/>
                        <a:defRPr kumimoji="1" sz="1800">
                          <a:solidFill>
                            <a:schemeClr val="tx1"/>
                          </a:solidFill>
                          <a:latin typeface="+mn-lt"/>
                          <a:ea typeface="+mn-ea"/>
                        </a:defRPr>
                      </a:lvl4pPr>
                      <a:lvl5pPr marL="2057400" lvl="4" indent="-228600" algn="l" rtl="0" eaLnBrk="0" fontAlgn="base" hangingPunct="0">
                        <a:spcBef>
                          <a:spcPct val="20000"/>
                        </a:spcBef>
                        <a:spcAft>
                          <a:spcPct val="0"/>
                        </a:spcAft>
                        <a:buChar char="•"/>
                        <a:defRPr kumimoji="1" sz="1800">
                          <a:solidFill>
                            <a:schemeClr val="tx1"/>
                          </a:solidFill>
                          <a:latin typeface="+mn-lt"/>
                          <a:ea typeface="+mn-ea"/>
                        </a:defRPr>
                      </a:lvl5pPr>
                    </a:lstStyle>
                    <a:p>
                      <a:pPr marL="0" lvl="0" indent="0" eaLnBrk="1" hangingPunct="1">
                        <a:buClr>
                          <a:schemeClr val="hlink"/>
                        </a:buClr>
                        <a:buSzPct val="110000"/>
                        <a:buFont typeface="Wingdings" panose="05000000000000000000" pitchFamily="2" charset="2"/>
                        <a:buNone/>
                      </a:pPr>
                      <a:r>
                        <a:rPr lang="en-US" altLang="zh-CN" sz="1400" b="1">
                          <a:latin typeface="宋体" panose="02010600030101010101" pitchFamily="2" charset="-122"/>
                          <a:ea typeface="楷体_GB2312" pitchFamily="49" charset="-122"/>
                        </a:rPr>
                        <a:t>  </a:t>
                      </a:r>
                      <a:r>
                        <a:rPr lang="zh-CN" altLang="en-US" sz="1400" b="1" dirty="0">
                          <a:latin typeface="宋体" panose="02010600030101010101" pitchFamily="2" charset="-122"/>
                          <a:ea typeface="楷体_GB2312" pitchFamily="49" charset="-122"/>
                        </a:rPr>
                        <a:t>根据借书记录的内容</a:t>
                      </a:r>
                      <a:r>
                        <a:rPr lang="en-US" altLang="zh-CN" sz="1400" b="1">
                          <a:latin typeface="宋体" panose="02010600030101010101" pitchFamily="2" charset="-122"/>
                          <a:ea typeface="楷体_GB2312" pitchFamily="49" charset="-122"/>
                        </a:rPr>
                        <a:t>,</a:t>
                      </a:r>
                      <a:r>
                        <a:rPr lang="zh-CN" altLang="en-US" sz="1400" b="1" dirty="0">
                          <a:latin typeface="宋体" panose="02010600030101010101" pitchFamily="2" charset="-122"/>
                          <a:ea typeface="楷体_GB2312" pitchFamily="49" charset="-122"/>
                        </a:rPr>
                        <a:t>对目录文件中该书的库存数量减</a:t>
                      </a:r>
                      <a:r>
                        <a:rPr lang="en-US" altLang="zh-CN" sz="1400" b="1">
                          <a:latin typeface="宋体" panose="02010600030101010101" pitchFamily="2" charset="-122"/>
                          <a:ea typeface="楷体_GB2312" pitchFamily="49" charset="-122"/>
                        </a:rPr>
                        <a:t>1</a:t>
                      </a:r>
                      <a:r>
                        <a:rPr lang="zh-CN" altLang="en-US" sz="1400" b="1" dirty="0">
                          <a:latin typeface="宋体" panose="02010600030101010101" pitchFamily="2" charset="-122"/>
                          <a:ea typeface="楷体_GB2312" pitchFamily="49" charset="-122"/>
                        </a:rPr>
                        <a:t>，同时写入借书文件。</a:t>
                      </a:r>
                      <a:endParaRPr lang="zh-CN" altLang="en-US" sz="1400" b="1" dirty="0">
                        <a:latin typeface="宋体" panose="02010600030101010101" pitchFamily="2" charset="-122"/>
                        <a:ea typeface="楷体_GB2312" pitchFamily="49" charset="-122"/>
                      </a:endParaRPr>
                    </a:p>
                  </a:txBody>
                  <a:tcPr>
                    <a:lnL w="12700" cap="flat" cmpd="sng">
                      <a:solidFill>
                        <a:schemeClr val="tx1"/>
                      </a:solidFill>
                      <a:prstDash val="solid"/>
                      <a:headEnd type="none" w="sm" len="sm"/>
                      <a:tailEnd type="none" w="sm" len="sm"/>
                    </a:lnL>
                    <a:lnR w="28575"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28575" cap="flat" cmpd="sng">
                      <a:solidFill>
                        <a:schemeClr val="tx1"/>
                      </a:solidFill>
                      <a:prstDash val="solid"/>
                      <a:headEnd type="none" w="sm" len="sm"/>
                      <a:tailEnd type="none" w="sm" len="sm"/>
                    </a:lnB>
                    <a:lnTlToBr>
                      <a:noFill/>
                    </a:lnTlToBr>
                    <a:lnBlToTr>
                      <a:noFill/>
                    </a:lnBlToTr>
                    <a:noFill/>
                  </a:tcPr>
                </a:tc>
                <a:tc hMerge="1">
                  <a:tcPr>
                    <a:lnT w="12700" cap="flat" cmpd="sng">
                      <a:solidFill>
                        <a:schemeClr val="tx1"/>
                      </a:solidFill>
                      <a:prstDash val="solid"/>
                      <a:headEnd type="none" w="sm" len="sm"/>
                      <a:tailEnd type="none" w="sm" len="sm"/>
                    </a:lnT>
                    <a:lnB w="28575" cap="flat" cmpd="sng">
                      <a:solidFill>
                        <a:schemeClr val="tx1"/>
                      </a:solidFill>
                      <a:prstDash val="solid"/>
                      <a:headEnd type="none" w="sm" len="sm"/>
                      <a:tailEnd type="none" w="sm" len="sm"/>
                    </a:lnB>
                  </a:tcPr>
                </a:tc>
                <a:tc hMerge="1">
                  <a:tcPr>
                    <a:lnR w="28575"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28575" cap="flat" cmpd="sng">
                      <a:solidFill>
                        <a:schemeClr val="tx1"/>
                      </a:solidFill>
                      <a:prstDash val="solid"/>
                      <a:headEnd type="none" w="sm" len="sm"/>
                      <a:tailEnd type="none" w="sm" len="sm"/>
                    </a:lnB>
                  </a:tcPr>
                </a:tc>
              </a:tr>
            </a:tbl>
          </a:graphicData>
        </a:graphic>
      </p:graphicFrame>
    </p:spTree>
  </p:cSld>
  <p:clrMapOvr>
    <a:masterClrMapping/>
  </p:clrMapOvr>
  <p:transition spd="slow">
    <p:cover dir="u"/>
  </p:transition>
</p:sld>
</file>

<file path=ppt/tags/tag1.xml><?xml version="1.0" encoding="utf-8"?>
<p:tagLst xmlns:p="http://schemas.openxmlformats.org/presentationml/2006/main">
  <p:tag name="REFSHAPE" val="150349220"/>
  <p:tag name="KSO_WM_UNIT_PLACING_PICTURE_USER_VIEWPORT" val="{&quot;height&quot;:6390,&quot;width&quot;:10170}"/>
</p:tagLst>
</file>

<file path=ppt/tags/tag2.xml><?xml version="1.0" encoding="utf-8"?>
<p:tagLst xmlns:p="http://schemas.openxmlformats.org/presentationml/2006/main">
  <p:tag name="KSO_WM_DOC_GUID" val="{f1eedb81-7063-40d5-938d-673c5f712928}"/>
</p:tagLst>
</file>

<file path=ppt/theme/theme1.xml><?xml version="1.0" encoding="utf-8"?>
<a:theme xmlns:a="http://schemas.openxmlformats.org/drawingml/2006/main" name="时代型模板">
  <a:themeElements>
    <a:clrScheme name="时代型模板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fontScheme name="时代型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spPr>
      <a:bodyPr vert="horz" wrap="non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spPr>
      <a:bodyPr vert="horz" wrap="non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时代型模板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时代型模板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时代型模板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D:\Program Files\Microsoft Office\Templates\Presentation Designs\Capsules.pot</Template>
  <TotalTime>0</TotalTime>
  <Words>16074</Words>
  <Application>WPS 演示</Application>
  <PresentationFormat>在屏幕上显示</PresentationFormat>
  <Paragraphs>1855</Paragraphs>
  <Slides>100</Slides>
  <Notes>33</Notes>
  <HiddenSlides>0</HiddenSlides>
  <MMClips>0</MMClips>
  <ScaleCrop>false</ScaleCrop>
  <HeadingPairs>
    <vt:vector size="8" baseType="variant">
      <vt:variant>
        <vt:lpstr>已用的字体</vt:lpstr>
      </vt:variant>
      <vt:variant>
        <vt:i4>23</vt:i4>
      </vt:variant>
      <vt:variant>
        <vt:lpstr>主题</vt:lpstr>
      </vt:variant>
      <vt:variant>
        <vt:i4>1</vt:i4>
      </vt:variant>
      <vt:variant>
        <vt:lpstr>嵌入 OLE 服务器</vt:lpstr>
      </vt:variant>
      <vt:variant>
        <vt:i4>9</vt:i4>
      </vt:variant>
      <vt:variant>
        <vt:lpstr>幻灯片标题</vt:lpstr>
      </vt:variant>
      <vt:variant>
        <vt:i4>100</vt:i4>
      </vt:variant>
    </vt:vector>
  </HeadingPairs>
  <TitlesOfParts>
    <vt:vector size="133" baseType="lpstr">
      <vt:lpstr>Arial</vt:lpstr>
      <vt:lpstr>宋体</vt:lpstr>
      <vt:lpstr>Wingdings</vt:lpstr>
      <vt:lpstr>Times New Roman</vt:lpstr>
      <vt:lpstr>隶书</vt:lpstr>
      <vt:lpstr>楷体_GB2312</vt:lpstr>
      <vt:lpstr>新宋体</vt:lpstr>
      <vt:lpstr>Monotype Sorts</vt:lpstr>
      <vt:lpstr>Wingdings</vt:lpstr>
      <vt:lpstr>Symbol</vt:lpstr>
      <vt:lpstr>微软雅黑</vt:lpstr>
      <vt:lpstr>Arial Unicode MS</vt:lpstr>
      <vt:lpstr>黑体</vt:lpstr>
      <vt:lpstr>Arial Narrow</vt:lpstr>
      <vt:lpstr>华文隶书</vt:lpstr>
      <vt:lpstr>Wingdings 2</vt:lpstr>
      <vt:lpstr>ZDingbats</vt:lpstr>
      <vt:lpstr>仿宋_GB2312</vt:lpstr>
      <vt:lpstr>方正楷体简体</vt:lpstr>
      <vt:lpstr>Tahoma</vt:lpstr>
      <vt:lpstr>楷体</vt:lpstr>
      <vt:lpstr>Segoe Print</vt:lpstr>
      <vt:lpstr>仿宋</vt:lpstr>
      <vt:lpstr>时代型模板</vt:lpstr>
      <vt:lpstr>MS_ClipArt_Gallery.5</vt:lpstr>
      <vt:lpstr>Visio.Drawing.6</vt:lpstr>
      <vt:lpstr>Visio.Drawing.6</vt:lpstr>
      <vt:lpstr>Visio.Drawing.6</vt:lpstr>
      <vt:lpstr>Visio.Drawing.6</vt:lpstr>
      <vt:lpstr>Visio.Drawing.6</vt:lpstr>
      <vt:lpstr>Visio.Drawing.6</vt:lpstr>
      <vt:lpstr>Paint.Picture</vt:lpstr>
      <vt:lpstr>Paint.Picture</vt:lpstr>
      <vt:lpstr>软  件  工  程</vt:lpstr>
      <vt:lpstr>软件需求分析：“做什么？”</vt:lpstr>
      <vt:lpstr>PowerPoint 演示文稿</vt:lpstr>
      <vt:lpstr>需求分析的重要性</vt:lpstr>
      <vt:lpstr>需求的重要性</vt:lpstr>
      <vt:lpstr>软件需求分析的困难</vt:lpstr>
      <vt:lpstr>软件需求的复杂性</vt:lpstr>
      <vt:lpstr>软件需求的复杂性</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需求获取方法</vt:lpstr>
      <vt:lpstr>访谈步骤</vt:lpstr>
      <vt:lpstr>访谈问题的类型</vt:lpstr>
      <vt:lpstr>访谈的组织</vt:lpstr>
      <vt:lpstr>整理访谈报告</vt:lpstr>
      <vt:lpstr>访谈清单（样例）</vt:lpstr>
      <vt:lpstr>PowerPoint 演示文稿</vt:lpstr>
      <vt:lpstr>PowerPoint 演示文稿</vt:lpstr>
      <vt:lpstr>需求获取方法</vt:lpstr>
      <vt:lpstr>PowerPoint 演示文稿</vt:lpstr>
      <vt:lpstr>PowerPoint 演示文稿</vt:lpstr>
      <vt:lpstr>PowerPoint 演示文稿</vt:lpstr>
      <vt:lpstr>PowerPoint 演示文稿</vt:lpstr>
      <vt:lpstr>PowerPoint 演示文稿</vt:lpstr>
      <vt:lpstr>PowerPoint 演示文稿</vt:lpstr>
      <vt:lpstr> </vt:lpstr>
      <vt:lpstr> </vt:lpstr>
      <vt:lpstr> </vt:lpstr>
      <vt:lpstr>软件需求规格说明书(SRS)</vt:lpstr>
      <vt:lpstr>PowerPoint 演示文稿</vt:lpstr>
      <vt:lpstr>PowerPoint 演示文稿</vt:lpstr>
      <vt:lpstr>PowerPoint 演示文稿</vt:lpstr>
      <vt:lpstr>练习</vt:lpstr>
      <vt:lpstr>ER图举例</vt:lpstr>
      <vt:lpstr>PowerPoint 演示文稿</vt:lpstr>
      <vt:lpstr> </vt:lpstr>
      <vt:lpstr>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例子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例子</vt:lpstr>
      <vt:lpstr>PowerPoint 演示文稿</vt:lpstr>
      <vt:lpstr>IPO 图</vt:lpstr>
      <vt:lpstr>PowerPoint 演示文稿</vt:lpstr>
      <vt:lpstr>PowerPoint 演示文稿</vt:lpstr>
      <vt:lpstr>PowerPoint 演示文稿</vt:lpstr>
      <vt:lpstr>PowerPoint 演示文稿</vt:lpstr>
      <vt:lpstr>PowerPoint 演示文稿</vt:lpstr>
      <vt:lpstr>需求规格说明书</vt:lpstr>
      <vt:lpstr>PowerPoint 演示文稿</vt:lpstr>
      <vt:lpstr>SRS大纲（模板）</vt:lpstr>
      <vt:lpstr>SRS大纲（模板）</vt:lpstr>
      <vt:lpstr>SRS大纲（模板）</vt:lpstr>
      <vt:lpstr>SRS大纲（模板）</vt:lpstr>
      <vt:lpstr>图书馆系统1</vt:lpstr>
      <vt:lpstr>图书馆系统2</vt:lpstr>
      <vt:lpstr>图书馆系统3</vt:lpstr>
      <vt:lpstr>图书馆系统4</vt:lpstr>
      <vt:lpstr>图书馆系统5</vt:lpstr>
      <vt:lpstr>图书馆系统6</vt:lpstr>
      <vt:lpstr>图书馆系统7</vt:lpstr>
      <vt:lpstr>图书馆系统8</vt:lpstr>
      <vt:lpstr>图书馆系统9</vt:lpstr>
      <vt:lpstr>图书馆系统10</vt:lpstr>
      <vt:lpstr>图书馆系统11</vt:lpstr>
      <vt:lpstr>图书馆系统12</vt:lpstr>
      <vt:lpstr>图书馆系统13</vt:lpstr>
      <vt:lpstr>图书馆系统14</vt:lpstr>
      <vt:lpstr>图书馆系统15</vt:lpstr>
      <vt:lpstr>图书馆系统16</vt:lpstr>
    </vt:vector>
  </TitlesOfParts>
  <Company>NUDT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没有幻灯片标题</dc:title>
  <dc:creator>god</dc:creator>
  <cp:lastModifiedBy>一世风华       佳期若梦</cp:lastModifiedBy>
  <cp:revision>897</cp:revision>
  <dcterms:created xsi:type="dcterms:W3CDTF">1999-03-27T08:54:00Z</dcterms:created>
  <dcterms:modified xsi:type="dcterms:W3CDTF">2021-03-30T11:01:16Z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ies>
</file>