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第二章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第三章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第四章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9F754DE-2CAD-44b6-B708-469DEB6407EB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9F754DE-2CAD-44b6-B708-469DEB6407EB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635"/>
            <a:ext cx="12192635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9F754DE-2CAD-44b6-B708-469DEB6407EB-5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9F754DE-2CAD-44b6-B708-469DEB6407EB-6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635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ODg5MzUzOTgyNyIsCiAgICJHcm91cElkIiA6ICIzOTkzODA1MDgiLAogICAiSW1hZ2UiIDogImlWQk9SdzBLR2dvQUFBQU5TVWhFVWdBQUFzUUFBQUozQ0FZQUFBQ1RDMGRZQUFBQUNYQklXWE1BQUFzVEFBQUxFd0VBbXB3WUFBQWdBRWxFUVZSNG5PemRkM2hiMWYwRzhQZmVxMlZaM2pPMjR6aXhzL2NtQ1NRaFFBaGhCQ2hROWlyUUFsM1FRaW1GMGw5WkxTMjBRS0dzVWloUTltNVlnUUNCQkxMM2ptUEhzUjA3M2xQV3ZMOC9qaTFiMXJEa0pkdjMvVHlQSHR0WFY5S1JyV3U5T3ZkN3pwRlVWVlZCUkVSRVJLUVJraVJKSFgrV0k5VVFJaUlpSXFLQmdJR1lpSWlJaURTTmdaaUlpSWlJTkkyQm1JaUlpSWcwallHWWlJaUlpRFNOZ1ppSWlJaUlOSTJCbUlpSWlJZzBqWUdZaUlpSWlEU05nWmlJaUlpSU5JMkJtSWlJaUlnMGpZR1lpSWlJaURTTmdaaUlpSWlJTkkyQm1JaUlpSWcwallHWWlJaUlpRFNOZ1ppSWlJaUlOSTJCbUlpSWlJZzBqWUdZaUlpSWlEU05nWmlJaUlpSU5JMkJtSWlJaUlnMGpZR1lpSWlJaURTTmdaaUlpSWlJTkkyQm1JaUlpSWcwallHWWlJaUlpRFNOZ1ppSWlJaUlOSTJCbUlpSWlJZzBqWUdZaUlpSWlEU05nWmlJaUlpSU5JMkJtSWlJaUlnMGpZR1lpSWlJaURTTmdaaUlpSWlJTkkyQm1JaUlpSWcwallHWWlJaUlpRFNOZ1ppSWlJaUlOSTJCbUlpSWlJZzBqWUdZaUlpSWlEU05nWmlJaUlpSU5JMkJtSWlJaUlnMGpZR1lpSWlJaURTTmdaaUlpSWlJTkkyQm1JaUlpSWcwallHWWlJaUlpRFNOZ1ppSWlJaUlOSTJCbUlpSWlJZzBqWUdZaUlpSWlEUk5GK2tHRUZFRVdLM0EreDhCR3pjRFpjY0JteTNTTFNMcWYwWWprSjRLeko0SnJGZ09SRVZGdWtWRUZDR1NxcXBxcEJ0QlJQMW94MjdneVdlQnlxcEl0NFJvNEVoT0FtNjZIcGd5TWRJdElhSitJRW1TNVBVekF6R1JodXpZRGZ6eFQ1RnVCZEhBZGM4ZHdHU0dZcUtocm5NZ1pnMHhrVlpZcmFKbm1JZ0NlK0paY2F3UWthWXdFQk5weGZzZnNVeUNxQ3VWVmVKWUlTSk5ZU0FtMG9xTm15UGRBcUxCWWRPV1NMZUFpUG9aQXpHUlZwUWRqM1FMaUFZSEhpdEVtc05BVEtRVm5GcU5LRFF0TFpGdUFSSDFNd1ppSWlJaUl0STBCbUlpSWlJaTBqUUdZaUlpSWlMU05BWmlJaUlpSXRJMEJtSWlJaUlpMGpRR1lpSWlJaUxTTkFaaUlpSWlJdEkwQm1JaUlpSWkwalFHWWlJaUlpTFNOQVppSWlJaUl0STBCbUlpSWlJaTBqUUdZaUlpSWlMU05BWmlJaUlpSXRJMEJtSWlJaUlpMGpRR1lpSWlJaUxTTkFaaUlpSWlJdEkwQm1JaUlpSWkwalFHWWlJaUlpTFNOQVppSWlJaUl0STBCbUlpSWlJaTBqUUdZaUlpSWlMU05BWmlJaUlpSXRJMEJtSWlJaUlpMGpRR1lpSWlJaUxTTkFaaUlpSWlJdEkwQm1JaUlpSWkwalFHWWlJaUlpTFNOQVppSWlJaUl0STBCbUlpSWlJaTBqUUdZaUlpSWlMU05GMmtHMEJFUkFHY3RnVFlzQW1vcSsvWi9TeGQ0cnV0cGhiWXVLVm45MHRFTkVRd0VCTlI3N25nWEdEcUpHRGJUbUQ3VGlDL0FGRFYwRzZyMXdPdlB1KzcvWWxuZ0MrLzZkMTJEZ1lUeHdNL3ZnYTQ3a3BndzJiZzh5K0JIYnRELzMxMmRNTTF2dHYyN090NUlJNlBBNTc3aCsvMnUrNEY5aDBJZnR0YmJnWXMwVUJ0UFZCWEowSi9aUld3OXZ1ZXRZbUlxQnNZaUltbzk4eWNCb3pPQmNhUEJTNjVBR2hvQk43L0gvRGV5a2kzckg5SkVoQWJBOFRGQVhHeDRoSWZCOFRHQWhLQVY5N28rajZXblNxK0tnb3diNDY0SEs4QW5uMFIyTHE5VDV2ZjU0YWxBd3RPOE4yK1lUTURNUkZGQkFNeEVmV09hRE9RTzlKN1c0d0ZjTGtqMDU0MmVqMmdVd0JKRm1GVWtrVmdsUURJYmQ5TDRudURYdXl2TjdSLzc5bW1Bd3dHSUNvS01FY0JaclAzOStiVzc2T2p4Zk9XSlAvdGNidUJOOTRGSEk3QWJVNUpCdWJPOHQyZW1BQ1VsUFRHYnlXeVRwcm5mL3MzNi9xM0hVUkVyUmlJaWFoM1RKNG9RbVZuTzNmM2YxczZ1dmdId0lvekk5dUdqbVFaeU00UzVTU0JuSEdhLzkvbEo1OER4eXY3cm0zOVFWR0FKWXQ4dDljM3NLYVppQ0tHZ1ppSWVzZU1xYjdiR2hxQUkwZjd2eTBkSFRvYzJjZjNKeWM3Y0NDT05vdkJkSjAxTlFOdnZkKzM3ZW9QOCtZQXlVbSsyOWR2RWpYRjNlRndpTjhQRVZFM01SQVRVZStZTnNWMzI4NDkzUnNFMXBzR1dpQzIyWUdreE1EWG4zRWFFR1h5M2Y3bXUwQmpvL2UyZTM0THBLZDJyeDJqODRCLy9pMjBmVys4cFh1UDRjODVaL2pmZnRySjR0SWRtN2NDRHo3Uy9UWVJrZVl4RUJOUno0M0tFZld0bmUzWUxYb0Q1UUQxdEIzcDlQNjN4OFFBcWNtaHQ2VnpTVUZsbFFpaFJrUG85eEVLVlFWYWJFQlRrK2lkYkdwcS83NmhVWlFBMU5XTFMzM3IxN282MFpaQW9xS0FzNWI1Ymk4dEF6NWU1YnM5S1VIVUczZUhYdGY5MjNiWC9MbkFxSkZkNzBkRTFNOFlpSW1vNTJiUDhOMm1xc0NXYmNEREQ0aEJadDExNVNYaUVxb0xydkJ0eCs2OVFGb0s0SEFDVGdkZ2QzaC83M1NLMCs2VEpnQ3BLZjd2VjFXQk5XdUI5MWNDMWJVaS9BYnIvWlpsTVJqUFpndTk3V2N0QXl4K2ZsY3Z2Z0s0WEtIZnowQ2swd0dYWGRRMzl4M2hreEJFTlBneEVCTlJ6ODJlNmJ2dGNDRlFYZFB2VGZIcmdiOEd2MzdjR09EeUh3WU93enQyQS85NUZTZzhFdHJqVFowTVhIV0ptRkhpM29kQ1cxZ2pMaFk0WjdudjlrMWJnYzNiMm44KzgzUlJpbExVejdYWk1USEEvWGQ3Yi9NMzhBOEFmbmtUWU8vUUUvN2dJNkozT0syYjVSMUVSSDJNZ1ppSWVpWTlWUXdTNjJ3d3pCZ3dZWnhZVEdUS1JQL1hIeTRBWG4wTDJMb2p0UHZMSGc1Y2NURXd2VU05OWIxM0FmLzNKNkNxT3ZodEw3M1F0M2JZNFFDZWY2bjk1Mm1UZ1dzdUZ6M1RtN2VKS2Q3Nml5SURHY05DMjdmem9MbFJPY0NGNS9aNmt6d2lYYWRPUklNZUF6RVI5Y3k4dWY2M2J4cWdnYmh0b1lzelR4ZUxpUGh6TUI5NDZ6M3ZudGxnVXBMRjlHNExGL2pPUDV3eERManZiaEdLeThyOTMzNTByditweU41OFR5ekdBWWc1a0srL1dud3ZTY0NzNmVMNzRsTGdtWCtMbGVjQ2Vlc2wzMjE3OWdHL3Z6L28wK28xMTE0aFNpWTYrK2R6d0JkZmgzZGZkOTB1UGhoNFlTQW1vcDVoSUNhaW5wbnZKeEEzTndPRlJmM2ZsbURTVThWMFpvdE9GS3ZHK1ZOYkIzeXlDdGg3QURDWnhHcHFKaU5nTklxZlRhMWZqY2JXNzF0L0hqTmFERklMSkNVWk9QOXM0TW5uZksvVDY0R2JiL0FOMGtWSFJiMXltd3RXK0M4NU1FZEZmbXE3cnNURittN2J0alA4TUF5SUJWVTZZeDRtb2g1aUlDYWk3c3ZLQkVhTzhOM2VjWFc2YTI0TWZQdWJyd2RPWGhqNjQvM25WZUNEajBMZnY2TXBrN3Blb0NNK0RyajRndTdkZnlCNzk0dWxtdmNkOEgvOTFaY0JXUm0rMnl1cnhYVlJKakg3UkZ1UGNHZFBQeThHK0EwbVZpdncxTC9FOTh1WGlqbUl1eW9wOGZDVGlGa3lRVVE5eEVCTVJOMjNhRUgzYnhzVjViOTNPWmdsQzdzZmlEZHRCVzY0cG51MzdZN0RoYTMxeDl1RDcrZHZ1anJBLzBJbm5YMjVKdlN5anA2cXJmT2R3ZU9lTzhRS2haM2RkYS80QUJBVEE5enpHeUNuMDRlbTUvNGpwc09iT0Y2VVUxeDlHYkJsTzdCcXRmZ2FMT0FHV2hLYmlLZ0hHSWlKcUhzVUpiemUzYzVPbWlkS0Q5bzBOd05tcys5K1RtZDcvV2xXSmpCK3JPaDFEVmQxalFpcG8zSzYwOXJRRlIwVnRiL2Zid3l0NS9LN0RmNm5yZXRLWlJYdzcxZEVQZlExbDRkLyt6RjV3RE9QZGIzZkRULzN2ejArVGdUYVlCb2FnSHNlRktHNGJmN2hUNzhBdnY1V2ZML3NWUEZWbGtVUCtLenA0bms5OUhmeHR3cVYyOTMxUGtSRVFUQVFFMUgzekp3V3VCWTNGS2QyV3BWczIwNy9QY2E3OW5vUG9qcG5lZmNDTVNBRytvVVNpQjBPb0xGMW9ZM2tKRkVuM0pXRCtjQTdINGllYUxNNTlOUDRHN2Q0aC81UXFDcnd4RFBpUTRUSkdMaVhPUmlkcm51M2EzUEM3TURUcnVXT2JDOFJhV29DN3YyTG1HMmp1Um40OTh0aWUzSVNNTWZQZEgwMlcvQ2FhSDg5eEN5WklLSWVZaUFtb3U1WnZyVDd0ODBiNVJ0TU4yMzFINGkzYkFNbWpXOFBqTE9tQTlsWlFGRngrSSs3WWJPWU0vbDRoZWlKcktrQmFtckZwYUZSWE9ycVJTQ2VQQUc0OER6Ukt4M016ajBpQ08vY0xZTHdiMjRCUmd3SDd2c0xVRkxhZFp1c1ZtRDdUbUJtcHhwaGwwdjB3dnV6OGxQeHVKRjB5dUxBMTExOW1RaXUvL3RFL056UUFOejdaeEZjblU2eDdjelQvVCsvNTE4T3ZnaUozMEYxRE1SRTFETU14RVFVdnB4c3NhcGJkLzN3Zk8rZlhTNWdXNEM1ZnExVzcxNWlTUUl1dlFqNDB5UGhQMjVoRVhEYlhjSDNtVDVGekUwOGRuVGdmVnd1RWE0LytFajBEQU1pT04vK1N5QWpYZng4LzkzQS9YOXR2ejZZTjk4SDFtOEdLaXJGNExLNmVsRlNjdDFWdnZzV2w0aEJlcEUwSnMvL1lNbzJraVJDY1d3czhOL1d0blljTkdjMkE2Y3U5cjNkeGkzaXd3RWdWdXliTXhOWTNXa21Dbis5MGl5WklLSWVZaUFtb3ZEOVlFWDNienR1RERDOTA0Q3g3YnNBYTB2ZzI2emY2RjAyTVd1NldGUWoyTnk3NFZBVU1jWGFpak5GNzI0Z2pZM0E1MStMcWRrcXE5cTNUNWtvd25ESDBncUxSUXc2Ky9QZlJlOXhNSWZ5eGFWTlNySllPYTh6cHhQNCs1T2lCenVTempndHRQM09QMXNzMi8zTXY3MTdjWmN2RllNcU8zSTR4UkxWSnBOWXduckZjckZQVlpWNGZRVERRRXhFUGNSQVRFVGhtemFsNjMwQ3VmUkMzMjFmcmdsK20zVWJ4R3dFZW4zN3RodXVBWDc5dS9aVDhOMFJiUmFuL3BjdjlWMWRyYVBpRW1EbFo4Q2Fid0diM2ZmNi9FSlI5OXE1Vjlsa0F1NzhOZkRJNDZHdjNDZEp3STNYK2E5YmZ1VU4zL21kdi94R1hQcExlbXA0czRPY2RyS1lLL214cDBUUHVza2t5aVU2KzkvSHdMQjA0SUUvQUxFeDdkdXZ1UUw0MVozdFpSVCt5aXdZaUltb2h3S01pQ0FpQ3FLNHBIdTNtelpaOU94MjFORFFkVmhzYWhJbENoMWxaWWdleU83SXpnSitmQTN3ek9QQWxaZjREOE1PQi9ETk91Q2VCNEJmM2lHbUJQTVhodHZhOTM5L0VnTURPOVByZ0YvL1BQUVFlZllaL3BlUzNyNnJ2U1kza241d2J1RGE1a0FXbkFCYzMxcitjYzRab3RlNG8rb2E0TzBQZ05JeThTR2xvNndNN3g1cGxrd1FVUjlnRHpFUmhhK3dLUEN5eDRFWURjQjFWL3R1LzNxdDZPWHQyUHZyeitxdlJiRHE2QWNyZ0MwN3ZNc05najMrdkxtaWRuWGNtTUQ3SFRrS2ZQR1ZhRmVnQlM4a1NmUjZScHVCNk9qV2l4bllzRW44WGpxSE9rVUJmbm1UQ01kZnJ3MzgyS05HK3U5QnI2MERIbjhxOG9QSE1qT0FoZk83M20vN1RtQnFoeEtYc25JUmVPTmlnYk9YKys3Lzh1dEFTNHU0ZlBxRjc0RE5pODRUdjdlR0JnWmlJdW9URE1SRUZMNGpIVTdiMisyQXdkRDFiUzc3b1RqZDNwSGJEWHk4S3JUSDNMRWJLRHZ1ZlI5dFFmTTNkd05OellGdk8zTTY4TXNiZmV0V08zSTR4S0lReFNWQWVocHc5YVhpOUg1VVZPdHFjYTNmUjV2RjEzQVhpSkJsNEtjL0JtVEZmNGxJYkF4dzI4OTlwMTlUVmVEUmY0cFFESWpGTHBJU2daam85cGttd3UyeERaWGI3UjNDcjcwaXRNZDYrd1B4UENhT0I0NldBUC8zb0dqL1QyOFF2OGVPRGh3U1BmRnQzbnBQTE1EU3NXVEViQllETVo5N0VWRDhCR0lYQXpFUjlRd0RNUkdGcitPVVorK3ZGTk9UQlROaG5QK0JXTjkrQjVRZkQrMHhWUlg0OENQZytxdTl0NmVuQXIrNENYanc0Y0E5cURVMXdjTXdJSHFvNTg0U2w3NGlTY0JOMTRsdy9NVlhIUjY3dGF3aUpkbjNOblgxWXJEZjlWZUo2OXQ2MGt0S2dWLzhSbnovK2d0OTA5NDMzZ1hlZUVkOFAyczZNSFdTOS9WRnhhTDhwRE8zVzlRTTMzU2RHQVRZMENoV3RGdDBvdmQrcWdyODZ6L2VmN2Y2QnVERGozMWZVNmVkREh6MEthRDRlZHNLTmswYkVWRUlXRU5NUk9FclBTYStWbFVENy8wditMNG1FM0RUOWI0OXFxb3E1dThOeCtvMUlpQjJObU1xY05XbGdXOVhjS1M5aHpYU0pBbjR5YlVpNEFHaXgvWFduL25XVnJlSmp4TzExeG5Edk10S0docjd2cTBkUlVmN2JsdjVhZUQ5cTZxQmV4OFM3WXlORWIzRG5WOERxOWNBK1FXK3QvM2dZOS9ucHlqQUZSZjc3eUh1eWNCS0lpS3doNWlJdXFPMlRzd1AvUHhMZ1FlYUFTSUEzWEtUYjZrRUFLeGJEeFNIc0hCRlJ3NkhDR0grNm16UFdpWVcySGgvcGU5MXFpb0dwUzFhRU43amhVdFZBYnNEc051QUZwdjQzVVNaUklsRFI1SWtabHI0Nmx0Uml6eHpXdmlQRmFpK3VhOGM3aFJjeThxQnJkdTd2bDJVU1N4VzB2bDNBQUN5SkFZM3R0VmhXOXErbXYwSDhOa3ovWWRmOWhBVFVROHhFQk5SOTd5M0VsaS9LZmcrVjF6c3V3SWJJSUxpUzY5MTczRlhmaXJLTHhMaS9UK2UzZTYvTG5uYkR2K0IyT1VTeXpRM05vbzY1TVltc2NSd3MxVmNyRmJna2d0OGI3ZjJlK0QxZDhUajJWckRyOTNQaDRPb0tPQ1B2L05leU9MUVllRCt2NGlBWCtjUXRjQ2R5eEc2MG13TmIvK2VLam5tWFMvKzBXZWhEV1k3WjNuZ1JVNU9YaGgrTy93dGNlMWtJQ2Fpbm1FZ0pxTHU2YXJjWWNraUVZYjhlZmNENzRVdHdtR3ppZFhQYnI3Qi8vVS91bElFMnpXZFpuUFl1Z1A0ejZ2aVZINU5yZWpscnFzSG9BWWZrQWY0RDhRTmplMmxJeDBseEFPelpnQ2ZmeWw2aksxV3NXenhBL2VJd1hvN2Q0dkZPbG82TEVUeTdiclFBN0dxdGo1MldXajc5eGEzR3lnNkN1VGxpdGtldmx3REdJMWQzMjdqMXE1cnpIdktHZUdGU29obzBHTWdKcUx1Q1RZRm1EbEtuQXIzcDdGUmhOUE9nN0g4OWZ3QlFHS2k3NzZIQzhVeXgvNEdvVG1kL3V0U0d4dkZVc3NkTFY4S1hQd0Q0T0hIdTE0TkxSUXhNV0oxdXF4TU1UanZpV2RFK0s1dkVQVzA1NTRGUFA4ZnNTcGJSOTl2RWd1TnROVUlXMXRFMkM0OUpnWWRIcThFamxlSUR4RlZWYjYzOTZmamdMaFF2UFZTMS9zVUZJbEEvT1o3b28yaEJPTERCV0lBWUdaRzZHMEpGM3VJaWFpSEdJaUpxUGU1WEtKSHNmTVVYYW9xUXQrZi94ajZmVjF5Z2Y4ZTJyYkg2ZndZNzN3b0FsZ3draVRxa005clhkamp6bDhEVHo0YmZJN2dya1JGQVhmZkpzSXdJQWJDUGZ3QThQalRvdGEyL0RqdzlQUCtiMnUxQXMrOElFbzFDZ3FCaXFySXp6bnN6NUVpVVR2ODZSZmgzZTZiZGNERkFmNkdUcWY0ME5CMmFldTVyNnNYSDJKRzU0cjZjRUI4TUVqMTh5SElYNmtLRVZFWUdJaUpxUGZaN0tLa292UE1EKyt2RkRYRnd6Tjc1M0ZlZVVPc05OZW05RmpYcFJ4Ukp1Qm5Qd0htekd6ZnBpaGlXMUtpQ05UaE1ocUEzLzFhTEt6UlVXd01jT2V2eERSaXI3d1JmUEJYVjh0WGQyeC9lcHE0MURjQXUvZUczOTd1S2lydStubjRzMllkc0hDQldQU2t1QVE0Vmk2Q2RVV2xDTURCd3YrbXJjQ2s4Y0NxTDhVMGZTOCs3YnVQZ3lVVFJOUXpETVJFMURkV2Zpb0dzZVcwRGliTEx3QmVmY3YvSUx2dSt1QWpZUHhZWVBZTThmUHpMd1dmZ2lzckEvajFMOFJYZnk2NUVOaDNFTml6TDd4MnVOeGlhamQvSytCSmtxaWxIamRHbEdaVVZRZS9MMGtTVTYybHBvaExXL2hOVHhWZjQyTGI5MzM3L2Y0TnhBZnp1eGMrajFjQVA3KzllNDlwc3dHL3ZrdDhINmpzb3NYV3Zmc21JbXJGUUV4RWZjUHRCcDU5RWJqdmJqRUk3SytQOWMzMFdJLytVOHppVUZVTmJOc1plTC9UVHdXdXVpVHdxbm9PaDFoTUl0d3dESWdRL3EvL0FQc09BRGYreUh1VnRUWmo4b0MvM2dmOC9aOWlhZU0yTTZjRDA2Y0FhU250SWJpclphemJkRFVZc0xkRnVpZDJZb0M1bWdmS0hOTkVOR2d4RUJOUjM5bC9FRmo5dGFqTnJhanNtOGRvYVFFZStDdGdDQkFpazVQRUFML3BVd1BmUjMwRDhLZEh4RExDblhXMXdsMUhhNzhYWlFHMy94TElTUGU5UGlZR3VPczI0TFczUldtSHFnS2pSd0hMVGczOU1UcXlCcGw2N2FMenhHV29TRTBCemovSC8zV2hyblpJUkJRQUF6RVI5YTJubnZldUViM2xEdi83NmZYQXEzNEduVDN4RFBEbE44RWZ3MThQb2FJQVp5OERManhmMVBnR1Vub011UCt2SXF4bURCT242TnNHQmNiRUFLZWZFdnl4T3lzdUFYN3plK0RuUDJrdjVlaElrc1Fnd2J4UllzQmRpWitwMjBKbEh3SzFzNG9DL1BaWFlxR1J4aWJSNjkxaUZYWG9UaGRnTW9xYTh3VW4rTzg1cjY3cC9oUitSRVN0R0lpSnFHOUZhcllFY3hTd1pISHdNTHh6ajZqcmJXd1VnK0l5aG9WKy84R2VsOVVLUFBSMzBVTjd3Ym0rU3hZRHdMQTBFUWE3bWhFam1GQVd4aGpvWEM1UkZ6MXRjdmR1di9iNzNtMFBFV2tTQXpFUkRVME5qY0I5RDRrRk1lTGp2Szl6dWNRcWMrOSsyQjVzOXgwSUx4QmJXNEpmcjZyaU1ZcUtnWi9lNEQxbmIxazU4SDkvRWd0YzJPMWlYMytodVkzRENaU1hpOFU0U3N1QVk4ZkUxNElqb2JkM0lOdDN3SHNsdjFEWmJHTEZQQ0tpSG1JZ0pxS2g2M2dGOE9ERFltQmYyK24yNHhYQTM1NFFNeVowdFArUVdGMHZWUG1IUTl2dnV3MWltckhmM2lxbWRhdXNBdjd3b0poekZ4Q2hycXBhMURwYnJVQnhxU2k3T0ZvaXZoYVhETng1aVh1THY0VlV1cUtxd0hNdjlsMXRPaEZwQ2dNeEVRMXQrUVhBUC84bGFucS9XU2NXd1BBM0dDMmMwb1hEQmNER0xhSHZYM2dFdU9NZTRDZlhBdjkreGJmbTlhRy9pNFVvdXBxU0xSeDlzVkpkWHlrb0RHOS9xMVhNWU5KNWVXNGlvbTVpSUNhaW9XL05XakY0N2xDUVh0M2lFQUt4elE1OHV3NTQ2Zlh3NjNkcmFvRUhIL0YvM2VIQzhPNXJxQ2t1RmVVakJpTWd5NEFFUUFXZ3VzV1VkbmFIR0hSWFVTWG1YVjc5dGZnQVFVVFVTeGlJaWFqbjd2K0w5OC9CRnNjSXhPa1U4d0IzdHY5Zzk5clVXYkF3RElpQmRROC9MZ0tacW9yQTYzS0ptUTdzZHFDK1h0VHQ5c1ZjeWozMWxaOVpPQXJEckMvdXpuMDBOTFl2bXRIUnNiTHdIdHZsQXE2NUtiemJFQkgxSWtsVmgzSmhHaEY1WEhCRnBGdEFOSGhFc29TRWlQcWNKSG1QWkpZajFSQWlJaUlpb29HQWdaaUlpSWlJTkkyQm1JaUlpSWcwallHWWlJaUlpRFNOZ1ppSWlJaUlOSTJCbUlpSWlJZzBqWUdZaUlpSWlEU05nWmlJaUlpSU5JMkJtSWlJaUlnMGpZR1lpSWlJaURTTmdaaUlpSWlJTkkyQm1JaUlpSWcwallHWWlJaUlpRFNOZ1ppSWlJaUlOSTJCbUlpSWlJZzBqWUdZaUlpSWlEU05nWmlJaUlpSU5JMkJtSWlJaUlnMGpZR1lpSWlJaURTTmdaaUlpSWlJTkkyQm1FZ3JqTVpJdDRCb2NEQ1pJdDBDSXVwbkRNUkVXcEdlR3VrV0VBME9QRmFJTkllQm1FZ3JacytNZEF1SUJvZFpNeUxkQWlMcVp3ekVSRnF4WWptUW5CVHBWaEFOYkNuSndJb3pJOTBLSXVwbkRNUkVXaEVWQmR4MGZhUmJRVFN3M1hRZEVNVWFZaUt0a1ZSVlZTUGRDQ0xxUnp0MkEwOCtDMVJXUmJvbFJBTkhjaEp3OC9YQTVJbVJiZ2tSOVFOSmtpU3ZueG1JaVRUSWFnWGUvd2pZdEFVb093NjB0RVM2UlVUOXoyUVNBK2htelJBbFJWRlJrVzRSRWZVVEJtSWlJaUlpMHJUT2daZzF4RVJFUkVTa2FRekVSRVJFUktScERNUkVSRVJFcEdrTXhFUkVSRVNrYVF6RVJFUkVSS1JwRE1SRVJFUkVwR2tNeEVSRVJFU2thUXpFUkVSRVJLUnBETVJFUkVSRXBHa014RVJFUkVTa2FRekVSRVJFUktScERNUkVSRVJFcEdtNlNEZUFpR2lnVUtHaXBIa2ZTcHIzb2NsWkF4VnFwSnZVWXpySmdIaERPbkpqWnNHaVM0aDBjNGlJQmlRR1lpSWlBRWViZHVPMXd0L2ptUFZncEp2U0p5VEltSjk2SWM3S3VnVkcyUnpwNWhBUkRTaVNxcXFEdnd1RWlLZ0h2aWo3Rno0dWVSeHUxUjNwcHZTNVJHTW1yczE3RkJsUll5TGRGQ0tpaUpFa1NlcjRNMnVJaVVqVDl0V3Z3OHJpUnpVUmhnR2cybGFDbC9Kdmg5TnRpM1JUaUlnR0RBWmlJdEtzRmxjalhpLzhmYVNiMGUvS1d3N2prOUluSTkwTUlxSUJnNEdZaURSclorMXExTm1QUjdvWkViR3U0azI0VkVla20wRkVOQ0F3RUJPUlpoVTBibzEwRXlLbXhkV0lNbXQrcEp0QlJEUWdNQkFUa1dZMU9Lb2kzWVNJcW5kVVJyb0pSRVFEQWdNeEVXbVdxcEdCZElHb2NFVzZDVVJFQXdJRE1SRVJFUkZwR2dNeEVSRVJFV2thQXpFUkVSRVJhUm9ETVJGUkw1b1F0eEFYNS93UlVpLytleDBUZXdJZW1iVUQ4WVowakxMTXdKV2pIb0pGbDlCcjkwOUVwSFc2U0RlQWlHZ295WTJaaFRuSjUrSjRTd0ZXbC8yN3kvMGZtYlhENy9ZLzdWcUI0eTBGQUFDbjJ3NEFrQ1VGYnJnd0ttWW1icHY0RGw0cHVCTUg2ci9ydmNZVEVXa1VlNGlKaUhyUng2VlBvTnBXaWhHV3FaQWdoWFNicHcvOEJBL3NQTXR6NmN5cGlrQ3NTRG9VTm03SHczc3VRcFd0R0dkbjNRSlo0cjl4SXFLZVlnOHhFVkVZemgzK0d5eE11NnpML1JLTkdYaDQxdmFBMTY4cGZ3WHZIZjB6QUtER2ZneVZ0cUtBKzlyZFZnQ0FYallCRVBNblA3bi9SekRyNG1CVzR1QlVIV2h4Tlliek5JaUlxQU1HWWlLaWJuanY2RVBkdnUyNXcyOFBlVitUWWtHOFBnMEFjRUx5RHlCQlFxSXhBNG1HRENRWU0yQ1FvL0RXa2Z1d3J1S05icmVIaUVqckdJaUppTHBoVGZuTEFJQ3hzZk5SM3BLUFdudTUxL1V6RXM5QXBuazhQaXgreE9lMm9RVGlaR00yZmpIK1pVUXBNWjV0ODFJdVFKMjlIRlgyRWhRMjdjRFc2azlRYlMvRjRjWXRQWHcyUkVUYXhrQk1SQlNHUFhWcjBPU3NBU0JxZXMvSS9Da3l6ZU93cFdvbFBqdjJOS3BzeFFDQThYRW5ZVWJTY3IrQitPT1NmK0JJMDA3UHozZE1ldDlubjFwSEdkWWVmdzNWdGhMVTJNdnc0ekZQNGFYRHQyTkh6ZWQ5OU15SWlMU0xnWmlJS0F3SDZyL3p6T3pnVXAxNGJOL2xtSjl5RWM3SS9CbG1KSjJKZDR2K2hIVVZiMENXZEhDcFRyLzNzZXJZTTU3dnZ6MytHalpWZllCbVp6M3VuUHcvUEgzZ0o2aXlGYVBHWG9xUG1oLzM3T2RVN1RBcEZyLzNKMHN5M0JwZmhwcUlxQ2NZaUlsb1VGT2h3dW0ybzhYVkFLdXJFUzBkTGxaWEEyeXVKamhWTzl5cUN5N1ZDYmZxRWhlNFVHYk43L2JqNWxpbUljR1FqbTNWbitIYjQ2OWhSODBYT0dmNHI3Qy9maDBBUUM4YjRYQzNkSGsvN3hROTRQVnpvQUYyVm1jRG9uWHgwRWtHWkpqSElNczhBY09qSjJDNGVTTDBzZ2tQN2pxNzI4K0ZpRWpyR0lpSmFFQlJvYUxaV1lkNlJ5WHFIY2ZGVjd2NFd1YzRqbVpuWFd2WWJVU0xxd0V0cnNhQVBiRjlhV0hxcFppV3VBeExoLzBZSDVjK2dSMDFuK1BsdzNkNHJqY3BscEJtZnZqZDVKVjQ2c0NQUGFVV0hjbVNndlNvUEdTWngwT1dGSnc2N0Rvc3ovdzVGS245WDNlTHF4RUZqVnQ3NTBrUkVXa1VBekVSOWFzV1Z5TXFiVVU0M25JRTFiWVMxRHNxUEpjNnUvanFVaDJSYm1hWFhqcDhCL2JVZllObEdUZmo2dHhIc0w5K0haNDVjQ05VcUFDQVdIMEtHaHpWWGQ1UGtuRTRGRW5mNGVkTUFFQ1Rzd2EzVDN3WE1mb2t6M1ZPdHcxSG1uYmdhTk51Y1duZWpjcVdJczlqRWhGUjl6QVFFMUd2YzdodHFMUWRSV1hMRVZUWWpxQ2lwUWdWTFlXb3NCMUJnNk9xeC9jdlFZSlJpVWFVRWdPVEVnMVQ2MWVqWWtHVVlvSEpjNG1HU2JiQW9KaWhTRHJJa2d3Wk9zaVNBbGxTOEZIeFl5aHNDanhYY0RBcTNOaFU5U0cyMTN5R1U0WmRCNXVyeVJOTUZVbUhKR01tZHRaOEVmYjlYai82U1FCaTROMlhaUy9BN3JiaWVFc2hUa3k5R0hHR05QeGozOVdlZmVlblhJUVppY3Z4V2VuVFVNRWFZaUtpN21JZ0pxSnVjNnN1bExjY1JuSFRIaFEzNzBWNXkyRlV0QlNoMW42c1c3MldSaVVhc2Zwa3hPbFRFYXRQUnF3K0ZiR0cxcSt0MjJQMFNUQXEwU0d2QWhlTVdSY1g5bTFPVHIvYVo1dk4xZVIxWFl3K0NZcWtoMWtYNzNkL0FLaXpIOGVXNm85OHRuZGNzcm1qRWRHVE1TN3VSTThBdXVtSnkzQis5cDNZVmJzYWtpUkI3VVluTVh1V2lZZ0VCbUlpQ29sTGRhTGNtbytqelh0UTNMd0h4VTE3VUdJOUFLZmJGdko5R09Rb3BKaEdpSXRSZkUwd0RQTUVYNk5zN3NObjBEaS85aEVBQUNBQVNVUkJWRHZPenJvMTVIM0h4SjZBTWJFbitMM3VTTk5PdjRFNGtLUE5lMkNRVGNneVQwQ09aU3BXREw4TnUycS93a3VIYjRkYmRZVjhQeDM5NS9CdEdHWWFqVlRUU0tSRmpVS2FTVnlTakZtUUphVmI5MGxFTkJneEVCT1JEeFZ1SExNZVFsSFRydGJlM3owb2JUNEFwMnJ2OHJZNnlZQmswM0JQNEUwMmpVQ0tNUnNwcGhHSTBTZjNTczl1Sk4yNmFVclE2K2VuWElRTFJ0eUZ3c1p0ZUdML3RiMDI0TzlJNDNhNFZBZXV6djBiNGcxcCtPYjRmL0grMGI5Z2ZOeUpHR1daaWM5S240TE4zUnpXZlRwY05oUTE3VUpSMHk2djdZcWtSNG9wV3dUa3FGeGtSbzFGVnZSNHhCdUdEZnEvSHhHUlB3ekVSQVFWS3NxcytUalVzQUdIR2pZaXYyRVRtcDExWGQ0dVdoZVA0ZVlKeUl5ZWdDenplR1NaeHlIQmtBbFprdnVoMVFPTFRqSmdXZWJOV0pKK0RWcGNqY2l4VE1QZFV6N0Z1dU52WUYzRm0yaDBkajNBcmsyVUVndEFoZFhWQUVEVVRFOU9PQVV1MVlsNFF4cGVMN3dINnl2ZkJRQmtSbzNENHZRcjhXbnBrMkczMmF5TFJiT3ozbWU3UzNXZ3pKb3ZwcVdyV2VYVnJxem84YTEvNnduSU5JOURpaWtiRXJUMzl5YWlvWVdCbUVpRFZLZzQzbEtBUS9VYld3UHdSalMycnI0V1NLdytCVm5tQ2NpS0hpOUNzSGs4NGd5cG11OHhOQ3JSbUpWMEZwYWtYNHNFd3pEc3FWdURWdzcvRm1sUm83QTQ3U3Fjbm5ralRzMjRIbHVyUHNhWDVTK2l6SHJJYzF1REhBVUFtQnkvQkFaRmZQL1RjUy9Bb2t2QXk0ZnZ3TGFhVHpBcGZnbVdEdnN4TXN4alVkUzBDOW5SazJEcE1QTkVlbFFlamxzTFlBOWh6dVBPTGgxNVAwWmFadUI0U3dIS3JQbWVyK1V0aDFGdEsvSFozK3FxeDhINjlUaFl2Nzc5K2N0bVpKakhlbDRibWVaeFNET044cG9ham9ob29KTlV0VHRETVlob3NLbTJsV0ovL2JyV1h1Qk5hSEJVQnR4WGtmVElzVXhGWHN4c1pFZFBScFo1SEdMMHlmM1kydjd4M01HZllrL2RtckJ2bDJBWWhyeVkyWmdRdnhEajQwNkNRWTVDdGEwRUg1VTg3bE1YbkdRY2prVnBWMkJ1OG5uUXkwYnNyZnNXWDVhOWdNT05tM0RmdEc4OXE4ODFPQ3BSMHJ3ZkpkWjlPTlo4RUtOaVptQkMzRUxFRzlKUmJzM0hCOFdQWUcvZE43ZzY5eEZNVGxpQ0Q0LytEWHZxMXVCbjQxN0V6cG92OE1hUi93djdlVnczK25GTWlGdms5enE3dXdVVkxZVTRaajJJNHVhOUtHbmVpK0xtZlo0QmhNSG9KQU95b2lkZ3BHVWFjcUtuSXNjeWRVaStmb2hvOEpJa3lhczNoNEdZYUlnU1pSQ0hzTFBtQyt5c1hZMlM1bjBCOTVVbEJkblJrekU2Wmc3eVl1Y2dKM29xOUxLeEgxc2JHZUVHNG1oZFBHNFoveG9TalJrQXhDd2JCeHJXWTMzRk85aForMFhRd1cweCtpUXNUcnNLODFNdmdsRTJZOVd4WjNDOHBRQldaeU9LbS9lZzNsSGh0ZjhQYy82QUJNTXdmSFA4djloVCs0MW5XaldqRW8wZjVUMkd2SmpaclcxdzQvRjlWK0JJMDg1d24zN1FRT3lQQ2pjcVc0cFIwaXhtRldtN2hGSmVrMlRNUW81bEtuS2lweUhITWhYRG9rWno0QjRSUlF3RE1kRVFwc0tOSTQwN3NMTjJOWGJVZklFcTIxRy8rMG1RTVR4NkF2SmFBL0JJeTdSQk1jTkRiK3RPRC9HaXRDdVFIcFdIZy9YcnNhOStiVWhoc0NPekxnNExVeS9yOGtPS0JDbmd0R2dTWkV5S1g0d004MWdjYXRpQS9JYk5ZYldoVGJpQjJCOFZLbXJ0eDFEYzFCNlFqemJ0NnJJRXh5aWJrVzJaakpIUjA1QmptWVlSbGltSVVtSjYxQllpb2xBeEVCTU5NUzdWZ1lNTkc3R3o1Z3ZzcXYweVlDbEVyRDRGaytKUHhvVDRrekRLTXROenFsN0x1bHN5TVZUMFJpRDJSNFdLYWxzeENocTNvYkJ4T3dvYXQ2TE1lcWpMZVk4em9zWmdkT3hjakk2ZGkxekxUQmlWNkY1dkd4RVI0QnVJT2VxQmFCQlM0Y2FoK28zWVVQVStkdGQraFJaWG85LzlVa3dqTURuK0ZFeE9PQVhaMFJNNUd3RDFDd2tTa296RGtXUWNqbGxKWndNUVMzWWZhZHJoQ2NoSEduZjRUQk5YYWoyQVV1c0JmRjMrRW1SSmJpM2pFUUU1eHpJVk9za1FpYWREUkJyQVFFdzBpTlRheTdDaDZuMXNxSHpQN3l3QUFKQWRQUW1UNDVkZ1VzSVNwSmxHOVhNTGlmd3pLUmFNaloyUHNiSHpBWWphNXpMclFSUTJiVWRCNHpZY2J0aUNHbnVwWjMrMzZrWmg0M1lVTm03SHFtUFBRQ2NiTWNveVhmUWd4OHhGbG5tQ0pxZjNJNksrd1VCTU5NQzVWQWQyMVg2RjlaWHZZSC9kZDU3QlZXMWtTVVp1ekd4TWpqOEZrK0pQUnJ3aExVSXRIWHc2blRIVG5FaWVNWkFsR1JubXNjZ3dqOFg4bElzOFpSWUg2dGZqWUlPWTJxM0pXZXZaMyttMjRVRDk5emhRL3owQUViRHpZbVpqWE53Q2pJODdDUW1HWVpGNktrUTBCREFRRXcxUVpkWjhySzk4QjV1cVB2UUtCbTFTVENNd04vbDh6RW82QzdINmxBaTBjUEN6NkpLNjNta0lzK2dTSTkwRWo3WXlpM2twd3pFdjVRS3hXbUx6UVJ4c1dJOEQ5ZXVSMzdBSmRyZlZzMytMcXhHN2FyL0VydG92QVFERG9rWmpRdHhDVEloZmlCSFJVOWw3VEVSaDRhQTZvZ0hFcWRxeHBlb2pmRmZ4Rm80MDdmQzUzaUJIWVhyaU1zeEpQaGM1bG1tYVh4U2pwNzZyZUF0dkh2bGpwSnNSRVFiWmhIdW5mVE5vcHRkenFRNFVOZTNDZ2ZydmNiQitQWTQwN1FpNExMWlpGNGZ4Y1NkaWZOeENqSXVkRDdNdXJwOWJTMFFESFdlWklCcUFXbHlOV0ZmeEp0YVV2K3d6SHkwQTVGaW1ZVzd5ZVppV3NKUWo3M3RSazdNV2Y5cDFqdDhlK0tIdXhOU0xjWDcyblpGdVJyZlozVlljYXRpSVBiVnJzS2R1RFdydFpYNzNreVVaT2RIVFdoZFJXWWowcUZ4K2tDUWlCbUtpZ2FUZVVZRTE1YTlnWGNVYlBqTkZ4T2lUTUN2cGJNeE5QZytwcHBFUmF1SFF0NlBtYzd5UWYydWttOUd2RW8yWnVHM2kyME5tN3VtMlJXajIxSDZOUFhYZm9MQnh1MCt0Zlp0RVl3WW14NStLcVFtbllZUmxNbWRlSWRJb0JtS2lBYUNpcFFoZmx2OGJHeXMvZ0V0MWVGMDNMQ29QUzlLdnhiVEVaVkFrbHZuM2h3K0xIOEdYWlM5RXVobjl3cUpMeExWNWp5TEhNalhTVGVrelRjNWE3S3RiaXoxMVgyTmYzVnBZWFExKzk0czNwR0ZLd3FtWW1yQVVPWmFwRE1kRUdzSkFUQlJCUlUyN3NMcnNlZXlzK2NKbmtZSlJsaGs0WmRpUE1DN3VSSjdTallBRDlkL2o5Y0o3VUdNL0Z1bW05SmxwaWFmakI5bS9RN1F1UHRKTjZUZHUxWVdDeG0zWVc3Y0d1MnUvUm5uTFliLzd4ZXBUTURYaE5FeEpPQTBqTGRNNUtJOW9pR01nSm9xQXdzYnQrTGprY1J4czJPQnozYVQ0azdFay9kb2gzV00zV0xoVUIvSWJOcUhVZWdCTmp0b3VWMVliREhTU0huR0dWT1RGekVXS0tUdlN6WW00NHkwRjJGNnpDdHRyVnFHMGViL2ZmV0wweVppU2NBcW1KaXpGS010TWhtT2lJWWlCbUtnZlZkdEs4TCtTdjJOYjlhZGUyeFZKaHhsSloySkoydFZJaThxTlVPdUl0SzJpcFFnN2FqN0Q5cHBWS0c3ZTYzY2ZpeTRSVXhOUHc2eWtjNUFkUFlsbmI0aUdDQVppb241Z2RUWGc4MlBQWWszNUsxNDF3Z2JaaEhrcEYyRlIyaFZjUUlOb0FLbXlGV043elNyc3FGbUZvcVpkZnZkSk1ZM0FyS1N6TVRQeExDUWFNL3E1aFVUVW14aUlpZnFRUzNWaVhjVWIrS3owS2ErcHZDVEltSnQ4THBabDNzeEZOSWdHdUdwYktYYlVyc0wyNmxWKzV3TUhnTnlZbVppWmREYW1KU3lGU2JIMGN3dUpxS2NZaUluNmdBb1Z1MnUvd29mRmo2Q2k1WWpYZGVQalRzUlpXYmRpV0ZSZWhGcEhSTjFWYlN2QnB1ci9ZVlBsaDZpMEZmbGNyNU9ObUJTL0dMT1N6c2JZMlBtY0dZWm9rR0FnSnVwbHhjMTc4ZjdSdnlDL1laUFg5b3lvTVRobitLOHdKblplaEZwR1JMMUZoWW9qamR1eHNlcERiS3YreE85VWJoWmRBcVluTHNlYzVCWElOSStMUUN1SktGUU14RVM5eE81dXdjY2xqMk5OK2N0ZXN4SEU2bE53WnViUE1UUHBiSTVPSnhxQ25HNGJkdGV0d2FhcUQ3QzM3bHU0VlpmUFB0blJrekEvNVNKTVMxd0dnMnlLUUN1SktCZ0dZcUplVU5DNEZhOFYzbzJLbHZaVHFBWTVDcWNNK3hFV3BWMEJneHdWd2RZUlVYOXBkRlpqYS9YSDJGajVJWXFiOS9oY2IxSXNtSjEwRHVhbFhJaDB6aWhETkdBd0VCUDFnTjNkZ285S0hzVTM1Zi8xNmhXZW1yQVU1MmZmZ1JoOWNnUmJSMFNSVkdiTngvcktkN0d4Nm4wME8rdDhyaDlsbVlGNUtSZGlhc0twME1uR0NMU1FpTm93RUJOMVUzN0RacnhXK0h0VTJZNTZ0bGwwQ2ZqQmlMc3dOZUcwQ0xhTWlBWVNwOXVHN1RXcnNLN2lUUlEwYnZXNVBsb1hqem5KNStLRTVBdTRXQXBSaERBUUU0WEo3clppWmZHaitPYjRmNzIyejBnOEErZGwvMVpUeStBU1VYaU9XUS9odTRvM3NhbnFRN1M0R24ydUh4MDdGeWVtWG9LSmNZczU1b0NvSHpFUUU0WGhVTU5HdkY1NEQ2cHN4WjV0TWZva1hKQjlGeVlubkJMQmxoSFJZR0ozVzdHMStoTjhWL0dtMzRVL2tvekRzU2p0Y3N4T1hnR2piSTVBQzRtMGhZR1lLQVJ1MVkxUFN2K0J6NDg5NTdWOVp0SlpPSGY0N2V3VkpxSnVLMjdlaSs4cTNzVG1xcFd3dTYxZTEwVXBNWmlYY2lGT1RMMkVxMWtTOVNFR1lxSXVORHZyOFBMaDMyQmYvVHJQdGxoOUNpNGNjVGNteGkrT1hNT0lhRWhwY1RWaVErVjcrTHI4WmRUWVM3MnVreVVGMHhPWFlWSGFsY2d5ajQ5UUM0bUdMZ1ppb2lCS20vZmorZnhmb3RwVzR0azJPWDRKTGg3NVIwUXBzUkZzR1JFTlZXN1ZoUjAxbitPcjhoZjlsbFBreHN6QzRyUXJNU0YrSVNTd3pwaW9OekFRRXdXd3Bmb2p2RjU0RHh4dUd3QkFnb1F6TW4rR1U0WmR5emNoSXVwektsUVVObTdEMStVdllXZk5GMTVUT3dKQWlpa2JpOUt1eEp5a0ZaeTJqYWlIR0lpSk9uR3BUbnhZL0FqV2xML3MyUmFseE9LSzNJY3dMblorQkZ0R1JGcFZaVHVLTmVXdllIM2x1ejUxeHJINkZDeEp2eGJ6VWk2QW5zR1lxRnNZaUlrNmFIUlc0OFg4WHlPL1laTm5XNFo1TEs3Si9SdVNqRmtSYkJrUkVXQjExZU83aXJld3B2d1YxRHNxdks2TDBTZmg1UFNyTVQvbElxNk9TUlFtQm1JYWtsYVhQWSs1eWVlSE5mdERVZE11dkpCL0MycnQ1WjV0TTVQT3hJVWo3b0ZCTnZWRk00bUl1c1dsT3JDNWFpVStQL1ljS20xRlh0ZEY2K0t4T1AwcW5KaHlNWXhLZElSYVNEUzRNQkRUa0hUZnptVlFWZURhdkw4ajB6eXV5LzMzMW4yRGYrZmZDbWRydmJBc3lWZ3gvRGFjbUhvcEpFaGQzSnFJS0RMY3FndGJxei9HcW1QUDRIaExvZGQxWmwwY0ZxVmRnWk5TTDRWSnNVU21nVVNEQkFNeERUa3Rya2JjdVZYVSt1cGtJMzQ0NGcrWW1YUm13UDIzVlgrS2x3dnVnRnQxQVFBc3VrUmNsZnN3Y21ObTlrdDdpWWg2eXEyNnNiM21NNnc2OWpUS3JQbGUxNWtVQ3hhbFhZR0ZhWmR4ZGh5aUFCaUlhY2paV3YwSlhqcDh1OWUyaFdtWDQ1eXNYMEdXRksvdDZ5dmZ3UnVGZjRRS053QWcyWmlORzhjK2d3UkRScisxbDRpb3Q2aHdZMmZOYW54MjdHbVVOdS8zdXM2a1dIREtzQi9ocE5UTFdBWkcxQWtETVEwNUx4KytBMXVxUC9MWm5oY3pHMWZtL2hVV1hRSUFZRTM1eTNqdjZFT2U2NGRGNWVFblk1NUJqRDY1MzlwS1JOUVhWS2pZVS9zMVBqdjJOSTQyN2ZhNkxsYWZnbVdaTjJOTzBncWZUZ0lpcldJZ3BpSG50MXZud2VacThudGR2Q0VkMStUOURYdHExK0RUMG45NnRtZEhUOElOby84SnN5NnV2NXBKUk5UblZLallWN2NXSDVjOGp1TG12VjdYcFpwRzRzeXNYMkJTL01rY0swR2F4MEJNUTg2dG02WUV2VjZHQWpkY25wOXpZMmJodXJ6SE9ScWJpSVlzRlc1c3JmNFVINVU4NXJYeUpnRGtXS2Jpckt4Yk1Nb3lJMEt0STRvOEJtSWFjcm9LeEIyTml6c1IxK1QralpQWkU1RW11RlFIMWxXOGdjOUtuMGFUczlicnVvbnhpN0E4OHhjWUZwVVhvZFlSUlU3blFNejFhRWxUN081bTJOeit5eXVJaUlZYVJkTGpwTlRMOEx2SkgrRzBZVGQ0RGE3YlhmczEvcnI3QXJ4YWVMZlBvaDlFV3NNZVloclVLbHFPNE1GZFo0ZDFtM2hER3E3Ty9SdXlveWYxVWF1SWlBYW1la2NGUGkxOUN1c3IzNFpiZFh1MkcyVXpUcys4RVNlbFhnWkYwa1d3aFVUOWd5VVROS1I4VmY0aVBqajZjTmkza3lEaDRwdy9ZbmJ5aWo1b0ZSSFJ3SGE4cFFBclN4N0R6cG92dkxhbm1VYmgvQkYzWW5UTW5BaTFqS2gvTUJEVGtQTEUvbXVSMzdDcDI3ZGZrUHBEbkR2OGRpaVN2aGRiUlVRME9CeHUzSUozamp5QVV1c0JyKzNURWsvSE9WbS9ScndoTFVJdEkrcGJETVEwcElRem9DNlFDWEVMY1czZW81eWZrNGcweWEyNnNMYmlkWHhjOGcrMHVCbzkydzJ5Q2FkbC9CaUwwNjVrcHdFTk9RekVOS1QwSkJDUHNzekFDU2svd05TRXBaeDFnb2cwcjhGUmhmK1YvQjBiSzkvMzJwNWlHb0h6czMrTHNiSHpJOVF5b3Q3SFFFeERTcmlCMktKTHdPemtGWmliZkQ1U1RUbDkweWdpb2tHc3NIRTczaTY2SHlYTis3eTJUMGs0RmVjTnZ3TnhodFFJdFl5bzl6QVEwNURoVXAyNGJYUFhFOHRMa0RBdWJnSG1KcCtQaWZHTGVPcVBpS2dMYnRXTjd5dmZ3c3JpeDJCMTFYdTJteFFMemgxK08yWW5yK0JxZHpTb01SRFRrSEdvWVFPZTNIOWR3T3NURE1Nd0ovbGN6RWsrRndtR1lmM1lNaUtpb2FISldZdVZKWTlpZmNVN1VORWVGOGJGenNlRk9mZndmeXNOV2tNMkVLc0E5cGE3c2JIWWhZT1ZidFJZVmRpY2tXNFZVV0JHSFpBUUpXRjBzb3paV1FyR3A4bnNiK21FeC9YUXdkZjc0RmJRdUJXdkZmNGVGUzFIUE51TVNqVE95Ym9WSjZSYzBPM2VZaDdqZzhOUVBINkhaQ0F1YjFEeHdtWUhEbGE2dTk2WmFJQWFuU3pqNnBsNnBNVU05bjh6dllQSDlkREcxL3ZnNDNEYjhFbnBFL2lxN0Q5UTBYNWNqbzZaZzR0eS9vQWtZMVpZOThkamZQQWFDc2Z2a0F2RUJ5dmRlSHl0SGMyT1NMZUVxT2ZNZXVCbkN3d1luYXp0VmRWNVhHc0RYKytEVTFIVExyeGFlRGZLcmZtZWJRYlpoRE96Zm9rVFV5K0doSzcvbmp6R0I3L0JmdndPcVVCYzNxRGkvdFUySGxBMHBKajF3TytXR0FmMUorK2U0SEd0TFZwL3ZROVdUdFdPVmFYUDRJdXk1N3lXZ0I1cG1ZNUxSdDZMWkdOMndOdnlHQjg2QnZQeDJ6a1FEODVZRDFGMzlNSm1CdzhvR25LYUhlSzFQV2cvcWZZQWoydnQwZkxyZlREVFNRYWNrZmxUM0RMK05XU1l4M3EyRnpSdXhjTzdMOExtcXBWK2I4ZGpmR2daU3Nmdm9BM0VlOHZkckR1aUlldGdwUnQ3eTdYMyt1WnhyVTFhZmIwUEJabm1jYmhsL0t0WWxua3pGRWtIQUxDNW0vRkt3Vy94MzRMZndlWnU5dHFmeC9qUU0xU08zMEViaURjV3V5TGRCS0krdFVtRHIzRWUxOXFseGRmN1VLRklPaXdkOW1QY012NVZyd1dQTmxWOWlFZjJYSVRpNXIyZWJUekdoNmFoY1B3TzJrRE1UNWcwMUIzUTRHdWN4N1YyYWZIMVB0UmttTWZpMWdtdlkwN3l1WjV0RlMxRmVIVHY1VmhUL2pKVXFEekdoNmloY1B3TzJrQmNZeDBLRlN0RWdXbnhOYTdGNTB3Qy8vWkRnMEdPd3NVNWY4VGxvLzRFb3hJTkFIQ3BEcngzOUNIODYrRFBVRzBkL01HSmZBMkY0M2ZRQm1KTzNFMURuUlpmNDFwOHppVHdieiswekVoY2psOU5lQjFaNWdtZWJYdnExc0R1SEh5ekVWRFhoc0x4TzJnRE1SRVJFUTFjeWNacy9HTDhTMWljZGxXa20wTFVKUVppSWlJaTZoT0twTWM1dzMrRjYwYy9nV2hkZktTYlF4UVFBekVSRVJIMXFmRnhKK0cyaVc5SHVobEVBVEVRRXhFUlVaK0wxYWRFdWdsRUFURVFFeEVSRVpHbU1SQVRFUkVSa2FZeEVCTVJFUkdScGpFUUV4RVJFWkdtTVJBVEVSRVJrYVl4RUJNUkVSR1JwakVRRXhFUkVaR21NUkFURVJFUmthWXhFQk1SRVJHUnBqRVFFeEVSRVpHbU1SQ0hLU3RPaW5RVFFuTGpDWHBjT1VPUFliR0IyM3ZiSWdNZVhHYnN4MWI1MHNsQW9sbUNIT1RYbXBzazQ4ZHo5UmlYR3RyTDllY0xEUGo1QWdPVVhuNTF5eEtRRmpNNC92NUVSRVFVT2wya0d6QVFMY2hSTUNaWnhudTduYWl4cWdBQUNjRHRpdzNJUzVaeHoyYzJsTmFyWWQzbm5Vc01NT3Q3TDB3MU8xUThzTnJ1OXpxTFVjS01UQVdTQkh4MTJBWEFmMXVUb3lVa21YdW5UUVlGTU9rbFJPbUJLSjBFc3g2STBrc3dHNEJvZzRSb0EyQnArMnFVRUd1VUVHdUM1M2Z5NTYvc09GanA5bnZmcDQ5Uk1DTlRRYlZWeGI3ai92ZnBhTW93a1lSbENYQ0Y4UnlldThDRXNnWVZkMzFxODN2OStGUVp0NXhrd0taaUY1NzYzaEhHUFZNazVTYkpPQ0ZiUVY2eWpKUm9DUVlGc0RtQjhrWTM5cGE3c2FiUWhZckcwSTVuUlFabVp5bVlsYVZnUklLRUdLUDRNR2QxcUtocVZuR29Vc1g3ZTV4b3NvdjdlKzRDazkvN3VlNnRsaTRmS3l0T3doOU9FeDlZZi9lcERlVU53ZS9UN2dLcW04VXg4dmtoSjhvYUFqK25qdmR4c05LTlAzL2wvMzlKSUhvRitNdVpSbGdNNHZqOTdJQVRiK3h3aG5VZlJOMFI2UFhmbFVESFhMUkJ3dndSQ2lhbHk4aUtrenl2YWF0RFJXV3ppdndxRlY4ZmR2cTg1L3RyaDZxSzkrYlNlaFhiajdueDlXRW5yR0c4VlhRKzV1OC8zWCtIVmVmbjBoZHQwU0lHNGs3aVRCSitPRVVIczBGQ1lZMGJYK2FMU0tWQ3ZIR01UcFp4OW5nZG5sNGYzaXNyMWRKK29QV0d4aUR2WDVQVFpVZ1NVTjZvb3FpMjZ3QVpqdEhKTWk2YnJvZFJBUXc2d0tpVFlGUUFLY1NuNW00OVNKdnNRSG1EaWlhN3VBUzZlWEswaE9rWkNscWN3TWY3dzRtM3ZXL2VDQVVBc0xta2QzK24xRGZpVEJLdW1xbjNmRURxS0VvUDVDVEl5RW1RY2ZwWUhUNDk0TVM3dTV4d0I4bkY2VEVTZm5LQ3dlOVpJdkdoVDBKMlBMRHVpTXNUaUh0aTRVang3M2wvaGRzVGhvTXhLS0tONlRFS1RoeXA0SVZORG54ZjFQVXhNenBaUmthc0ZOYUgvRG5EbFY3OWYwYlUzeVFBcDQ3V1ljVkVIVXgra3BERktNRmlsSkNUQURUWlZYeXdwK3NQZkpJay9oZU1UcFl3T2xuR2tsd0YvMWpuQ1BsOU9OeGp2aS9ib2tVTXhKMWNPbDJFNGNQVjd0YmUxWGFmSG5EaDVGd2RaZzlYOEdXK0N3Y0M5R2dHRTByUFVGZTYrb1E4dFRVQWJDcnUvUUJaWE9lR1hnYXNUaFUxTFlETnFjTHFVTkhpRU51c0RtQkNtb3d4eVRJS2E5eDRlNmNUalRZVlRRN3hpVHZjVDZqTHgrb2dTY0RuQjhYOVJJclpJSHJkeXhyVVB2bTlVdTlLdFVpNGJaRUJDVkVpdEJYV3VQRk5nUXRIYWxTME9GWEVHQ1hrSmN0WU5GSkJjclNFTThicWtCRXI0OG52N0hENU9hempUQkorczlpQUdLTUVteE5ZZmNpSlhlVnUxTFdvTUNnU1VpMFN4cWZLbUROYzhicmRuWitJc3cwUHRKWW1mVlBnd3NmN3UzNWoxU3ZBQ1NOa3oyMzg2WGhmRXNRYitKUjBHVXZINktCWGdHdG42MUZTcitKb2tEZEF0ZlcyaTBmcDhOOXRvUitjSitjcVhlOUUxQWZhanFtT3poaXJ3MGtqbFlEWGQ2Ykl3QTF6OUppWkpXN1RZRlB4YllFTCt5cmNxTGFxVUNSUnlwZVg1SHRNZDlieE9OVEpRRXEwaERuREZjek5WcEJvbHZDTEUvWDQvV2YyTGo4ayt6dm13LzMvMFZ0dDBTb0c0ZzRXNUNpWW1hbkE1UVplM09TQTJ1azEwMlJYc2VxZ0UrZE0wT0dhV1hyODRYTWJiQVBzTEdHMFFjSzBESEVBaDlJN0ZDNnJRNXpLOGNlb0F5NmVxc2VZWkhGUUg2MVZVVkR0Um91ZjM1RlJCK2hsQ1kxQkRzeEVzNFFGT1FvYWJTbytQZUI5Si9jRk9KWFUwUjlPTlFZb0ZnSCtzYzRlOUpSeVo0dEdLVEFvUUt3UnVIZHBhSFhYTDIxeFlIOEZQNDMzTjZNTytNVUNFWWJkS3ZENmRnZStPT1I5TEpRMXFEaFk2Y2JuQjUyNGRKb2VKNDFVTUhXWWpBc242L0hhZHQ5Z2VQWjRuU2NNUDdEYWhoS3YzbFFWUmJYaUEraDd1NTFlL3plT2R5ckZzRHBVbjIzK3pNeFVZTlpMYUxhcjJGemkvemp1ZkYvbGpTcnlxOXpZWCtIR3JRc05rQ1ZnMlJnRnoyNEkvQm9zcVZPUkZTZGgzZ2dGYisxMHdCN0N2NHdSclQzclRqZFEzNklpc1pmS3JvaEM0ZS80c1RyVW9OZDNkdlhNOWpDODdvZ0xyMngxK0x5WEY5ZXAySEhNamZkMk80Tyt4anNmaDIwbENvZXIzYmhrbWg1eEpnbW41Q2xkOWpEN08rYkQvZi9SVzIzUktnYmlWaU1TWkZ3K1hROEErSEN2czlNYlhydVA5enN4STFOQlZweUVhMmJwOGZUM2pvQ2hLeEpPeUphaGswVjV4N0V3NjV4N1lrU0NqT3ZuNkpFZUk2R3lTY1dMbXgzWUc2RGVOeXRPbkhyV3ljQmphKzBCVDlXZU0wRUhSUlovajdhZTVXa1pNblljY3lNOWhNRnR3UWJBNlJVSmdXcXJPOVBKd0pMV0hqR3pRZFJGaDZLM0IvVlJhRlpNMEhuKzl2N0NjRWNPRi9DZnpRN0VHQ1ZNeTVCeHltZ0YzeGU1VUZqai9kcHRLN3ZZV3VvSytMOEJFRDFOdldIaEtQRjYrNjdJRFVlWW4ydjNIQmVoZUd5S2pERXB3VitFUmJWdVpNVXBpTklEYzdPVmdMM1JIYlVkQ3djcTNSZytTQVlaRTdXWm02MTR5dCsreW5maDVhM0J6NHk0VmFDeUtmempldlVoRjA3TjB5SEZJbUhxTUJrZjdBbStmMCtPK2Q1dWkxWXhFQU9JTVVxNGVaNGVlZ1hZV2ViR3lyMkJQejA1WE1CVDM5dHg5eWxHek1wU1VETlZ4ZXZiQjg2bnJSTnp4RUgxZFd1NVJ5Z0RFTHJhNTBpTkcvZCs0YjlvMmFnRHpwMm93eWw1NHFYMCtVRVgzdDN0KzJrYmFEMDFtNnZnb2luaWQzMjhVWVZKNXorWVpzZkxXREJDUVhtajZpbGRtWkFtNDZmekRUaGE2OFlOYjdjRXJQZHNlejQzdnRzUzlCL0x0YlAxbUQvQyszUlllb3prOWZ1NDdxMFduSnlyUTBLVWhKZTNPdkJWZnRmL3FXNWJaTURZRkJsT1ZsYjBPNHRCd3NtNTdYVjR3Y0p3R3hYQXkxc2RtSkJtaEVFQmxvOVQ4T1IzM29FNHppU0NYMHMvREVwSmk1RThaMW0rS2VqZS81YVNPaFZqVTRCWVkvREFXbXNWdmNxNVNUSVdqZW82RUVjYkpNeHVQWVg4M1JFWFJzL1FkNnQ5UkpFZ1M4QVBKb24vRHlYMUtsNzFjemFvdDZnQURsYTVrV0pSa0dvSi9zRzBONDc1M21xTGxtaytFRnNNRW42MTBJQkVzNFNxWmhYUGJlaTZ4N2VzUWNYTFd4MzQwV3c5VGh1dGcwNlc4Tjl0dmlVVy9uUjNoR3dveHFmS0dCN3ZYVC9zcnl3Z3hpamUyTndxUE5PZHVkeEFSWUJQd1pYTnZ0c2xBTk16RlZ3OFZZZEVzNFI5Rlc2OHV0VVJzUGNzMFN6aDZsbDZUR2lkT3UycmZCZmUyT0gvRkswa2lWcHVTUUxlMk83dzFIU2VPMUc4WExlVXVvTU9mZ3BWblZYMS9INGtDVWl6U0hDNnZYc0RvdlRBbWVNVTFGaEZqVmtvZEszL2I1eXNsdWgzczdKazZGcy80M3kwTC9RM2xscXJpaTBsTHB5UXJXRHFNQVVtbmNPcjFLZlJyaUxPSkdGaW1qZ0QwNWQvMjVOYVA5UVdWTHRSWE5lOUYzcmI3NkNyRWdoWkFyN01keUUzU1pSQmpJaVhjU1JJemZHQ0hGRTYxR2dYdGZUWHptWWdwc0ZqeWpEWlUvN3d3UjZuMy9FQ3ZhbTV0Ui9KMkVYUzZvMWp2cmZhb21XYS90VkVHeVQ4YXFFZVdYR2lidWZ4dGFFWG0zOTN4SVVZbzRTTHB1aHdjcTZDVkl1RVo5YzdndGJFQXY0RGFyZ0NsUXVjTmI3OXo5bjJodTF2Q3JFN1RqWWcxaWhPNlNlWnhXd2EyZkV5L3Z5VlBhUlR2Z3RIS2podHRNNHp4L0hPTWpkMmxia3dQVlBCZ3B6V3NnSjkrOGo3R0NNODAxTlZOS3A0YWFzRGU4b0QveWM2TlUrSHZDUVoyNCs1c2YyWUd6b1ptSjZoWUZTaWpQSkdGUitIRVhTQ2VYdVhFMi92RXZlVm15VGp0eWNiVU5ua1BlM2FaZFAxc0JnbHZMck40Zm1kamtxVVVkR2tCdnhkNlZyRGlNTTFrSXBwdEtGdHJ1cG11eHIwTmViUGptTnVuSkN0UUpIRjYyRjNoOXZ2TEhQanhCd0ZLUllKTjg4MzRGOGJ1ajdXdTBPUlJlZ0VnRFVoZmdEekp5K3B0WTYvTHZqdlFKTEVoK2VMcCtwZ01VcFluS3ZneGMzK2J5TUczNG0yclMxMHdlRkN3TmxoaUFhaXFjUEU2N2ZGOGVvRHpRQUFJQUJKUkVGVUNXd3Y3ZnRUZURHdHcwMkN2YS8yMWpIZkcyM1JPczBHNGhTTGhKL09OeUF6Vmd5VStmdTNqckEvbVgxMndBbTdTOFZsMC9XWW1DYmovNVlhOE4rdHpvQ0RZQUQvQVRWY294SmxkTTVhdVVreXhuWlJMd2lJVXpONVNUSStQZURFck5aQkJWdEszTWhKa0RGdmhJTFBEblFkTm1PTWt0ZUNINVBUWlV4TzkzNXNtMVAwUHJYMVZEbmRvc2R1NVQ1bmwvVlI4MXBIMms1T2wvSHNCU2F2TjkxWHRqcjZwSGV1Yy9zQlVSZTlPRmZNTE5GV3RxSEl3STN6OUlnMVNyajNDNXZmMTR5K3RkdmR3UjdpZnBjVkovNk9CVFZxMkxYOUhhY2pHaFlyWVhkNSszWC8yK3ZFekV4UmF6czVYY1o5cHh2d3ppNG52aTEwOWNyWmlqYlRNaFRQNEwwTlI3djM1cmdnUi9FY24yc0xnOStIQkhGc2Zsdm93ckt4T3N3WnJ1Q05IUTYvczhGTVNKT1JhcEdnb3Iwa2kyZ3d5VWtReDBWQnRidlB6K0RKRWp3MS9QbFZnUitzTjQ3NTNtcUwxbWt5RUU5S2wzSERIRDNNQnZFaWZHeXRIWWVydS9jaStTcmZoUllIY09WTU1ZTHp4bmw2N0s5UThPcTI4QU4ycURxM1ZRSncwWlRRL3BSdE5jWmJTOXllUUx6aHFBdm5UZEpoU2E2Q3p3OEduNHNWRUtOeWN4TEY0TGxhSzFEWElucEw2MXRVTk5wRnI5UFo0M1dleDlwZDdzYXIyeHdvYTFDUkhDM0I0UkszQ1dSL2hSdnBNVEthN0dLYXRsaWptRkpxNDFHWHA5Y3ZPVnJDTDA4TVByb3QwQ3dUL21aL21KSFpYa3M4YjRTQzlVVXVGTlc2OGNaMkowcnIzWjVUYTNPSEswaUlFdFB5QmZyN3NtUWljdHFtV2F2MlUrYlRsZm9PcjhtWVRuUHNWamFwK05zM2R0dzhYeHpuRnFPRUsyZnFzWFNNRHUvc2NtSkxrQS9CNFZnNHN2MllER2NHRzBrU3ovM0VITVZ6cG1obm1SdnJqb1RXcnE4TFhEaDlyQTVHSFhCQ3R1S1pmNzJqSmEzakJQYVd1ME1heVU4MDBDUkZpK082TzRQa3dyVnNyTTd6L3loWXoyOTNqL20rYUl2V2FUSVFMeDRsNWhxdXNhcDRiSzBqNkR5ZG9maSt5SVhEMVc3OGFMWWV1VWxpTmF5bVRtUFFESXJrRmM1dVcyVHdETlRwam80OXpmTnpGT1FteVNodlVHSFNJK0Q5R2hSZ3dRZ0Y5UzBxOGp1RTZzb21GWHZMM1ppUUptUDJjQkVHZzZteHFuaGluVzhYa2tFQlRodWp3L0xXTjliaU9oVnY3bkI0VGowbm1pWGN2c2dBU1VMUTMvdnIyNTJlZ1lxeEpnbjNMVFdnMmFIaXRRNkRGM1Z5NE5LUk5vRm1tZWhjUTVXYkpCWW1hTHZOajJick1XZTRnbjkrWjhlcWcrMlBLVXZBOG5IaXhtL3ZEUHlmaTRFNGNneXRuMnRhbk9HLzRYV3NHZlkzUThqaGFqZitzTXFPSDA3VjRZUnM4VURwTVJKdW1xZkh2Z29GTDI1eUJLekREMFdTV2ZMVTJJZnlwclYwakE1THgvaitDM2U2Z1ZVSHhVSWpvWXhyQUVRcDA1NXlOeWFteVZnMFN1Y1RpQlBOWW81akFEN3pzeE1ORm1JUWQvZitQNFRDcUFNeVk4VUExYll5aUExSFhkaFY1di9OSU54anZpL2JRaG9OeE0rc3QrUHlHWHE4dmRPSnM4YnJjSEp1aVBOb0JmRFA3eHpZWE9MQ243K3lZK2tZSFhhWHVUeExQZ01pU0JrVTd6ZmNWSXZrK2NUV0UwWWRjTUZrOFdkOFphc0RWODBLUE1obFNaNE9zU1lKLzl2ciswYjUrU0VuSnFRWmNPNUVIVFlYdThJS2N6b1pPR21rNkptS000a1BHcTl0RjZlVE96NU9mWXVLUTFWdXpCbXU0STdGQmp5M3dZR3RYZFJ4WGQ2NlVNcnpHeDFldmNwbERXcXZMSElDaUVVR3JBNHhnSzY4UWNYZTQyNmNuS3ZnMW9VR1BQcXQzWFA2ZU01d0Jla3hFcllmYzZPd3hvMHp4K2x3dkVuRnhrNm51ZlNlR3VKZWFSNkZ3YVVDT3FuOWpTOGNIVDhvMlFMODdScHNZdUR0NmtNdW5EOUo1NmxaSHBjaTQrNVRESGg4blNQZ0V1UmRPV21rV0c2OXVFN00zOTBkTmlmdzZMZjJiaTBhOUdXK0V4UFR4RXA4ZVVreURuVTR0YnA0bEdoYmpWWEZ0bjZvdlNUcUMycnJTalFHcGZlcTN3TjlNQVZFWjlrTG13TFBaTkVieDN4dnRZVTBHb2p0THVENWplS0YwV2hUVWRYcDlHcU1VZktNcEE1MkNpUE9KRUVuQS9iV2dsNjNDbnppWnhXWnRqZmFqcE9IMzdheTU3WEVnSGd1Vmdldy9aZ0xld0xNK3d1SXNIZkdXQVZPTjdEYXorblFIY2RFQ1VCV25JUXp4dW53WVFnVGQrdGtNYWZqMmVOMVNJNldVR3RWOGQ5dERxdzU3RDlRTzkzQXMrc2RhTEFCcCtRcHVHbWVIbS91bEFMV0xTL0lVVEFqVXducjFHKzQwbUxFU2o1ckMxMmVsWTVlMmVyd2hQenI1eGp3MkZvN2RESnczaVFkbkc0eHQ2MWVrYkJzckE1Mmw0b2R4N3hQZGVuYWFvZzVxSzdmTmRoVUpFUkozVHI3RXROaGlySmFhL0MvM2VGcU4vNjZ4bzZKYVRKK09GV1BqRmdKWm9PRW55OHc0SjVWdHJCTE5tU3BmV0JOcU5NdXRhMUtKVXRpWE1GNWs4UnAwWjh0TVB3L2UvY2QzMVQ1L1FIOGMyOW05OTR0M1lVeVpFOEJsU2tnaUtLSW9peFJVY1lQV1lLaWdzcFFCQkVSQlVSUWthK0tNaDBvUzFTV0lGQm1hVXVocGJ1bE0wMHo3LzM5Y2VtRnRPbElhWk9tUGUvWHk1Y2t1Yms1VGZNMEowL09jeDZzT0tLemVJdlc4NWtjQ3NxRTUrL0JTSW1ZRUplUGhmTEhyTSthYVVLc1NhMFhkcWwwYmJobVR6QndRby91QTRrR25NK3NlZ3pXWmN3M1ZDeEUwQ3dUNHJ2dHZtekE3Z3JKMzd3SDVZanhadkgxZjlYWEJpNGVwRUNRSzFOamE2UHkyU3BMdHkydURaNFh1aVZjeXFvK2lHR3RwSENTTS9qN3V0R2tWdkp1UDE3UVkyWnZPWWExa3VKOEJsZGwrNlZPUVJLMDhXUFJPWmlGOCsxYXk4czVIRTZrR01Fd3dwdW5RaXA4cUZCSUFZV0VFZjR2QlpReUJrb3B4Slp2bysrVHdsMEpiRDl2TUNrcENYWmpNTGFqREdWNlllT0VjZ3Fwc0IxbGZkVm5qMnd0QmNzSWIvVGxiL3FBVUdmTThSQ1Q5WUhSVW5nNU12Z2wzaURXVC81OHhZQW43NU5pYUNzcGRsNDBMZWNBcUdUQ0ZqSkxoSVF1M05QeWhEalUvVTZkUkcxZlg1ZXlPYnh6UUl0SnQ4dHNIR1JDL2Z4WC8xazIyTnY2cy9Cd0VPcnJqNmZXN29Wejk2NVVXU1hDVnZJTCs4dmhMR2Z3WW5jWkZ1M1hXdlFhNUhoaHNkeklObEowRHBMZ083a0JLaDJQTHNIQ29oK09wL3BEWXQreVNvU0VPTXlqL25yeDNyMWRzczRvZkNpdlRUdTN1b3o1aG9xRkNKcDlRbXlPWnkwWDVwVFhLOVpVQ08valZKNFFOOHpVeW45cDFiOUpSWHV6R0J3anpHN3VxNmFMeE1Vc0R1Y3lPSFFJWlBGeVR4bmVPNmd6MjFxcVJ3dldaQkVhQUxUMlpjVmFxT3B3dkRCUVZWb2VXcU93T0c1UWpGQnE4ZVZwb2Vld20xTG9BQ0tYQVBHM09EemNVZ3AvRndiK0xndzhIUm1rM3Q0bzVQUEhsV0x5V1ZzY0Q3ejRrMUJxVVY0em5aelBWVnFveVBGQ1Vnd0k5Wk9QeEVxUlc4cWJiTnB5TU1tQS9sRVNESXFXNHE5a0kyNnBlVEFRU2lZNEhqU1RaZ05YY3ptMDltWGhvbUFRNmNWYXRLSzYzZTNkNk5SNkhpa0Z0YitmZ1JPK2NZcndaT0h0eEpqdFdGS1R2dUhDbitMLzBvMVExN0dkVzE0cGoyMW5EWGl4dTdCajVPQVlLWDZ4c0VYaDM5ZU5HQjRyaFV3aUxDN2RuMmpBQTdkYnJaM0xNTlk0YzA1SVk1YVF4eUhhVzBoRVF6MVlpOFo1VldxN0hYdEY5VEhtNnlzV0lxQ0V1QUpIbWJBU2xlZUJ6SkxxQjB0NVFxeXI0YXZ4d052Ym0yYVc4SmpXUzQ0T2dmWDM2WFRWWDdvYVN5V2U3eW9Ed3dDL1hqRWd1NFkreUYrZjBTUEtTeTUwY2Vnanc4cS9kSlZtdHYrNVlVU29CNHNjbGRCZG9sUW5ETVF5UFZCbXVQMS9QWS9wdllRRmRHL3MwMEpqRUJZeVZQenc4RUNFQk05MmtxRjdDd25PWm5BNG5TWnNFdUI5KzBORUsxOFdyWHlGWXpsZTJOM3VRb1ZGQWJYdDdWeHhFVjYvMnp1YVZiZXZ1NVFWbmorRkZOaDYvTTVHSWl3ajNIWTQyWWhSYmFWNHJLMFVYL3lyRjNzUTEvU3RBV2tZLzZZYU1iSzFzS25MNEpqS084NVZ4VTNKM05WMXhmS05Yd3djY0RHYnc0TVJFcFBTaTlvK2R2blcwTFhaT3JrNi85NDA0cUZJQ2FLOVdReHRKY1hSRk11UzJDSU5qN01aUm5RSkZoYmluTTB3SXRyN3ptWTZoTml6VXplTkdIWjdZZlRETFNWWWY4STIwNmYxT2VaSi9hR0V1SUpZWHdrWUFHbkYxZGNQQTdVdmhRaHl2ZDBrdjFCb0oxYmQ3bkVBa0szaWE3MDZ2S3JGUDRDd1V2NkZia0p5bTFuTTEycm5ybUlOancwbjlaalpSNDR3RHhhdlBhakF4Ly9vVEJZSm5zL2tjRDd6VGcyMG53dGpOdEcrdlg0QjJYZDlZdlYxWnBDdjVzV3ZjbzhrQ3d2dlhKV011THRlY2o2SDlHSWVHY1VjTW9wNVpONytkNDZLTi9zVmNHMTdPMWZjSmZCMG1oRlNGdFd1dXAzUVJZYVdQaXg0QUM5MGswRW1ZU0NUM05uaHIxejNGaExzVHpBaTkvYTNDbFEvYkJ1NXBUeE8zaFIybk9zVUpFR1hZRTU4WFZXRmdkQTJVUzRSRXR2Znphd0RxQTNsN2IrbXhSWTJ2cjgvVEFLV0VSWjBWbXdIV0JmYnp4dndlajg1RkZKaG05cE5weXdyMy9qem1wQVFCN3N4WWd1M2JKV3cySlFRZTVaV0pFeW90UE5uMFRWWWdyTWhYSVAxL3ExT2ZZOTVVajhvSWE2Z1o2Z3dTeFNYV2YwZ1lSbnppK1hNS2E5blRDM2tjVENwOHB1VGh3T0ROL3NMblM0T0pobnh2M09teDBSNHNoYjNTV1lZWUhKWEdlNExZR0hnZ00ybjlmQjJFa29SN241Y0FIaHZzTUxrdnF2LzBXSExhVDBtZGhGMjhYdDdnQndiVHVyTnprUS9HQ0hCMkk0eUhMcG14UGR4K21wbjFueWRHU3g0U0k0aURiRCtwQTZadDdkNXJsaVhXRmpHNCswLzZtZlJZWFhPWmhoclhJMGZueVBzWHNaQVNQRHoxVHhVdWpzejQycTlVTFBhTFVTQ3g5dEp4Vlc4MUdIQ2RuNDRiMEJyWHhhdVNrYmNXcmlxcEZndUFaN3RKRVA3MjdNMU95OGF6TFpPZTZtSEROK2RNMVRaUDl2VGtSRjN3YkpraHp3R2Q3WnQvYnVHVFRScUt6bWZ3Nm1iUm5RTmthQkhxTkJUMkpLL0gvRzVITEpLZVBpN01HSXY4U1BKUm9zM09pR2tNZHAyVG8rMytpdmdJQU1tZFpWQkpxbCtBeHRIR2VEcnpPSkdQWlJYQUEwejVrbjlvSVQ0THFFZUxOb0hDck9CeDJ2b2F1QW9FNUpKbnErK2h0alRVYWhWTW5Bd3UrcGJKZ0ZlNlNtRHE1TEJ1UXdPMzhXWkpzT1B4RW94c28wVSt4TU4rQ0hPVU9zM3BhN0JFblFOa1lBSDhNVy9laVRuY3doeFo4MzI3cTE0blpRVk50OHdjTUlmRERBUVp6N054UVlBdGVsaXcvRkNzaHZpenVMTi9ncDhGeWQwcExDRWxBVmF1TFBJS0w3M1AwNWFBNkN0b1IvbGlWUWpzbFU4VWd1NUtuL1BDcW53QVduUFpRUGt0MGNVbFV6WVRyRkc2QzgrcTY4TWpqSUdVM3JJY0NsYmd1TXBScVFYY2REZnJsT1A4V0hSTjF3aWZqRDhNOW1JMzZ1b3NlOGFMRUdIQUtHRTRFSVdoL1FpSGpvakQyYzVnMmh2RmdPamhRVjFXb093MkxLY3I3UHB3SENRTWZCMVpzUTZ2NWErTEh5Y0dSaTVtbmVWczhSUEZ3M29HQ1NCbEFYR2RKQmkyU0dkUlFudG44a0dqR2t2ZkpqUUcrczNOa0pzS1ZmRjQ3UGpPa3k3WDFpbk1yR0xESDNESlRpV1lrUktBUStOZ1lkU3lzRFBoVUVySHhaZGdvVmErdnBLaUMwWjh6WDkvU0QxaXhMaTJ4eGt3SlR1TWpBUTZveHFxa3N0My9GR3JhOStpOWd1d2NMc1lzWFdYSUNRUkUzcElVZTRKNHZFUEE0YlR1b3FsVXFjdkduRS9XRVNESXlXd2xYQllOT3A2bWRoeS8xNzA0Z3dEd1lGWlhkbXgyNFdjaWE5ZTk4ZnFvQ1hJMU5sUDk5L2J4cVJYY0pETGhYK2lOd2Q5MVB0WmVnZkpTVGNPeThhYWxXT2tWZktZOWxoSGNaMWxxRkhDd25HZFpLaGxRK0xyLzdUVjVsc3Vpa1poSGtJZlZHanZGbUVlYkNRU2VxdmJWMU5EQnhxN0N1ck5RQ2ZueEEreUlSN0NqT05EZFg0bmRUT2pRSU9Tdy9wTUxtYkRHRWVMTnI0Q2YrWm96VUFPeTdxY1RDcDZqY25uaGMrdkhZTGthQmJpTVRzTVFWbFFyblIzVFBNU3g4Mi9mYWxUN2dFZmNJbDRwZ3IzNlhxWEtZUkpSYVdXbFFucjVUSG9TUURCc1ZJRWVFcGJNdHVTZXZDWXplTWVMeXRVRVp5S3MySTBucGE5RU5JWTNBNWg4UDdmK3J3ZkZlaFpXS2tGNHRJcjZyWDl0VG5xOStTTVYvVDN3OVN2eWdoaGxDL091TitHWHljR1JScmVHdzdWM055MS9iMlN2THNhajZwTVF6UTYzWUp4c21icGttVm81ekJoTTVTdEE4UXZvcFpjMVJuZGxZeFY4VmorV0VkWnZlVm8zc0xDUnhrRE5ZZDE5V3FuZElQNSsrOXQySEYxbXN1Q2dZdjlSQVNXUU1IYkRtdHg0a2FkcmE3bTg0b3pGaGZ6K2Z3Vkh1aFZWV3dHNHQxeDNYaWg1Q0hXMG9SNGNrZzNKT3R0SGxKaVZhb0FWTTNVTWVPZXhYaUxzUmJRS3Z4YlM2cmhNZVNnenEwQzJEUlBVU0NDRThXSG80TVdBWW8xZkhJS0JaZVMvL2NNRUpWd3h2VFcvdTE2QllzN0FqcDc4TEE5WGFmWTVXV1Ixb1JqN2hNSTQ2bkdFMDIzNm1KczV3UnU3VTB4TUthbitPRkQ5Tk9jZ2FQdDVYaXYvVGFidzJyMWdzZmlIdUhTV2d4SFdtU1VnbzRMTnF2UmNjZ0Nib0dDNU10N2c3QzN3ZU5nVWUrV2pqbWZDYUhjeldVVU5aV1E0OTVjbSthZlVMY3pwL0ZjNTFrOEhSa1VLWUgxaDNYaTUvYW5PUkNxNjhpRFErMWpvZk9LTXdTdGZPWFlHaEw0YW1McTZiWmRjOFd3c0lVdFo3SGhic0cxS0FZS1lhMHZMTWFYU2xsTUx1djBKR0JaUmd3RUVvUVdQYjIveGxBZVhzRHV2c0NXRXkvWDQ2MXgzUldyMU9OOUdJeHBZY01IZzdDQjRkMXgvVmk4MzZGRk5BWjdueVNqdlJpd1RLb3NwM013U1FqTW9wNXZOeEQrSVMrc0w4Q1g1N1M0MHk2RWUwRFdIRmwreTAxai9nY0RnbDVISkx5T0xNZlFDb3VsbXRvd1c0TVpKSTdyd3V0UWZqd0UrSEppaXVZcjkyaWhMZ3g0RkcrQ1BUZXZ1N01MT1lyOVN1dmplcG1jbnFHQ2lVTitXcGUzTjc4WHM5NU43V094Ly90TWY5TlNtM09zZVcwdnNhZHJXaW1palFHUDV3MzFHa0NpT09GdHFVMXRTNDFweTZ2ZlV2SGZHMGZnOFpoL1dpMkNYRnJYeFlEWTZSaXo5Q0NNaDZmSHRPYjFBa3BwY0NDaDZyZTFqbEhKWHd0YVE3RFFLeXYvVFhlYURMNzYrUEVtTFJtRW1wNGF5N0NMVSt4MnZpeGVLV25ISjhlcTkxTWNYMFowVnJZQ1N1bGdNT254L1VtZlpwSHRwR2lmNVFVcFRxaEUwVDVUbUVKZVZVbmhsZHlPQ3c1cE1QMCsrWHdjV0xFZXQ3OWljSnMyNVZjenFSVW95cDFiYnRXVi9jRlNQQjQyenREcDd5YlJqbVZscWVhUzFJamNmZTNDbHVjRTBLYUpocnpqVnV6VElnZFpjQXpIWVhtOVR3UEhFMFJPaVJVYkorV3J4WmFmamtyaEwzUFdVWklmb28xUEM1bWNkaDkyVkJseXpXZUZ4YW05UXlWNEVDaWFkSjhNTWtBaGdFeWlqbW90RUlkY3BsZVdPQ2xOUW96clVZZU1ISTg5RWJoVXl6UEM0OGQ1c0ZpemdQQ1RuckJicFZYdmhxTURiZEQybWZIZFJqYVNvcWZyeGdxbFhka0ZBdWJVcFFuK2xxRHNFbkN0MmVybjJIS1Z2Rllja2lMQ0U5Vy9NUmMzZTZBNXRTMTdWcGRwUlFJQyt6a1VpRVJMaytHUzdSQ0M1M2RsdzMxV2c5S21wNUlMeGFCcnNMZm4zL29xMU5DbWp3YTg0MGZ3L1AyK1RubFhyOGk4SEZtTUNSR2lqOFNEYldlWWJRVXd3amJ3ZGJYNnRSeXNiNHNOQWJndW9XdDJLeUJ2VjNpWVkyWjY1NmhRaS9IMnM3RzNoOG1FVCtvbVBOU2R4a0t5dmhhZi9YR1FPajFYUDd6TnNUT2ROWXVCN0UxK3VxdmVXdHVyL2ZtaU1aNDAyVnY0NWRoR0pPdmpadmxEREVnTEZiNytveGxEZXN0eGZPbzkyUVlRS051a0cvTkxZdHJhbzFYVVUySjgvcVRscjBlZUZnbjhTZUVFRUpJdzZxL1BZUUpJWVFRUWdpeFE1UVFFMElJSVlTUVpvMFNZa0lJSVlRUTBxeFJRa3dJSVlRUVFwbzFTb2dKSVlRUVFraXpSZ2t4SVlRUVFnaHAxaWdoSm9RUVFnZ2h6Um9seElRUVFnZ2hwRm1qaEpnUVFnZ2hoRFJyZHJ0VG5VSUthR3Uzd3k0aGRrbGh0NlBUZGd5cVhCU2UyQXhONWtVWTFRVzJEc2NxSkk0ZVVBYTBoVWZQU1pBNGVkczZIRUlhVkhNYzQvV0YvbFpVejI3ZmNqMGNHR1NWV0dtUFlFSnN3TU9CcWZrZ0lqS1c1aUZ6KzNSd3VsSmJoMkpWUm5VQlNxLzlqYktiWnhBNGVpMjkwWkVtcTdtTzhmcENmeXVxWjdjbEU5SGVkaHM2SWJVU1E2OXhpeFFjLzdKWnYxRnl1bElVSFAvUzFtRVEwbUNhK3hpdkwvUzN3ank3ZmNmdEdpeXhkUWlFTktndTlCcTNpQ2J6b3ExRHNEbDZEa2hUUnEvditrUFBaV1YybXhESCtyRTBTMHlhckJodkZyRis5UHEyQk5VVDBuTkFtalo2ZmRjZmVpNHJzOXQzWEFiQWhNNHlPTXBzSFFraDljdFJ6bUI4Wnhtb2dwZ1FRZ2l4RHJ0TmlBSEF6NFhCOVB2bGxCU1RKc05Sem1CNkx4bjhYQ2dkYmlnTTAzRFBiVjNPN2VmbkJ3OFBqd2FJaGhEU1dFa2tscFhFV1hvOHNaeGRKOFNBc0xqdWpYNEtLcDhnZGkvYW04VWJEOG5wdGR5QSt2WHJoN1ZyMTBJcXJkeGdoMlZaZlB2dHQralhyMStkemoxMTZsUXNYTGpRNHZ1Tkd6Y09IMzc0WWFYckdZYUJvNk1qL1B6ODBLcFZLL1RvMFFNalJvekFpeSsraUxDd3NEckZTRWhUNXVycUNrZEh4MHJYeStYeUt2OXJ5QS9JSVNFaDJMOS92OW5yOSszYkoxNTJkbmJHL3YzNzRlbnBhZlk4UGo0K0pzZFhkMjVTZDNiYmR1MXVmaTRNNWowb3g1VnNEcWZUakVqSTQxQlF4bE9mWXRLb0thUkNhN1VZYnhaZGdpV0k5V09wVEtLQnhjZkhJeUlpQWlOSGpzU1BQLzVvY2x0WVdCaDhmWDJSbTV0YjVmM2QzTnlxdkMwek14TWpSNDVFcjE2OWNPblNKYlBINlBWNnFOVnE4YkpNSmtQdjNyMnhiZHMyK1BqNFlPM2F0WkJJSkpESlpIQndjREI1czlacXRTZ3FLa0pCUVFGdTNMaUJHemR1MVBLbkpxUjVlTys5OThBd0RCWXNXQUNWU2lWZS84c3Z2MVI1bnhkZWVNRmtMSVdFaE9ETEw3K0VScU1ScjFNcWxkQnF0ZUI1M3V4bGhtR2dVQ2d3Y09EQUtoL0h5Y2tKclZ1M0JnQjRld3Z0enJwMjdTcWVEd0RhdDI4dnhuM3g0a1ZFUlVWQnA5TWhQejlmUEUvZnZuMXg3Tml4U3VkM2RuYkd6cDA3SzExZlhVekVWSk5JaUFHaHByaTFINHZXdEJDcDBYczc3aUdVNkcrSmx3Y0VUTWJRb0JrMmpJZzBaWTZPam1CWjRlOUNjWEV4ZHU3Y0NhUFJDR2RuWi9FWWxVcUZqaDA3UXF2VjR1clZxMVdlcTJJU2JjN2l4WXVydk8zMDZkTllzR0NCZVBuQkJ4K0VUQ2JENzcvL0RvVkNBVTlQVHl4YXRBaWxwYVhRYURRSURBekV6Smt6OGVTVFQwS3IxZGJteHlXazJWcXpaZzFXcmx5SjVjdVhZOTY4ZVZDcjFlS0h5dlhyMStQdnYvOFdqdzBQRDhlNzc3NWI1Ym1HRHg4T0FIQndjTUNlUFhzd2NlSkU4Y1B5L3YzNzhmTExMK1BtelpzQTdpVFIxUWtJQ01ELy9kLy9BWUQ0RFZYNTVmSy9UeSs4OEFJNGpnTUF6SjgvSDkyNmRZT1hseGMyYjk0TUFGQW9GSmcxYXhiKytlZWZLaC9ualRmZVFHWm1KZ0lDQXJCa3laSnFZeUttbWt4Q1RPeEhxYUhJNVBLQnpDOXdJUE1ML0Yvc3R3aDFhbWVqcUVoVDlkbG5ueUV3TUxEUzlhKzg4b3I0NzRFREI2SlBuejY0ZnYwNi9QejhLaDJiazVNRHJWYUxKNTU0d3V4aktKVktyRnk1RXZ2MjdjUGV2WHVyakVXdjE1dGNmdXl4eDNEZ3dBRVVGaGFLajN2cTFDbm9kRG9Bd3F5d1RDYWpaSmlRV2toS1NzTHk1Y3N4WWNJRXVMdTdRNjFXdzlmWEZ3Q1FscGFHN094czhkanF2dTBCVUdrY2I5NjhXWndSQm9TL0szZlBFTjlOSnBPQllSaklaTUlDSjdsY2p0VFVWRHo3N0xNQTdpVFE1WmZMWjNlblRadG1NaHVjbUppSXZuMzdpcGVqbzZPUm1KaUkzMy8vWGJ4dS8vNzlLQ2dvd0tSSmt3QUkzMVNWSityRU1wUVFFNnRqcWlnTStQaktXRGhLM2ZEbWZiOUR3VmF1QXlPa0xtYk1tRkhqZ3BTd3NEQzBhZE1HQU16TzlMejIybXM0YytZTW9xT2pNWDc4ZUx6OTl0dmlHeGZETUpneFl3WlVLaFYyN2RvRnRWcU5SeDU1QlB2MzcwZFpXUmtBNEtHSEhrTHYzcjJ4Yk5reThaeWRPM2RHZEhTMHlYVVZhVFFhU0NRU01BeGo4bVpNQ0RIditQSGpPSEhpaERoZVJvOGVEWTdqRUI4ZmIzS2N3U0RVVkhwN2U1dVVUQmlOUmhRWEYyUFVxRkdWenUzZzRBQ05SbE5wTEFZR0J1S1RUejRSTCsvWXNVTXNnd0R1bEd3TUhqd1k3dTd1TUJnTVdMcDBxVmd6TEpGSXNIVHBVa2lsVW5oNmVvcC9XMUpTVWhBWUdBZ25KeWNBUUljT0hSQVhGNGMxYTlhSU04Q1RKazJDMFdpczAzTkZURkZDVEt4T3draGg1UFZtYjFNYmlyRGdUQS8wOTM4ZXc0TC96OHFSa2Fhb3FFajRSdUxwcDUvRzFhdFh4Y1MyYmR1MllzM2Q4ODgvRHdCNDY2MjNjUHo0Y1FEQTBLRkRNV1BHREF3Wk1rUjhBMHhPVG9aY0xzZWFOV3N3ZCs1YzVPVGtZTmFzV1FnT0RzYThlZk9nMFdnd2JkbzA5TzNiRndrSkNiaDY5U3JHamgyTGNlUEdZYytlUFNZelN1VXpPdFhONXBTVmxZRmhHTWpsY3BvbEpxUUtETU9JWlFlQWtOUXFGQXBNbkRnUkkwYU13RysvL1liQ3drS1QrNlNscFNFOVBWMzhRSHJ6NWsxTW1qUUpHUmtaWnBOaEFOaXpadzhtVFpwVWFjeFd2TS96eno4UGhtRXdidHc0REJvMFNKd0pEZ29LcXJHMEFnQ0dEUnNHblU2SDlQUjBMRisrWFB6RzZPVEprOUJvTkNhUFgvN3Y4aEt3Z0lBQWsvK1QycU9FbUZpZGthOTV0ZVBCckUwNG1MVUpNMXA5Z3pEbjlsYUlpalJsblR0M3hzU0pFL0hCQng4QUFEdzlQVEZseWhUbzlYcGN2WG9WQXdjT0JNL3o4UEh4RWUvajdlMk4zTnhjazltZy9QeDh6SjQ5RysrLy96NzY5ZXVIL1B4OERCbzBDQnpINFljZmZnRExzcmgrL1RxbVQ1K096TXhNZE92V0RhTkdqY0w3NzcrUGd3Y1BpdWZwMzc4L1ltSml6TWJLc3F3NG8xMytSdWprNUNUT2FBRUF6L05pclNFaHpkM0REeitNV2JObWlaY0hEaHlJamgwN1l0U29VWWlMaThPNmRlc3EzVWVuMDJIeTVNbnc5ZldGUkNLQlZxdkZ6Smt6TVdUSWtHb2Y2NHN2dnFqMjlzR0RCeU1uSndjTXc2QjllK0c5cTdpNEdHVmxaUWdKQ1JIak04ZlB6dzlidDI0VkwyL1lzRUc4RHdEeDU2aHVvUnpWRGRjZEpjVEU2amkrOWwvdnJJbC9EZzRTRjd6VmZqK1ZVWkE2OGZEd3dMeDU4M0RvMENFY09IQUFnRERUc243OWVreWZQaDIvL3ZvcmtwS1NVRmhZYU5MT0xEUTBGS21wcVpYT3AxS3BNR3ZXTEhoNWVVR3BWR0xzMkxGZ1dSWXpaODVFWVdFaE5tM2FoTmF0V3lNek14UFhybDNEc21YTDhPKy8vNHIzZDNOenc1UXBVM0QxNmxXMGJObXkwdm5OMVNCLy8vMzNKcGV6czdQRldTZENtcnNqUjQ0Z0xpNE9BUUVCV0w1OE9RRGd4SWtUV0w1OE9hNWN1UUkzTjdjcWE0YU5SaU15TWpJQUFLdFhyOGJxMWF1cmZKejkrL2RqOHVUSnRhclI3ZENoQTl6ZDNRRUlDL3BlZSswMWsvUFV4cng1OHlDUlNEQnMyREE4L2ZUVHRScno1VFBZdFZub1IweFJRa3lzaWdjSEhwYk5iSlVaUzdEZ1RBODg1RDhCdzRObjFYd0hRbTZUU0NSNC9mWFhvVktwOFBISEg1dmNkdVRJRVlTRWhPREtsU3ZZdUhFam5ubm1HWFRxMUVtOHZXWExsaWF6dXVXQ2c0TXhac3dZOU8vZkgxdTNia1ZlWGg3R2poMkxyVnUzNHNDQkF3Z0tDc0xVcVZQaDd1NE9sVXFGT1hQbUlDNHVEcHMyYlVKaVlpTGF0MjhQclZhTGRldldWWW9KQUNaUG5teXkrRzd0MnJYNDdMUFBURnE1VWMwZ0lYZW8xV3FvMWVwS2F3VmF0MjZOK2ZQbjEzai9pak91NWxxdkFVSk5mOFhaNXFwYXJvMGNPUkpIang1RnYzNzljUGJzV2J6NTVwdGl2L0VSSTBhWWpjUFgxOWRrQmpvdkx3OEFjTjk5OXdFUUZ2ZnlQSStmZnZvSnJxNnVBSVRrZXRLa1NTZ29vSzJZN3hVbHhNU3FMSmtkcnVodzFoYWtxK014SnV3ZHVNdjk2ekVxMGxSSnBWSmtabVppeTVZdG1EeDVNclpzMllLU2toSjRlM3ZqNjYrL3hudGtHUytEQUFBZ0FFbEVRVlR2dlNmMjlMeHc0UUpHang0Tkx5OHZPRHM3dzgvUEQrZlBueGZQNWVqb2lQbno1Nk5Iang3SXljbkJHMis4Z2NHREIyUENoQW5RYXJXWU1XTUc1czZkQzU3blVWcGFpaWxUcG1EKy9QbmloaDJmZnZvcGR1M2FoUzFidGlBckswdGNjRmRSWm1hbVdDb0JRR3oxVkQ2TFJRaXBuWFhyMXFHc3JBeDkrdlRCaXkrK1dHa3gzQ2VmZklMUzB0SXE3MS9lZXEwNjVtWmlJeU1qMGExYk43eisrdXZvMTY4ZmR1L2VqUVVMRm9oMXZnNE9EbWJQZGZkQ3ZIS0JnWUZvMWFvVkFPRHp6ejhYMnpiT216Y1BHUmtaSmlVVzVlZHdjSEF3ZXk1U1BVcUlpVlVaN3lFaEJvQ0U0aE5ZZFhrTVpzWitDMDlGVUQxRlJab3FyVmFMVmF0V3djUERBeDA3ZGtTN2R1MHdkKzVjakJrekJocU5CdWZPblJPUGpZdUxnMWFyeFlBQkErRGs1QVMxV20yU0VLdlZhbmg2ZXVMWFgzL0ZoZzBib0ZhckVSRVJBYjFlajh1WEx5TTFOUlhaMmRtNGRlc1dPSTdEYTYrOWhyWnQyK0xiYjcvRnRHblRNSC8rZkhFbUt5RWh3YVEyc0RvWkdSbTFQcFlRY29mUmFNVGV2WHN4YXRRb1BQREFBL2pqanovRTJ3WU1HSUR3OEhDOCt1cXJWZDcvaHg5K3FQRXg3bDdNVis3bGwxL0d3WU1IeFJuZTVPUmtUSjA2Vld5dFdMRUVxanFQUFBJSXpwMDdoODZkTytQU3BVdGk2VVZlWHA1Skc3bnlGbS9tNnFWSjdWQkNUS3lLcThXQ3V1cDA5MzRjUTRLbXdsWG1VL1BCaE54V1VGQ0F1WFBuWXRXcVZWaTllalg4L2YyeGZ2MTZrMTNqTkJvTi92cnJMNHdjT1JKS3BSS0hEaDJxMURlNHZObC91YnMzNm1qYnRpMjJiZHNtMXZDdFdiTkduQVZXcTlWNCsrMjNJWmZMTFk3OTJyVnJhTmVPK25NVFVoZloyZG5Zc1dNSFhuNzVaWncvZng1WldWbGlXZE92di81YTVhNlNnTkN5clNZVlo0aVZTaVY4ZlgzeC92dnZtOHpTNm5RNjVPVGtpQzBjQWFHdjhFY2ZmWVRodzRlRDUzbkk1WEswYmR0Vy9Mdmo3T3lNWWNPR1ljMmFOZWpjdVRNMmJOaUFRWU1HSVNvcXFsSWNIaDRlQUlBWFgzd1JLcFVLQVFFQldMbHlaZTJlSkFLQUVtSmlaWFV0bVdqbGRqK0dCODlDZ0VOMFBVZEVtb3RidDI3aGpUZmV3S1pObThCeEhJNGNPVkxwbU8rKyt3NERCdzRFeDNHVmRxVnIzNzY5V0FOWW5ab1dzdFIySzFVbkp5Y0VCZ2JpL1BuekdETm1EQndjSEZCV1ZnWW5KeWQwNmRJRlI0OGVOZWs4UVFpNW8yZlBubUJaRmtlUEhzV1dMVnZRdVhObkxGMjZGS3RYcjhhOGVmT1FtWm1Keno3N3JOcHovUFRUVHpVK1RzVVpZbzFHZzZsVHA2S2twTVRrbTUzMTY5Y2pJaUxDN0RudW5ya3VOM0RnUUl3Wk13WjVlWG5pTjFVYWpRWjc5dXpCK1BIakt4MGZHUmtKdFZxTkd6ZHVnT2Q1S3Btb0EwcUlpVlhWcHVYYTNRSWNvakVpWkRaYXV2WnFvSWhJY3pKbXpCaG90Vm9ZREFZc1c3WU1jK2JNZ1VxbEVtK1Bpb29TTjhIdzh2SkNlbnE2ZUZ0OGZMellPOWljNk9ob0xGaXdRTnc2dGE2a1VpbUdEUnVHWjU5OUZpZE9uTUNxVmF0UVZsYUdmdjM2NFpkZmZvR3ZyeThXTGx5SXNXUEhJaWNucDg2UFEwaFRVNzZvYnQ2OGVSZzRjQ0JXclZvRlFOZ2hjdUhDaGRpNGNTTldybHlKakl3TXpKOC92OGJlM2xYMUk3NmJ1UnJpa3BLU1NzZTkvdnJyNHBiTmdEQ2p1MnpaTW1SbVpzTEJ3UUdMRnkrdXRLNmdWYXRXMkw1OXU5bkg5ZmIyTmxscjBMTm5UMXk2ZElrMjhMa0hsQkFUcTdKa2hyaVg3Mmc4SHZJNldLWnlqUllobG1BWUJ0T21UY09nUVlPd2FORWlGQlFVWU1XS0ZWaTJiQm5telp1SHNySXlkTy9lSFhQbnpzVzVjK2ZnNWVXRnhZc1hZOEdDQmVJT1YxcXR0dHAyUytWdG5lcTZkV3I1Z3B1Tkd6ZkMwOU1UZS9mdXhkOS8vdzJqMFlqZHUzZGozTGh4T0g3OE9QejgvR0EwR3NYNlJFS0lvTHdiUTY5ZXZiQjA2VkljUG53WURNT2dXN2R1R0RkdUhKeWNuSkNhbW9xUWtCQzg4c29yK082NzcweDJxYXVvcmpYRTV0eTZkVXY4ZDl1MmJURjM3bHhjdkhnUml4Y3Z4dUxGaXpGMzdsd3NYYnJVNUVQNGQ5OTloN05uejRvNzJ0MnR2S2M2SUxTSXZQLysrMDJ1STVhamhKaFlGWWZxWjRpRlhleUVZeTRXSE1ZalFUT2hsRGhiSXpUU1JMbTZ1bUxldkhubzFxMGJWcXhZSVhhVldMSmtDWVlPSFFxR1lUQjA2RkJNbno0ZFNVbEpXTFJvRWR6YzNMQnExU3A4K09HSCtQampqMnZkTi9SZTlPdlhEd0NRbnA2TzExNTdEVzNhdE1IU3BVc3hkKzVjYk4rK0hROCsrQ0RXckZtRG5Kd2NwS1dsMGNZY2hGVEFjUndTRWhMd3pqdnZRQzZYWSt6WXNSZzRjQ0NDZ29KdzhlSkZ2UHJxcTdoMDZSS0dEQm1DaVJNbm9uLy8vcmh5NVFxT0hqMks4K2ZQSXlFaEFjQ2RtZWFubjM2NnhzY01DUW5CeG8wYnhmdHdIR2QybHRiSHh3ZGR1blRCZ0FFRDBMWnRXK3pldlJzYk5teUF3V0RBMjIrL2pWbXpadUdMTDc3QW4zLytpYU5IaitMRWlSTTRmZnEwMmNjc0xpN0c5T25Ua1pHUkFVZEhSM3owMFVkSVRVM0ZuMy8rQ1U5UFR6ZzRPQ0EyTnBaMnQ3UVFKY1RFcXFxYUlXYkFvcnYzU1BUem40aDFDWk5ScU10R3NUNFhQNmV0eGhPaEM2MGNKV2txbkoyZHNYSGpSaWlWU3J6MTFsczRjZUtFZU52eDQ4ZHg0c1FKekprekI0TUdEY0twVTZmdzNudnZRYTFXbzdTMEZLKysraXFXTEZtQ2VmUG1nZU00c3oySjY5T3VYYnVRazVPRDNidDNBeEMybG8ySWlNQ2NPWFB3d2dzdllQNzgrWmc5ZXpiYXRXdUhUei85dEVGakljUWUvZnp6ejlpM2J4KzZkT21DZDk5OUZ3YURBY2VPSGNQS2xTdHg0Y0lGOGJqZmZ2c05odzhmeHNNUFA0eEhIbmtFa3lkUHh1Yk5tN0ZtelJxVDgrM2J0Ni9XajExKzdHZWZmWVlkTzNhWTNPYnM3SXpObXpmRGFEVGl5SkVqK09TVFQweG1wZzBHQXo3NDRBTWNPWElFNDhlUFI4dVdMWEgwNk5FcUgydml4SW5pdjhlTkd3ZC9mMy9NbkRrVFJxTVJYYnAwd2R5NWM4RnhYS1U0U1BVWW5ncE9pQlhsYUs1aitjVkhUYTZydUdEdVF1RWhiRTZhS2Q3K2NzeEdSTHQydDJxY3hEWW0vNmlwK2FBcXBLdzMzek8wZi8vK3VIVHBFckt5c3N6ZVBtellNSGg0ZU9EYmI3K3ROTFBqNk9pSUo1OThFbHUzYnExeE00eXdzREM4OHNvcldMRmloZGc3dURwS3BSTHQyclhEcVZPbnFqeUdZUmo0K3ZxYXRGZXFTZWhMbFhlNnN4ZGZQRUVMZ1pxNmhoamo1blR0MmhWWHJsd3hXU05RbFpDUUVLU2xwZFY3L2ExQ29VQ3JWcTBRRnhlSHNMQXdwS1dsMVdvaHJJdUxpMGtkc2tRaVFXQmdvTmxTTElaaDRPL3ZiN0p1UVNxVmd1TzRHcjlGcXUrL0ZmWTJmaG1HWVV3dVUwSk1yQ21yN0JvK3VQUVlBQ0RRSVFiRFEyYVpYVEMzNWRvc25DOFF0dG4xa0FkZ2JwdWZxSFNpR2JEV20yVlRSZ2t4YWN4b2pEY2VsQkNiSnNTMFdvbFlGUWNqWEdUZWVDcHNFV2ExL3FISzdoRlBoTDRKWjZuUVY3RkFsNG5kTjFkWU0weGloeVNPSHJZT3dlYm9PU0JOR2IyKzZ3ODlsNVZSUWt5c3lsTWVpTmZiL1l6dTNvOVgyejNDV2VxQko4UGVGaStmek51SnkwV1YrOFlTVWs0WjBOYldJZGdjUFFla0thUFhkLzJoNTdJeVNvaUpWU2tsemxDd2pyVTZ0cDE3UDNUeHV2TVYyZmMzRnFQVVVOaFFvUkU3NTlGekVsaTVrNjNEc0JsVzdnU1BubFgzU1NiRTNqWDNNVjVmNkcrRmVaUVFrMGJ0c1JiejRTYjNCUUNVNlBPd0kzV3BqU01palpYRXlSdUJvOWZDS2JKUHMvbzZVT0xvQWFmSVBnZ2N2UllTSjI5YmgwTklnMm11WTd5KzBOK0s2bEhiTmRLb09VaGNNQ2JzSGF4UG1BSUFPSnUvRDdGdWZVeG1qZ2twSjNIeWh2ZUFlYllPZ3hEU1FHaU1rNFpDTThTazBXdnAyZ3U5ZkVhTGwzOU1lUSs1bWhRYlJrUUlJWVNRcG9RU1ltSVhSb1RNZ1o5REpBQkF4NVhoNitTNU1IQzBDdzhoaEJCQzdoMGx4TVF1eUZrbHhrZDhDQm1yQUFDa3ErT3hOKzBqRzBkRkNDR0VrS2FBRW1KaU4vd2RJdkY0aTlmRnkzL25iTVBGd3NNMmpJZ1FRZ2doVFFFbHhNU3VkUE1laWM1ZXc4VEwvN3YrSmdwMG1kWGNneEJDQ0NHa2VwUVFFN3ZDZ01FVExSYkNSOWtDQUZCbUxNYVdhN09ncDNyaUprRkJmVythTGZyZE53LzBlMjZhbXNMdmxSSmlZbmNVRWllTWkvZ1FVa1lPQUxoWmVnay9wcndMSHJ5Tkl5UDN5c09CcWZrZzBpVFI3NzU1b045ejA5UVVmcStVRUJPN0ZPVFlDaytHdlNWZVBuVnJELzdKMldiRGlFaDlpUGFtUDBuTlZRejk3cHNGR3VOTlUxTVl2L2IvRTVCbXE2dlhDUFQxZTFhOHZQdm1DaVNWL0d2RGlNaTk2aG9zc1hVSXhFYTYwTysrV2FBeDNqUTFoZkZMQ1RHeGF5T0NaeVBhdFRzQWdPTTVmSFZ0RHZLMUdUYU9pdFJWckI5TE0wak5VSXczaTFnLytyMDNCelRHbTU2bU1uN3QveWNnelJyTFNEQXVZZ1c4Rk1FQWdGSkRJYjVNbWdHTlVXWGp5RWhkTUFBbWRKYkJVV2JyU0lpMU9Nb1pqTzhzZy8xWElKTGFvREhldERTbDhVc0pNYkY3VGxKM1BCLzFDUlNzSXdBZ295d0JtNis5Q2lPdnQzRmtwQzc4WEJoTXYxOU9iNWpOZ0tPY3dmUmVNdmk1TklXM1UxSmJOTWFiaHFZMmZobWU1MmxwUG1rU0xoWCtpUytUWm9JSEJ3RG83RFVNejRRdkFVT2YrK3hTZGdtUExmL3BrWmpIMlRvVTBnQ2l2VmxNNk54MDNreUo1V2lNMjYrbU1INFpoakVKbmhKaTBxUWN6OTJPN1NudmlwZjcrVS9DSThFemJSZ1JxUzIxb1FoU1ZnNDU2eUJleHdPNGtzM2hkSm9SQ1hrY0NzcDRhQTIyaTVIVW5VSXF0R2FLOFdiUkpWaUNXRCsyU1h6TlNtcFBZMVJCeGlvaFllNDByYVV4YmgrYTR2aWxoTmlHMUVZZGRxZWR3cisza3BDbEtZVEcyUFMrMGxkS1pQQlh1cU9iVnhRZURlNEtSNG5jNmpIOG52RVpmcy80VEx6OGVJc0Y2TzM3dE5YaklMVlhvTXZBK29TWDRTNzN3K1NvVHlCbEZiWU9pZHhGeTZteE8vVUQ2TGd5akkxWURzYnUzd3FKdGVtNE1ueWU4Q0ljSmU0WUgva2haRFRHaVkxUlFtd2pjWVVwK0RUaGQrUnFpMjBkaXRYNEtGd3hOV1l3MnJ1SFd2VnhlZkQ0TWVWZEhNLzlFWUN3dTkzWWlHWG81RG5VcW5HUTJza3NTOFQ2aENrbzF1Y0NBTnE2UDRTSlVhc3A2V29rTkVZVlZsMGVnenh0S2dCZ2JQaFNkUFo2eE1aUkVYdXpQZVZkSE0vZERnQ0ljdW1LS1RFYndUSlV6a1pzcDJKQ1RLOUdLNGdyVE1HaUM5dWJWVElNQUxuYVlpeTZzQjNuQzFPdCtyZ01HSXhxOFFiYXVqOEVRRWlRdjAxK0hYRUZmMWcxRGxLemF5V244VW44ZURFWmxqSnlkUEVhVHNsd0k2S1VPSXV0RFFIZ3A5U2x5TmVtMnpBaVlvK0dCRTFGa0dNckFFQjdqMEdVREpOR2gyYUlHNWphcU1QTS83WTB1MlQ0Ymo0S1Y2enVQTUhxNVJONlRvc05pVk53cmVRL0FBRExzQmdmc1JMdFBQcGJOUTVpM3ZtQ0E5aWFQQjhHWGdjQWNKQzQ0UG5vVHhEaDNNbkdrWkdLZEZ3WlZsNGVqVnhOQ2dBZzNMa2pwcmI4RWl4ai84MzRpZldVR1V0d3NmQXd1bnFOc0hVb2hOQU1zYlh0VGp2VnJKTmhRSmdwM3AxMnl1cVBLMk1WbUJ6OUtjS2RPd0lRTnU3NE9ua3VMaGNkc1hvc3hOUS9PZC9ocTJ1enhXVFlUZTZMYWEyK29tUzRrWkt6RG5ndTRuMHhBYjZ1T291RFdadHNIQld4Tnc0U0YwcUdTYU5GTThRTjdOVXpYK0ZHYWE2dHc3QzVNQ2NmZk5ScHZFMGVXMnNzeFliRVYzQmRkUllBSUdGa21CajFFVnE3OWEzMmZqeDRwS3Zqa2E2T1I2bWhBRHpzZjZoSUdUbmM1ZjZJZE9rQ1o2bUgxUitmQjQvZjBqL0JnY3d2eE90OGxlRjRLZVp6ZU1nRHJCNFBzY3pCekMvd1Mvb2FBTUkzTHROYmZZTlFwM1kyam9vUVFpeEhpK3FzN09sakh6ZkpiaEtXVWtwaytGK3YvN1BaNDJ1TnBWaWYrREp1cU00QkVIYTRlenJzUFhUMkdtYjIrSnVsbC9EZGpiZVFXWlpvelRDdGhnR0xYcjVQNHBIZ1Y4VU5UUnFhMWxpSzcxTVc0VnorNytKMVljN3Q4WHpVSjNDU3Vsc2xCbkp2T0o3RFp3blBpMlZJWG9vUXpHbXozV3F2SVVJSXFTOVVNbUZsbEF3TGJQMDhLQ1JPZURGNkhjS2Myd01BT042SWI2OHZ3SkhzYnlvZGV6QnJFejZPSDl0a2syRUE0TUhoYU03M1dIRnBGRExLRWhyODhYSTAxN0g2eWxpVFpMaU4rd09ZRXJPUmttRTd3aklzbmdsZkFxWEVHUUJ3UzNzVHUxTGZ0M0ZVaEJCeTd5Z2hKczJHVXVLTWw2SS9SNHhyRC9HNjNUZFg0T2UwMVdJNVJIenhNZnlTOWpFNHZubnNuSlN2VGNjMzErYkJ3R2tiN0RIaUN2YmpvOHRQSTF1VExGN1h4L2NaVEl4Y0RUbXJiTERISlEzRFF4NklKMElYaXBkUDV1M0UrWUlETm95SUVFTHVIU1hFcEZsUlNKendRdlNuNk9RNVJMenVVTmFYK1A3RzJ5ZzFGT0Q3RzIvWk1EcmJ5TllrWTEvR3Vuby9MOGNic2VmbVNueDFiVGEwbkJwQStlS3NEL0JZaS9uVW9jQ09kZkljYWpLR2ZraFpqQ0pkamcwaklvU1FlME1KTVdsMkpJd01ZeU9XNFFHL2NlSjEvK2J0d3ByNDhjMzJUZjFZN25ZWStmb3JheW5SNStHemhCZndaL1pYNG5XK3luQzhHcnNOSFQwZnJyZkhJYll6S25TaHVCQlNiU2pDdGh0dmdFZnorR2FGbU1wUVgwVzZPdDdXWVJCeVR5Z2h0alB1Y2lmNEtGekZ5M0pXaWhGQm5kSEdMZGlHVWRrZkJpd2VEWm1ERVNHenhldHlOVGRzRjVDTmFZd3FaSlZkcTVkelhWZWR4Y3JMVCtGYXlXbnh1ZzZlZy9GcTdEYjRPVVRXeTJNUTIzT1F1T0NaOENYaUppcUp4U2Z4Vi9aV0cwZEZyQzFYazRyMWlWUHc2ZFZKWWljZlF1eVIxTllCRU11OEdOa2ZIVDNDTWVYVVJoVHBoYStoUjRWMHgwMzFMU3c4LzMyTjl4OGEyQkV2Uk5aOVk0cHRLZjlnZStxSk90Ky9zWG5RYnp3ODVJSDQzL1dGMEhGbHRnN0hwb3IxZVFpNmgvdnJ1REw4bHI0V2YyVnZGV3V5V1VhQ1IwUG1vTGZ2TTdUN1hCTVU2ZElGL2Z3bjRXRFdKc2hZaGJqWWpqUVBSYm9jZko3d0lrcjB0d0FBWDEyYmc0WHRmb1dVVmRnNE1rSXNSd214SGVubEhZT2Uzakg0TGZPY21BenJPQU4ycFozR3VQQys2T0VkalJONXRldU04Rm5pSDlCeUJvc2VmMmJMb1JiSGJBL2Fld3lFbnpJQ3E2ODgwNnlUWWg3R090ODNxZVJmZkg5akVXNXAwOFRyWEdVK21CQzVFbUhPSGVvalBOSklQUnowQ2xTR2ZEemtQeEcreWpCYmgwT3NSR05VWVVQaUZCVG9NZ0FJR3lHTmoveVFrbUZpdHlnaHRoTStDbGU4SEQwSXVkcGlmSFA5TDVQYmZzNDRnOEVCN1RFbGFpRGlpOUpSZUR0WnJzN1J2S3NvTlZqV1dhQ3BKc1FBNE84UWlYRG5qcmhhZk16V29kZ1ZqVkdGdldtcmNEejNSNVByTzNnK2pNZGJMTERKNWgvRXVpU01ERStGTGJaMUdNU0tPSjdEMXVUNXlDeExFcStiRUxsSzNCV1VFSHRFTmNSMlFNSEtNTC8xbzNDVUtQQlIvQzhvTStwTWJ0ZHpCbnlTOEJ0Y1pRNVkwT1l4S0ZpWmpTSzFieEtHUGg5YTRuTFJFYngvYWFSSk11d3E4OEh6VVdzd0x1SURTb1lKYWFKK1NWK055MFYzSm1hZUNsdU1XTGMrTm95SWtIdEhHVUFqSjJGWXpJMGRqZ2huUDJ4Ty9oTlhpdFBOSG5lcEtBMWZYLzhMNDhNZndGdHRSMkhKNVoxUVZ6TURmTDkzUzR0TEpnZ0JBSlVoSDd0dnJzQi90MzR4dWI2bno1TVlIdndxMVpFUzBvVDltN2NMaDdPMmlKY2Y4cCtBN3Q2UDJTNGdRdW9KSmNTTm1JeVZZbTdzY0hUMmpNRHZtWEhZazM2NjJ1TjNwWjJDaDl3Wkk0STY0OE1PeitMRCtMMUlWcGx2SS9aeTlLQ0dDSmxVME5xdEwrN3pHSUR2Ynl5cXQ1WlVNYTQ5TUNWbUE5NDVQd2llOGtEMDloMkRIYW5Mb0RJVTFNdjVxMUptTE1IaHJDMzRLM3VyU2EyMXQ2SUZuZ3BiaEVpWExnMzYrSVFRMjBwV25jSDJsSGZFeTYzZEhzQ3dvSmsyaklpUStrTUpjU1BsSVhmQ2E3R1BvcVZySUk3a1hNYjZwTnJ0QkxVNStURFVCaTNHaFBiQ0J4MmV4ZDcwLy9EanpST1Y2b1dmUGY2SnhUWEVBUTd1S05GckxMcFBjeGZwMGdYZHZFY2lSM01kaDdJMjEzajhxaTduelY2Ly9PS2p5TkZjQndBWU9LRmtobVVrNEdCRWhFdG56RzJ6QTk5ZWZ4MEp4Y2ZyTC9qYmRKd0cvK1JzdzhITUwxRm1MQmF2WnhrV0QvcU54K0RBVnlDamhUU0VOR241Mm5Sc1Rwb0pJeTk4c3hqZ0VJWG5JcGFEWmFqeWtqUU5sQkEzVWxPakI2T2xheUIreXppTGpkY09pVzJzYXVQNzFHTzRYcHFOYWRFUDQ5SGdya2hTWmVGbzdsVUFNR2w5SldNbDhGYTRXQlNYeWtBSnNTVit5L2dVN1QwR0lkUzVQUmd3dGZvOXJrK1lZdEt0NGZWMlA1dmNidUNGaEZqQ1NIRkRGWWVWbDBkall1UnFEQTkrRlI5ZE9WbHYyMDRiZVQxTzVPN0FINW5yVWFMUE03a3QxcTAzaGdiTlFKQmpxM3A1TEVKSTQ2VXhxdkJGMGpTVUdnb0JBTTVTRHp3ZnRSWUtpWk9OSXlPay9sQkMzRWl0VGRpSExsNlJVQnUwMk5GbmRzMTN1TXVSbk10WWZmVlhUQ3YrRW0zZFd1QlkzbFh4TmhrcmJKZHI1RG1FTy9uaS9RNWpMVHIzWTM5L2FOSHhUZDNJa05mUTE2L201OUJURVlpVlhlS3F2UDJ2N0creDYrYjdBSUFDWFNieXRLbFZIbHRlcmlCamxRQ0FFdjB0ckx2NlBCeWxibkNVdU1IQTY2RXhxaXo1TVV4d3ZCRm44bi9Gdm94MXlOZWExcXhIdVhURmtLQnB0SnFja0dhaXZLTkUrY1k5RWthS2lWR3I0YWtJdEhGa2hOUXZTb2dicVVLOUdnZXlMaURRd1FOZlhUOGlYdC9ES3hveHJvSDQrcTdyN3Zac1dCOXhzVnl4dnN3a0dRWUFKNm53MWJhT00rQ20raFplai90ZkEvMEV6Y3V1bXgvVStiNGpRK2JWK2xpbHhCbnVNajhBUUEvdlVXREF3Rk1SQ0U5NUlEd1VnWkN6RHZneDVUMGN5LzNCNGpnMHhoSWN5TnlJWTdrL29GQ1hiWEpicUZNN0RBMmFnU2pYYnJUQkJxa1RIaHdZYW14a2QvWmxyRFhwS0RFNjlHMzZRRXlhSkVxSUc3bU1zZ0xzU2pzbFhvNXhDVUN4WG0xeTNkM0doZmVGemxoMTl3Z1B1Uk5VQmcwNG5rZVpVVmRsMXdwaW1mSXRhMXU2OWtLMjVscWxoTEtUNXhBRU9jWmliOXFxU3ZldFRVTHNyV2lCLzR2ZENnZkpuUktYbmo1UG9FaVhqVnU2ZE53b1BZK3orZnVRcjh0QXN1cE1uWDZHYmRmZkJNZWJiczRSNk5nU1E0T21JZGF0THlYQ3BNNHl5aEx3emJWNUdCWDZCcUpjdXRvNkhHS0JqcDVEY1NiL1YrUnJNL0NRL3dSMDlYN1UxaUVSMGlBb0liWXpvVTQrU0ZQbm03MU54a3JCZ0lHVzAxZDUvd0NsQjNJMHhXanJGZ0l2Qyt1SHkrVm9paWlSdnUxeTBWOG92ZDNkUWNKSU1TUm9Hb0ljVytITXJWL3dSK1o2c1JZNDFxMFBPbmtOTlpzUS81YStGaW1sRjhUTDg5dnVyblJNb1Q0TFIzTytRNzQySFFXNkxMd1U4em0rU1o2SDh3VzFXMnhaRzNjbncrSE9IZEhYNzFuYzU5R2ZadlhJUGJsUWNCQmZKOCtEa2RkamEvSjh6R256SS9Xb3RpTUJEbEdZR2ZzLy9KMzlMUVlIdm1McmNBaHBNSlFRMnhGZnBSc0NIVHh3SWkvQjdPMUtpYkFoUjhXTk84b3hZQkR1N0l0L2J5VmhaSEJYZFBhTXFGTWMvK1RHVTBKOFcwTHhjYkd6ZzVFM1lFMzhzK2psTXhwRGdxYWprOWN3N0V4ZGptTzVQNEJscE9McTdJcjJaMjRRLy8xUHpuYzRmV3NQMUlaaXZON3VaM0dCWFlFdUE3K3FQeEdQTS9DNkt2djlzZ3hicDRWMUVsYUdMcDdEMGR0M0RDMldJL1dtaFZNN0tDVk9LRFVVb2xpZmkyM0pDL0JDekRyNm9HVkhuS1VlR0JJMHpkWmhFTktnS0NHMkkwTUNPZ0FBanVjbG1yM2RVU0lIVUhWQ0hPM2lEd2VKSFBIRkdkaVhlYzdrdGw3ZUxURW5kamdPWmwzQXA0bS9Bd0NrakFUdFBVTHhYMzV5ZmYwSVRWYVljd2Q0eVAxeEx2OFAvSlB6SGM0WEhNU0lrTm5pVnRBeVZnRTlWM09IamgycFMwMHVWN1hBcnN4UUFpZXBPNlNNSElHT01RaDJiSTBRcDlZSWNXd0RHYXZFc292RExmNFpuZ2w3RngwOW0rNzIzTVEyM09TK0dCdXhIQnNTcGdBQTRvdVA0VkRtbCtnZk1ObkdrUkZDeUIyVUVOdUpHSmNBREEvcWpNdEZhVWhTWlprOXhrM21DQUJWN2xEWHk3c2xBRlJLY0R0NmhPUFZWa1B4VDI0ODFpWCtJVjdmeFNzQzgySkg0R0RXUld5NGRnQjZ6clMrbE56UjEvY1pkUEI4R0lNQ1hzSnZHWi9pZk1FQmJFMmVMOTZ1bERqWHF2UERHKzErd2VjSkw1bTBYU3ZITWhMNE8wUWgyREVXTENQQmdJREpHQm8wdzJUTGFZMVJoZXVxczNYNkdhaUZFbWtvclZ4N1lVREFaQnpJL0FJQThHdjZXb1M3ZEVLRWN5Y2JSMFlJSVFKS2lPMUFsSXMvM21qekdJdzhoL1hYcXE0WjdlUVpEa0JZaUZlUlVpSkRQNzgydUZTVWhseXRzTGtDQXdZRC9OdmloY2dCT0pwN0ZXc1NmalBway92dnJTUjhlR1V2WnJZY2loWk8zbGg2YVNlSzlPcDYvdW1haG0rUzUrTnkwZDk0T0hBcUprU3V3dFhpWTlpUThMTDRmTHJLZkZDaU4xLzdmVGN2UlFna2pPeXV5MEVBZ0ZKREFlYTEyUWtYbVpkNG00SFRJcVgwUEc2V1hoTCtVMTlDbmliVm9wN1ZoRmpMdzRGVGtWeHlCc21xTStEQjRldHJjNm1lbUJEU2FGQkMzSWdwSlRLTURPNktVU0hkd2ZFOFByaXlCNm1sd2dZSi9mM2F3VS9wQnBWQkF6MW5nTCtEQjRZRmRrUm1XWUhaR2VSUklkM2hJblBBM3R2YlB6TUFWblI4RnBIT1FndXZudDR4Nk9VZEE0Wmh3SUNCcE1MdVF6RXVBWGkvdzFpOGUvRW5wSmZWbk5nMU56dzRuTDYxRjNFRmY2Qi93R1JvamFWaVlpcGhwUEJTQk9GQ3dVR0x6L3RDOURvQXdzSzd3MWxib09QS2tLTzVnZDYrWStBbTk4UGErQW5pc2IxOFJxT1Q1MUQ4a2JHKzNyYUpKcVMrc0l3RXowVjhnQTh2UDBIMXhJU1FSb2NTNGtiS1grbU9GUjJmaGJOVWlkVFNQSHljOEN1U1ZUbmk3YjVLVnp6Wm9vZkpmYTZYNW1CMS9LL2crTW96aENWNkRlS0xNM0R5VmhJQWdBZndTL29aQkRsNjRwWk9oVktEQmhxakRocWpIanJPQUQxbmhJRTNndU41R0hrT25uSm56RzQxSEpNaUg4SzdGMzlxMEovZG5qemtQNkhTZFZwanFjbHRMakl2U0JnWkhLWHVabzhIZ0NKZERzN2svMXJwK3J1M2JMNWJxRk03dEhMckxTNmc2K2o1TUI1djhUb3VGaDRDd3pBdzh4SWd4T2JjNUw0WUc3NE1HeEpmQmtEMXhJU1F4b01TNGtZcVMxT0k3MUtPUVdQVTQ4K2NTekJXNkJyd1hjb3g3RTMvRHdwV0NwWmhvZUgwS05HWFZYbStQZW1uOFZmT1paUHJEdWRjcW5VOEdXVUZtQi8zTFczZFhNSHc0Rm0xUGpiR3RRZGlYSHVZdlMybDlJTFpoTGdxTjlXWElXZVZDSFpzalREbjluZzBaQzR1RnY2SmI1TG5WZW9sVEVoajBzcnRmdlFQbUl5RFZFOU1DR2xFS0NGdXhIN0pxSHFEQlI0OFZBWU5MTm1ndC9BZTYzK3pOVVgzZFArbWFOYnArNnE5dlpmUGFEd1J1aEEzVk9mdzZkVkpWYlplczFTS0tnNUdYbzhKa1IvQlhlNkh2M08yWWZmTkZZaDE2NDBJNTg3NEkrTnphRG1xOXlhTjA1REFxVWd1K1EvWFZXZXBudGpHTGhRY1JLQmpTM2dwZ20wZENpRTJSWVZiaERRQUtTUEhJOEd2NG9uUWhkQVlWUWh6N29BMzcvc2Rnd0plZ3JQVTA2SnpPVWhjVFhhb1k4Q2duVWQvR0hrRDNPVisrUDdHMjlpWnVod2NiMFNRUXlzODZEK09hb2hKbzFaZVQrd2tkUWNBc1o2WVhyZldsYUcraW0rU1g4UEt5Nk1SVjdEZjF1RVFZbE9VRURldzhzMHltcnZtOGp3b0pFNjQzL2NwTEdpM0YvMzhKK0p5MFY5NDkveGdySWwvRGpkVWNSZ2M5RExlYXY4SG5nNTdGLzRPVVNiM2xiTU9BSUIyN3YzRUp2alRXbTNCa283L0lOYXREMWlHeFgwZUF6Qzc5UTk0Sm53SnNzcXVBUUNjNytvODRlOFFoWnl5NjlEVm91Y3hJYmJrTHZmRE0rRjMrbTdIRngvRG9hek5Ob3lvZWRFYVMvRlY4bXdZZUIwMFJoWCt5UGk4M3I3QklzUWVVY2xFQS9OWHV1TkdhYTZ0d3h2eWNWNEFBQ0FBU1VSQlZMQTVmNlc3clVOb01CN3lBRVM1ZEVWcjk3NklkZXNET2V1QWZHMDZ0aWJQRit1Q2I2amlzRVUxQzE2S0VEemc5eHk2ZXorR3J0NlA0a3JSUHppY3RRWEpxdE5ZMUY3b1FqRXMrUDlRb3M5RGZORlJwSmZGSTFPZGlBaVhUbmdrZUNiYzVmN0lMcnVHallsVGNhWG9iMHlJWElXaFFkTmc1UFM0WFBRWG9sMjcxNm1iQlNHMkVPdldHLzM5bjhmQnJFM3dkNGhFVy9lSGJCMVNzOENEeC9hVWQ1Q3JFVGI5a2JNT0dCLzVvVWxQYzBLYUczcjFON0J1WGxHVUVFTjRIcG9hSjZrN1hvMzlEcDZLUUFBQXh4dVJVSElTSjNOMzRFTGhRYk9MMjI1cGIySkg2bExzejF5UEIvM0dvNWZ2YU1TNjljYit6QTM0S1hVSnlnd3FwS2t2bzFoditwcUpkdTJHSE0xMS9KUzZCSmNML3hhL1d2N2ZqVGZoS0hYRGlKRFpHQkV5R3h6UDRXVGVqb2IvNFFtcEowT0Nwc0ZCNm9MZXZzOUF6aXB0SFU2emNDTDNKNXpKLzAyOC9HVG9XL0JWaHRzd0lrSnNqK0Y1YXREVWtOUkdIV2IrdDBYY0RLTTU4bEc0NHVQT0UrQndlMnZweHVxTHhHbTRYUFNYUmZkNXdPODUrRHRFSWJINEpPS0xqMEp0c0d6aG9hUFVEWDE5eCtKQzRTR2txK09yUEk0QlUrV0dHd3hZdEhWL0VJR09MWkZVOGkrdWxmeG5VUXpsSmtkL2d0WnVEOVRwdnMyWjJxakQ3clJUK1BkV0VySTBoZEFZOWJZT3FkNHBKVEw0SzkzUnpTc0tqd1ozRmJlSkovWW5RMzBWcTYrTWhZSFhBUUI2ZUQrTzBXR0xiQnRVSTBkanZHbGlHSVl4dVV3SmNjT0xLMHpCb2d2YmJSMkd6U3h1TnhyM3ViZXdkUmcxcWt0QzNKUlFRbXk1dU1JVWZKcndlN1A2d091amNNWFVtTUZvN3g1cTYxQ0loYlRHVXF5NjhwUllLaEhnRUkyWnNkc2dZeFUyanF6eG9qSGVkRlZNaUdsUm5SVzBkdy9Gb25aUHdrZmhhdXRRck1wSDRXbzN5VEFobGlyL29OdWMzaWdCSUZkYmpFVVh0dU44WWFxdFF5RVdxS3B1bUpMaHF0RVliMTVqbkJKaUsybnZIb3JWblNkZ2RJdWVDSFB5YWJKZEY1UVNHY0tjZkRDNlJVK3M3anlCa21IU0pLbU5PbnlhOEx1dHc3Q3B0UW43b0RicWJCMEdxU1dxRzdZTWpmSG1OOFpwVVowVk9VcmtlRHIwZmp3ZGVyK3RReUZtVlBqMnBObGg2UE54cmUxT085WHNabzBxeXRVV1kzZmFLZnA3WmdjeTFGZXhNM1c1ZUxtSDkrUG83RFhNaGhFMWZqVEdtOThZcDNkQVFtNXpsbnJWZkZBVFp1bUdJYzNadjdlU2JCMUNvMERQUStOM2Q3OWhRS2diZnF6RkFodEgxZmpSYTF2UW5KNEhTb2dKdWEyRlUxdGJoMkF6Y2xaWmFhTVFVclVzVGFHdFEyZ1U2SGxvM0todXVPN290UzFvVHM4REpjU0UzSGFmeHdCeEs5bm1wcHYzU0hxVHRFQlRiTHRVRjlaOEhtNm80cENtdm15MXgyc0tTZzJGdUZFYUoxNm11dUhhb3pFdWFFN1BBeVhFaE56bUpIWEhrNkZ2MlRvTXEvTlVCR0ZZOEV4YmgwRklsVTdkMm9OUHIwN0NwcVFabFRhdElWVnpsbnBnZHV2dHVNOWpBTlVORTFJRFNvZ0p1Y3Q5SGdQd2tQOEVXNGRoTmM1U1R6d2J2aHdLMXRIV29SQmlWcW1oRUx0UzM0ZVIxNk5JbDRQTlNUTmg0TFMyRHN0dU9FaGNNRDV5SlVhRkxyUjFLSVEwYXBRUUUxTEI4T0JabUJLekFSN3lBRnVIMHFBNmVBN0dhMjEzSWN5NXZhMURJYVJLVGxKM2pJLzhVT3lDa2xKNkFUK2t2RlBsem8ya01nWU1KQXcxbFNLa09qUkNDREVqeHJVSFhtLzNNNjZWbkVaR1dRSks5WVZONGcxWXlzamdKdmRGbEV0MytDaXBSN1F0K1N2ZE1iLzFTUHllZVE2L1paNHplOHlFOEFjUjZ4YUV0ODcvQUMxbmVTMmZVaUxENU1qK01IQkdmSEh0RUF5ODhWN0R0b2tZMTU1NE5HUXVkdDE4SHdCdyt0WmVCRHJHNEVHLzhUYU9qSkNxMFJpM0w1UVFFMUlGQ1NORGpHdFB4TGoydEhVb3BBbWFGUGtRZkJRdU9KcDMxZXp0WVU0K0dCSGNHVCttbnF6VEd5VUFqQTkvQVAzOTJzTEljemlRZlFGSkpWbjNFckpOOWZGN0JwbGxDVGladHhNQXNQZm1SL0JUUmlMV3JiZU5JeVBFUEJyajlvWGhlZDcrcDcwSUljU0tIdnY3dzN1Ni8wRC9kbmdsZW5DVnQ3OTNhUWVlYXRFVDBTNVZsKzE4ZGYwSWRxV2RxdkwyWHQ0eG1CczdBa2R6cnlMR05RQUdqc1BjYzkrZzFGQy85YmM3Kzh5cDEvTlZ4OERyc083cVpOeFFDYk50U29relpzWitTNTBUU0wyak1YNkhOY2U0TlRFVmR1T2lHV0pDQ0xHaU5tN0JlREZxQUE3blhNSlBOMDhpMHRrUE1TNEJKbCtwRHZKdmp5aVhBS3lNL3hsRmVqV0dCbmJFRHluSG9lTU40akZGT25XVmp4SHRFb0FaTFljZ1MxT0lkVWwvSU1MSkY0dmJqY2JjMkJGNDcrSU91LzFhVmNySU1USHlJM3gwWlF3S2RkblFHRlhZbERRZE0yTzN3VUhpYXV2d0NBRkFZOXhlMGFJNlFnaXhralp1d1hpanplTklLc25DWjRuN2thN09COC96R0JyWUNaMDh3cEd1emtlUWd5ZUdCM1hHM3ZUVCtDYzNIam1hSXJSMkRjSno0WDJRVlZhSWRIVSswdFg1VUJrMFpoOGp3dGtQYjdVZEJTUFBZL25sWFZBYnRMaFlkQk5mWFQrQzl1NmhtQnM3QWpMV2Z1ZENYR1JlbUJTMVJ1eWJuYXRKeFZmWDVvS2pCSUEwQWpURzdaZGswYUpGaTJ3ZEJDR0UySlB2VTQvVjZYNitTbGY0S2Qzdy9wVTllS1BOWS9DUU8rUDN6RGh3NEpDbkxVR3FPZy81T2hWS0RScHNUejBCSGp4S0RWb2tsbVRDUytHQ2M0VTN3RlZUNWRiUkl4d0wyejRPS2N0aXlhV2RTTHlybnZCcVNRYVVFaG42KzdkRk8vY1EvRmR3dlY2YTdvOEo3WFhQNTdDVXE4d0hQb3BReEJYc0J3RGMwcVpCdzVXaWxkdjlWby9GMW95OEFTeERjMXYxamNiNEhiWVk0OWF3ZVBIaXhYZGZwaHBpUWdpeDBMM1dGd0xBc01CT21CelpEenZTL3NVMzEvL0NSNTNHSTh6SnAxYjMvU1JoSHc1bFh4UXZzd3lEMFMxNjRzbVFudEFZZFZoNmVTY3VGYVdadmU4em9iM3haSXNlS05TcHNUNXBQMDdjU3J5bm44T1c5WVg3MGovRkg1bnJ4Y3RQaFMxR2QrL0hiQmFQdFJYcGNyRDI2a1E4RWp3VDdUMEcyanFjSm9YRytCMVVRMHdJSWFUQi9KSnhCbjVLTjdqSkhNQUFXSFo1RjJTc3BOcjdPRWprV05IaFdaUHJZbHdDOEZMVVFFUTQreUpMVTRobGwzWWhWWjFuOXY0eVZvSWRhU2VSWHBhUGw2TUg0clhXanlLdUlBWGJVdjVCUWtsbWZmMW9Wak00NkdWa2xpWGlRdUVoQU1DUEtlL0NWeG1HY09lT05vNnM0Umw1UGI1S25vMWIycHY0NnRwc0RBbWFob0VCTDlvNkxISVhHdVAyaFJKaVFnaXhvaGlYQUx6ZllTeGVPL2N0dGx6L0V6d1A4QUJ5TkVVMTN0ZEpxakM1L0Z4WUh6d2UwaDBBY0NJdkVXc1Q5K0hwMFBzeE5MQVRIamN6dy9WOFJEOE1EbWlQeC83K0VFbXFMTXlJR1lMMkhxRm83eEdLQlhIL1EzeHhlcjM4alBWTlkxVGhXc2xwNU92U29lTk02eW9EblZyaFJta2NTdlMzNEN6enhPV2lJMGhXbmJGUnBOWnp1ZWdJYnFqaWJsOWlVS0RMd01Hc1RmVjJma2VKRy93ZEloSHFkQjlZcHZva2pwaWlNVzZmS0NFbWhCQWI0WGdlcmpJSGZOVmphclhIdlhMNkMyU1dGVmE2L3NTdEpBend2dzlicnYrSnc5bVhBQUFzdzRManVSb2ZPMTJkai9ubnRtR2dmenRFT1BzMXlqZEtJMi9Bd2F4TjJKK3hBVWErNWxySUlsME9EbVorYVlYSUdoc2VKM0ozTk1pWjNlUytlREwwTGJSMjY5c2c1Mi9xYUl6YkQwcUlDU0drRVZpWCtEc3VWM2pEQ25meXhleFdqMVI1bjhTU1RMeDBhb1BKd2hrWkk0R2VxMTNIQlI0OC9zZzZYN2VBRzFpeFBoZGZKRTVIbXZxeXJVTnAxb3AwT2ZnaWNScDZlRCtPSjhQZUVyZlFKcGFqTWQ2NFVVSk1DQ0dOUUo1V2hYUjF2c2wxVGhKRkZVZmZVWEVWdVlORWpqS2pybDVqc3pZZVBMNi84VFlsdzQzSWlid2RDSENNUVIvZloyd2RpdDJpTWQ2NFVVSk1DQ0dOZ0tmY0NRRU83aWJYZVN0Y0xENlBxOHdCSllheStnckxKazdsN2NhVm9uOXNIUWFwNE9lMGo5RGFyUSs4RkNHMkRzVXUwUmh2M0NnaEpvU1FSbUJhek1QMWNoNGZwYXZaV2tSNzhuZk9ObHVIUU16UWMxcWN5TnVKWVVFemJCMktYYUl4M3JoUlFrd0lJWTNBT3hkL3d0bUM2eWJYbGE5V3J5MG5xUUorU2plY3VuV3R2c096R2gxWGhuUjF2SzNESUZXNG9UcHI2eERzRm8zeHhvMFNZa0lJYVFTOEZjNEljdlEwdWM1WDZXYlJPZnI3dFFVREJoZUxVdXN6Tkt0UzZmTnJQb2pZVExIZWZQOWJVak1hNDQwYkpjU0VFTklJdkJJOXVOYkg4cWk4d1dpRXN4K2VEdTJOZEhVKy9zdS9idVplOW9GRDdWYlBFOXVvVGJzdlloNk44Y2FORW1KQ0NMR2hFbjBabmozK0NUUkdQWXhta2cxM21TTTBuQjRzdzZDdG03Q1lxZFNnTlRtbXMyY0VaclVjQm9ZQlBycjZpOW56RUVKc2c4YTRmYUNFbUJCQ2JJaEg1VGUvdTQyUGVCQVArcllXTCtkb2luQytNRVc4SE9Ub2lRV3RSNkxNcU1PU2l6L2htaXE3QWFNbGhGaUt4cmg5b0lTWUVFS3NLS09zQUN1dTdFRkdXVUd0anQrYi9oL2lpOVBCTWl4S0RScjhsNTlzMHBjMFhaMlBqNjcrZ29UaVRPUnFpNnM5MTc3TWM1VVc5UkJDNmhlTmNmdEVDVEVoaEZpUnlxREJzYnlFV2grZnJNcEdjZzB6UWtkenI5YnFYRGRLYzNHak5MZldqMjFQRkt3ampMd0JCdDc4aGdVZFBCOUdDNmMyMkhOelphM1B5VElzZkpVUnlDNUxCbytxdjZMMlZBUWlYNXRoY2N5a2FhSXhicDhvSVNhRUVHTDNsblU2Z1ZPMzl1Qi8xeGVhdlQzV3JUZTZlbzJ3S0NFT2RteU5tYkhiOE5XMU9ZZ3IrTVBzTVIwOUg4Ylk4T1hZbERTdDJzMUVPbnJXclFmdDJmeDlsYTRMZCs2SU1PZjJkVHBmdWNOWlcrN3Avb1EwTlpRUUUwS0loWlFTV2FYdFZKc2pwVVJtNnhEcURRT20wc3IrS0pldU1QQTZ4RmVUNko0dk9JaCsvZ2tZRzc0TUt5NlBRcEV1eCt4eHowVjhVS2U0ekNYRXNXNjlNU0RnaFRxZHJ4d2x4TldqTVM1b1NtTzhKcFFRRTBLSWhmeVY3dlMxSklUbm9TbjQvL2J1TXpDTzZsNGIrRFBidFpKV3ZmZHF1VnZ1RlRmQXBocFRES2JqMEdzQzNIdVRTM0lEU1VoNWdRUUNoaEFnZ1JCaUFnUmpjTUhHQmhzWHNGeGtTeTZxVnU5YWFWVzJ0L2VENUVXclhUVVhyYVI1Zmg4Uzc4eVoyZit1ZE5oSHMyZk95ZFRNdzdYeFQrS2ZaVDlGcTdrT1FZb29BTURFNENXbzBwOTBQUWFBUmxNWmt2eW51QjEvc1BsVFhCcHpIMUlDc3RGcXJuTnRkOEtCU3YwSjErUHR0VzlnZSswYmc2cnB5cmpIQmd5OVR4NmUwdTkrYjFiRVBvUVZzUThOK1RpeFlSL3ZNbGI2K0dBd0VCTVJEZEhzc0hSK1dLTHJmUmp0a3Z3bjQ1NjBQOElCTzZTQ0hKbWF1YmduL1dXM05qK2R0TW4xN3ljUFQ4RVQ0Ly9wOVZ4M3ByN2c5dGppTU9LblIrZGMrS0xwb21NZjd6SVcrdmhnTVJBVEVRM1JxdmhaK0tiaDVJQjNmSTlsRVVvTnJvdWY1ZXN5emt0eXdEVGNuL0U2SEhEZ3phSUhVV01vUUkyaEFFOGVub0w1RVd0d1RjS1QrT1d4SmJBNFRHN0huYjB5RzZGS1FxZTFCVVo3QndCQUpsRWlRQllNbmNYN0RWTG5lblUyVHAyRlpsTWx6QTZEeDc3NUVXc0dmWjR5THJzOGFPempZNk9QRHdVRE1SSFJFS21sQ2p5U3VRTFA1bi9zNjFKODV0SE1sZkNUS254ZGhwdEFlVGpTQXowL3dNdjFlUjdicG9SY2l0dFNmZ2VqdlIxdkZqMklPbU94Mi83czBDdHdvdlZycEFmT3diMFpyK0taM0FXdTRBc0FLbWtBN3M5NEEzcWJEaStmdmhVQWNIUFNzOGpRek1aZmloNUF2YkhFNHpuelduZjJlWE5lYjlOQ1ZtQnl5SElBd0RYeFR5TEJmeUorY1d5UngwcHhOeVo1djRuUW04K3F6bTBjc3hpeGo0L01QbjR4TVJBVEVaMkRxY0ZKZUhieVRWaGZ0RjFVVjVFaWxCbzhtcmtTVTRJVGZWMktoeXpOZkdScDVudHMvMDMrRHpNOENCQndXY3o5V0JIM01CcU5aL0JXeWFOb01kZTR0UTlXUkNFMU1CdHZGYjhOaVplUFNRRUNia3Y1SFVJVU1maWc3R2V1N1o5WHY0U0hNdC9DWTFudjRxOUZENkZDbis5MlhJUHBqTmViNUx5eE9Fem90TFZBZ0lBNGRSWWFqR2U4THBzODFISEVIRDg4ZU96akk2K1BYMHdNeEVSRTUyaHFjQkplbm5FM05sVWZRbzYyQlBVbTNaaThNMTBsbFNOYUZZelpZZWxZRlQ4TDZoRjYxZWgwMjE3c3FIM1RZM3U3cGRuMTcvc3lYa2RXMEFLYzB1M0IrMlUvaGRtdTkyZy9NK3dhZEZwYlVOVCtIYkkwaXp6Mlg1dndOQ1lHTDhhbXFoZFEzbm5jdGIzRDJvejFoZmZnNFhIdjRJSE1OL0ZHMFgybzBwOEVBSmpzbmNqVXpNWHUrbi9BYUI4NFhKM1U3VVpSKzNkWUhIVW4vR1hCMk5lK29jKzJBZ1FJZ3FUZjh6bWM5Z0dma3p5eGo0c0hBekVSMFhsUVN4VlltN1FBYTVNVytMb1UwZXUwdGFMQ3kvQ0luakkxODdDMTVsWHNxbnVuejhVMlpvV3R3dEdXYlY2dnlDNk91Z09Mbys3QTBaWnRhRENkOFppdWJWbjBPdXh2L0RlV1J0K0ZhK09meHZyQ2V3QUFCNW8rd3JMb2RYZyt1KzhwM1ByU2FDckR2c2ErQS9HazRLVWVOd0wyZGk0elVsQVg5bkZ4WUNBbUlpTFJXRjk0VDc4M2x5a2tmb2hRSldHeHFpdjRudlY4OW40QXdLL3pWa0FxeU5Gb0tzUDlHVzlnZmVFOUtPMDRBZ0FJVWtSaVNmU2QyRmF6SHVzTGZ3U2o3WWNyd1p1clgwWmU2MDZFS3hPaGtLaGdoMzNBcTdaT3B3UHQxbWFjNlR3eXFDdThXMnIrREwyMXhXMWJwbVl1cHAzam9pQkVZc0pBVEVSRW9qSFFUQXRXaHdtL1A3SEs5VGc5Y0JadVRQbzVYajU5SzB4MlBYU1dCbnhkL3pkSUJDazZyRnBjRW5tN0t4RFBpN2dKVGlkd1JMc0ZPa3U5eDdrcjlTZFFwVCtGbDJZZXc5ZjFmOGZtNmo5NXJlR1BNL093dStHOUlhMnFCd0RIVzNhZzJWenB0azBoVlRNUUV3MENBL0V3TXRndFkzNGMwa2pIY1ZKRTFCOG5uR2cwbGJrZWh5dTdiaXhxTWxXNHpUTGhjTnF4cjNFRFZzWTlnaVQvS1dneVYyQlI1SzNJMSsxQ3E2VzJ6L05MdXNmNk9weTJpL1FLaU9oY01CQVBrK082Q3RIZHFUb1NtZXhXbE91YlVLNXZ3amNOSi9GSTVncE1EVTd5ZFZsRTVHTlh4LzhFN2RZbWZOdmdmZEdORUdVc1lpVCtVRXI5Y2JwdEx3QmdiK08vc0NqcU50eVM4aXZVR0FxaGxQamp5OXJYM1k2YkZiN0s3YkZDb2dJQVJLcFNQUGIxRksxSzk5aWZxOTBHbTlQUzV6SEpBVk1ScW94MTJ4YXBTdTZ6UFJIOWdJRjRHQnpYVlloNkxzT1Jxc25jam1melA4WnprOWVJYm5vWklqR0k4Y3ZBb3NoYjhWSEZjd08ySGFlWmh3QlpLR29OaFpnWXZCZ2FlU1NDRkpFSVZ5WUFBSjZlMFBYZjhNTDJBNjVBYkxKMzRyUEszK1AyMUQ4Z1NwV0tYZlh2b01GWTZuYmV0Y20vOXZwOFUwSXV4WlNRUy91c0p5dG9BYktDM0cvaU9xWGJBNXV0NzBCOGE4cnpBNzVPSXZLT2dmZ2lNOWd0V0YrMDNkZGxVRDllSy9vU0w4KzRtOE1uaU1hSXRNQ1pXQnA5TjhZSExZTERhUnRVSUE1VnhxTGVXSW80OVhqTUNsdUZabk1WbXMxVjZMQnFNVFhrTXJ4ZC9CZ2FUS1VlcTlENXlUUnd3Z2tCQWlLVVNaQkxsTEE2eks3OXZXZDNXQlI1RzFZbi9nOWVPWDE3bnpOaW5Pc1k0amNLNzBXcmw3SExSRFF3QnVLTGJGUDFJUTZUR09HYXpPM1lWSDJJVStvUWpWSm5oeUhFK1kzRGt4TStSTHg2QW96MkR1eXVmdy83bS80Tm9HdkdCZ0FlZ1JYb1d1SE9UNnBCdmJFVTN6YjhFM3NhL3VIYU55Rm9NYWFHWElheXpxTnVZNGdENVdGWW5mQlRUQXRkZ1VyOUNXak4xY2dPWFlrWXZ3eDhYUEZybEhUa2VOUVpvb2pCOHBoMTBKcXJVV1U0Y2NGZWYxSDc5L2o5aVZYUW1xdGc1OWhrb25QQ1FIeVI1V2c5bCsra2tTZEhXOEpBVERSS1RRKzlFZ0FRcXg2SE5rc2pQcXY2Zi9pKzZUK3dPSXl1TnEyV09nREFMY20vZHB0cFFpSklNVFhrTWdCQWNVZE9uM01UbnhVb0Q4ZWl5RnV4S0hJdGxGSi9ITkZ1eHNjVnY0TFZZVWFkc1Fncll4L0J3K1BlUmtsSER2WTNmb1FUdW0vZ2hCM1pvVmRpVmNMVFVFajg4RzdwVTE3bk9ENVhab2ZCN1ViQW5nSmtvUkFFQVVaYkI1eHdJazZkeGRCTTVBVUQ4VVZXYjlMNXVnUWFCUDZjaUVhdmZOM1hXR1plaDV6bVRkaGQvNTdYRzgvMk5XNUFldUFzVEEyNUhObTlwaUV6MlR1eHQvRURIRy9aMGUvenpJMjRBVGNtL2h3U1FZb21Vd1UrTC9zWlR1cDJ1L2J2ckhzYnA5cjI0cnFFLzBaNjRHejRTVFZvc2RUZ25yU1hFYXlJUW8yaEFCdktmNEZhUStFRmVkMkRNVFBzR2x5YjhKVGJ0dE50UTE4Y2hHaXNZeUMreURpMTJ1akFueFBSNktXMzZmQ0hFNnRoZC9iZGovVTJIZFlYcmh2eXVhMU9FOW9zalhEQ2lhUGFyY2pTTEVCZTYxYzQxcnJENjJJWnRZWkN2Rjc0STZRRnpvRE8wZ0N0dVJvSG1qNUN2YkVFSjNXNzNWYTE2OHNoN2VlbzdGN3kyWnV5em1QNHR1R0RRZFdmcDlzSm05TU1tYUNFUkpDaTA5YUNZeTI4cjRXb044SHBkQTdjTyttY3JkNzdvcTlMb0VIYXVPaHBYNWRBSkhyTjVrcjhOdjlxWDVkQmZRaFRKdUNaeVZ0OFhRYlJlUk1FUWVqNVdPS3JRb2lJaUlpSVJnSUdZaUlpSWlJU05RYmlVVTRBSUJVRy8yT1VDZEorOThmNmhXQnVXTVo1Vm5WeFhCczNFeTltMytIck1vam9JaEw0c1RTaVNkeS9aU1lhTTNoVDNRaTNKbkVlYms2Y2p4djJlWitnL1lhRU9iZ3RlUkZ1M3Y4eUxJNytwOUtaSFphTys5T1c0N2tUbjZES29BVUFxS1VLcEFWR283U2pIZ2E3QlZmR1p1T3k2Q2w0L01qZjBXQnFjeDBicHc1RnNGeU5ndlphMkowT3FLUnliSmoveEFWNWpZTWRaeDJoMUNBdElPcUNQQ2NSalV3QjhsQmZsMEQ5Q0pDRitib0Vvb3VDZ1hpRWt3aEN2MytSbngwVGJoL0VuSmFWK21iSUpUTDhhdklhL1BUNHY5Qmdhc1A0b0hqOGZPTDFlQ2J2UTV4cXE4YUhGUWV3T0hJQzdrKy9GTDgrOFIvWHNjc2lKK0w2aERtNC9idFhvYmVaWWJaYjhlaVJ2M2s4eC9Lb1NWZ2RQOXR0bjdkdDNrd05Uc0t6azI4YThIVU1kUFBibzBmK2hocER5NERuSWFLUlJ5bFJJMHFWaWdiVEdWK1hRbDRrK2svMmRRbEVGd1VEOFNpbmtNamdjRG9IRllqclRUcjgvdFJuK1BXVW0vSExTVGZoZjQ1LzRMb0tIS1VNd2lsVW85Tm13c2FxSE55UmNnbXlRMUtRMjlvMTJYdWNPZ3d0bGs3b2JWMHJQRGtCcjZHejNkbzFFWDdQZmQ2MmVWUFFYdHR2YUw0aFlRNldSazRjTUZnM0dOdjYzVTlFSTl2OHlEWFlXUGw3WDVkQnZVZ0ZHZWFFci9aMUdVUVhCUVB4S0hSdDNBd0V5djBBQUpPREV1R0VFN2NsTDNScjAyenV3UGE2NHg3SG5tNnZ3VnVsdTVEaUh3bUR6UXlEelF5cnc0NUUvM0JYbXkyMXViZzZiZ2JHYStKY2dUZzlJQW9sSGZWdTUxTExsQWhSK0x0dDAzVFhGYWNPN1hmYldUMURzdGxoUlkyaHhXdTd3WEE2bmFnMXRwN1RzVVEwY2l5TXZBVjVyVitodE9PSXIwdWhIbGJFUG94b3Z6UmZsMEYwVVRBUWowSlh4R1lqV2hYc3R1M0doTGx1ajArMzEzZ054QUE4dGxmb201QVpHT042YkhaWThmaVJ2NlBUWmdMUU5YWTNUQm1JcmJXNWJzZk5EY3ZBWTVudUt6NmQ5ZG9Nendud3ZXM3pObjdZVzd2QjdMYzY3Rml6LzAvOUhrdEVJNThBQ2RZbS93WnZGaitBSmxPbHI4c2hBSk5EbG1OWjlEMitMb1Bvb21FZ0hxRWV6N3dDUzZNbXVoNXZYUFEwZEJZRDdqbjRPaDQ2OUxaciswTVpsMk5HU0FydXpYblR0ZTBQMDI3enVNRXVVTzRIaGVTSEg3Zk9vbmNOc3pqWlZvMHJZN09obE1oaGRuU3Q5SFEyREFOQWRrZ3lBT0NZcnNKcnJXZkhGUVBBZGZHemNGZktZcmVnNjIzYk5YRXpzQzUxcWRmejlYV1QzWTlTbCtIcXVPbGM3SVJJQkVLVmNYaHF3aWZZV3ZQS29GZGxvd3ZQVHhxSTFZay94WXl3cXlHQU0welEyTVZBUEVMdGJqeUprczU2ekFoTnhmU1FGTHhWdWd2bTd1V0YxVElsekhacjEyd1BFam5NdmNLdlFpSkR1OVVBUDZrQ0FnQ0QzWUluTXEvQWpOQlVWNXVlTjU3bDZzcXdLbjRtWm9TbTRFQnprVWN0ODhQSG9kV2lSMWxudzhWN3dSajhTbkVEdFR2N2h3TVJqVzRLaVFyWEpmd1Bsa2JkZzhMMkEyaTExTUhxTVB1NkxGRlF5elNJVUNWam5HWWVGQkkvWDVkRGRORXhFSTlRZWJwSzVPa3FvWkg3WVhwSWl0dHdoZHVURmlKVEU0dW5jOStIdjB3Smc5MzlBMEl1U0dGM092R1hXZmZpaTVxaitLVHFlM3hhbllQZGphZVFHUmlEYStKbXVMVS9vYXRDaDlXSUpWRVRQUUp4aEZLRHljR0oyRnFiaTc3VytJN3hDNEhSYmdFdytESEVRWEsxeDNsNjN5d1hJdmZITFVrTGtCWVFoUzlxam1CdjAyazRlbFNoa2ZuaDZyZ1pLR3l2d1pIdXNjNEE0QmpFRFlaRU5Ib0VLU0l4Ty93Nlg1ZEJSR01ZQS9Fb281TEtzVGh5QWpiWEhnVUFCQ25VNkxDYTNOb29wRElZN1JZY2JqbURTeUxINDVPcTczR3FyUnBBVjFqc0hZanRUZ2QyTjU3QzFYSFRFZU1YakRxanpyWHZxdGpwa0FnQ2RqYms5Vm5UQzlOdTk5ZzIyREhFUFoyOVlwMGVHSTBsa1JPd0tDSUxYemVjeEVzRlg4RG1kRUF0VmNCZnBrS0FUSW01WVJsWUZqMEpkVVlkRG1sTE9NMGFFUkVSblRNRzRsRm1VY1I0K01rVStLcStLNkJHS1lOUXBkZTZ0WkVMTWxnY051Um9TN0FzYWhKUy9DTlJwbS9zOTd6YjZuSnhWZXgwM0pLNEFIOHEzQUlBQ0ZINFkyWHNWT1RwS2xHaGIvWTRwdHFneGJiYVhMeGJ0c2MxWm5sbWFCcldKaTNBR3lVN1BHYWw2R2xTVUFMbWgyZDYzWGRmMm5Ka0JzYkFaTGRpUmN4VUxJdWFCTFBEaWdpbEJnRGdjRHB4dUtVVXo1L2NpRVpURzZKVVFmMitOaUlpSXFMK01CQ1BJbEpCZ2hzUzVpQkhXNHBtY3dlQ0ZmNElsUHVoeWR6dTFrNGhsY0ZzdHlKUFZ3R1QzWXFGRWVNR0RNUjFSaDIrYVR5QjVWR1RzYk1oSC9tNlN2d29kUm1VRWprMlZPenphQituRG9YZWJzYVd1bHhFcURTdSt1NVBYdzZaSUlYTlllOTMrclJXcXg1YjZuSVJwdzVGcTBVUGcrMkhZUjkvTE5nTXRWU0pGa3NuMURJbExvMmVqRXVqSnFQVm9zZXVobnpzcU10enZlWjFxVXR4Wld3MjNpcmQxZWVzR2tSRVJFVDlZU0FlUlpaRVRrQ1VLZ2pyaTdjRDZMcktDblJkcWUxSjFUMWJoTlZoeDdIV2Nzd0p6OEQ3NVhzSFBQLzdaWHN4Snl3RFQyUmVnVTAxaDdFZ1loejJOSjVDUVh1dFI5dUJoai84YWZwZGczMVplTDE0Tzc2cXozYzl0amhzbUJTVWdMc2lGMk5pVUR5T3RwVGg5ZUx0T054eXhqVXpobHdpZzU5VWdhMjFYWUg4d2ZUTEVLNE14QWZsbnVHZGlJaUlxRDhNeEtOSW1iNEpuMVVmUXI2dWExN09KWkVUQUFDRkhYV3VObktKRkJKQmNNMUk4WS95UFI1ampNK1NDaEtzakptR0xkM2prZHVzQnJ4UnZBUC9OZjVhckV0ZGltWnpCOTQ1ODQzWFkzdFBmYllpWmlvZVRMOE1MeFZzeHI2bUFvLzJHWUV4K08zVVcxRFFYb3YveS90M256Zm9qZGZFNGJkVDE3b2VWeHUwQ0ZjRzRvNlVTM0JmMm5Lb3BBcW9wSEpJQlFtQXJ2SFBScnNGemVZTzNKZ3dGLzR5RmQ0cTJkbm4rWW1JaUloNll5QWVSYzUwTnVCTTk5Um55ZjRSbUI2YWdqT2REV2cwL2JCVXNVcXFBQUFZdXdOeHp4dmtlZ3FSKytPaDlNdVJIaGpsQ3NSQTF4UnRWb2NkY29rVTdWYWpLM2oySjlrL0F1dFNsNkxWb29mVllZTktLb2VwKy9rQklEVWdDaitmdUJxZFZoTmVMdHphYjFnOTNWNkR6VFZIWVhYYTBHclJ3MlMzUUc4encyaTN3R2kzNEhkVGI4VzJ1bVBZVUxFZkpyc0ZDb25NTlFmeUxVbnprZUlmQlVBQUdJbUppSWhva0JpSVJ5RUJBbjZVdGd3Q0JHeXRQZWEyVHlXUkE0QmJJTzNKcnpzd1B6UHhlbGdkTnZ6aDFPZXVmVmZGVHNjOXFVdGd0bHZ4WFhNUkxva2NqeGVuM1k0L0YyMURucTd2MWFKMEZqM2VMZHVEZVdFWitPL3hxMkIzT25DeXJRcEhMVGtkQndBQUgyRkpSRUZVV3M5QUpraXhObWtCOURZem5zMy9HRnB6eDRDdjc1MHpYeU5ZcnNiRG1TdFFZMmpCZTJWNzNQWWI3UlowV0kyWUVacUtwN091d1VlVjMrSHptc1A0c09JQUZCSVpuQXpEUkVSRU5BUU14S1BRTFVuek1Ta29BYlhHVnV4dVBPbTJMMVlkQWdEUTI3MFBrNWdkbGdFQXFERzI0QStuTnFISjNJNG9WUkFlU0w4VTJTRXBhREszNC9tVG42SkMzNHpDamxxc1MxMks1eWF2d1RlTko3R2hmTC9IRFh3QW9MTWFzSzAyRjl0cWN4RWtWMk5wMUVUY2tqUWYwN3BYdUFPQTczUkZDSkNySUJFRU9KeDlCMVlCd0xLb1NiZzdkUW1VRWprS2U0eGZkcTJSMUgxOHViNEpoMXRLY1dmS0pWZ2NPUUd2RjI5SFVZL2hJMFJFUkVTRHdVQTh5bHdUTndOckV1ZkI0WFRpOWVMdHNEc2RXSmU2RkRLSkZIQTZNU2M4QTA0NFVkcmhmVlc1dlUybklRakFDNmUvUUlCTWlYdFNsK0NLbUd6SUpWSWMxSmJndGFJdlhjczJiNjNOUldGN0xaNFlkeVdXUms3RW9vZ3M3R3NxeEticVF5alhON25PS1pkSWthQU9RMlpnTEtZRUp5STdKQVZLaVJ6RkhYVTQwRnlFcWNGSldCaVJoY1dSRTlCcE0rRllhemtPdFpUaWFFdVoyeExSV1pwWTNKMnlCT00wc2NqWFZlTE5rcDF3d0lFVS8wZ1k3R1pNRGs0RUFMVGJqQUFBcmJrREx4VnN4czc2ZkR5VWNUbCtQKzFXYks0NWl2Zkw5OExhYS9VK0lpSWlvcjR3RUk4aUFnUXNDQjhIb090bXVaUGRpMjJFS3dNeHIzdE8zeFpMSjE0djN1SDFTaTRBN0dzcWNOMzBkbS9hRlpnZlBnNWFTeWYrZnVZYjdHOHE5R2hmMnRtQW54eDlENnZpWnVLR2hEbVlHNWFCamRVNWtFdGtlR2JDYWtUN0JTTmNHZWdhYTF4cmJNWDJ1dVBZMjNRYXBkM2puVCtyUG9SQXVSL21ocVZqZnZnNHpBdlB4TUtJTEZnY05qeDQ2QzIwV3ZRQXVwYUlEbFVHdU4yWWQyM2NUTnlUdXNSVmo4Nml4NzVHOTV2Mmp1c3E4T09qNytMTzVFdVFwWW5sU25WRVJFUTBKSUxUMmMvMzEzVGVlcy9HTUZTM0pNM0h6WW56WGVjSlV3VGdrc2dKMkZpZDQ5Wk82UDdmb1l5ZkRaQ3BzQ1JxQW5iVTVia1cxaGlvZmJ3NjFEVU4yMzFweXhHcURFQzFRWXV5emtZVXR0ZENhK2tjOER3YXVSL21oV2RDSmtqZGJ1aVRTN3IrUHV0NWRUZE1FWUQwd0doSUJBbE1kaXNLMm10Y3kwUjdJeE9rc0RudEE5Ymd6Y1pGVDUvVGNVUkVSRFM2Q0lJZ3VEMW1JTDY0empjUTAvQmhJQ1lpSWhLSDNvRjQ0RG0xaUlpSWlJakdNQWJpaTB3bGxmdTZCQm9FL3B5SWlJakVpNEg0SW90V0JmdTZCQm9FL3B5SWlJakVpNEg0SXBzZGx1N3JFbWdRK0hNaUlpSVNMMDY3ZHBHdGlwK0ZieHBPOWprTkd2bGVoRktENitKbitib01HcVVNZGdzMlZSOUNqcllFOVNaZG42dEVqbVlxcVJ6UnFtRE1Ea3ZIcXZoWlVIZXZlRWtrQnV6ajRzQlpKb2JCY1YwRm5zMy8yTmRsVUIrZW03d0dVN29YL1NBYWl1TzZDcXd2Mmk2cVAzZ2psQm84a3JrQ1U0T1RmRjBLMFVYSFBqNTJjZG8xSHhGanB4cnBJcFFhUEpxNWttR1l6b25ZLzlEbEg1STAxckdQaiswK3prRHNRMkw0Mm1XazQ5ZENkQ0VZN0JiOCtNaTdvdjRETjBLcHdjc3o3bVlmb2pHSmZYenM5M0VHWWlLaTg3U2hZajgrcXZ6TzEyWDQzSnJFZVZpYnRNRFhaUkJkY096alhjWnlIK2ZDSEVSRTV5bEhXK0xyRWtZRXZnODBWdkYzdTR1WTNnY0dZaUtpSWFvMzZYeGR3b2pBOTRIR0t2NXVkeEhUKzhCQVRFUTBSQnovMzRYdkE0MVYvTjN1SXFiM2dZR1lpSWlJaUVTTmdaaUlpSWlJUkkyQm1JaUlpSWhFallHWWlNZ0hNZ05qc0RacEFRTGxmbjIydVNSeVBCN1B2T0s4bnl0WTRYL2U1eUNpb1dFZkgxMFlpSW1JZk9DR2hEbTRPbTVHdjIweUFtS3dOR3Jpb002M2NkSFRXQnc1d1dON1drQVUvamJuSVN5TXlEcW5Pb25vM0xDUGp5NE14RVJFd3l4ZUhZWlpZZW5ZVkgwSUhWYmpSWDJ1NVZHVFlMQ1pjYVRsekVWOUhpTDZBZnY0NkNQemRRRkVSR0p6YytJOHRGa00rTHptc0d2YmlwaXBIdTJTL01QNzNGZlFYb01LZlhPL3p4TWdVMkZwMUNSVUdwcjd2UXJWWXU3RTk5cml3WlpQUkFOZ0h4OTlHSWlKaUlaUmFrQWtGa1JrNGMyU3IyQ3lXeEhyRjRKV2l4NFBwbC9XNXpIZTl2M3R6RGRvdHhxaGxpbGQyMElVL29oVGh3SUFhZ3d0dUNadUJsUlNPVElEWTVBWkdOUG4rZk4wbGZ5d0pMcEEyTWRISndaaUlxSmh0QzUxR1NyMXpmaXFQZzlTUVlML25iQWFFa0dDRy9mOUVYYW53NjN0ajFLWDRlcTQ2Vmk5OTBXdjUvckp1S3R3U2VSNDErTzdVaGJqcnBURlhjY2UvQXV1alp1Sno2b1A0YjJ5UFgzVzg4cjB1MkYxMkM3QUt5TWlnSDE4dEdJZ0ppSWFKcGRIVDhHRW9IajhJdTlET0ozQXF2aVppRk9INHJXaTdSNGZsSVB4cDhJdCtGUGhGc1Q1aGVLMW1ldndjdUZXN0drOEJRRDQ3L0hYd3VxdzRUOVZCd0VBMDBOU2tOOVc1ZkhCS0pOSVlYWGF6Ly9GRVJINytDakdRRXhFTkV3V1JtUkJBUERjNURXUUNsMzNOSjlvcThMWERma1FBQ2lsY3JmMlVrbFhHMVd2N1lEN2txclpvY2x1KzZKVndjZ09TY0ZicGJ2UWFUTWhMU0FLdjVoMEE5NHYzNHRQdXo4OHo1SkxwTEE1K0dGSmRDR3dqNDllRE1SRVJNUGs3VE5mUXlQelE3dk5pSitNdXdxeGZpRllYN1FkVGdCaHlrQzhQZnNCcjhkdG1QK0V4N2FlWDdFdWl1ajZTdlcyNUlWSURZakN1MmQyNDZIRGIwTm4wUVBvbXY2cDNXckVsN1c1SHVlUkMxSlkrV0ZKZEVHd2o0OWVETVJFUk1Pa3N2dU84V1ZSazVEc0g0RjN6bnlOZXBNT0FOQnBOZUhsd3ExRFBtZWlPaHlKNnE0NzFVL29xbkI1OUJURStBWGpqd1diQVFESi9oR1lHNTZKdDB0M0lWTVRDNVZFN25aekRiOU9KYnB3Mk1kSEx3WmlJcUpoRktMd3h6MnBTM0NpclFwYmFvNjZ0cHNkVnRmWXdLRzRJV0VPRHJlVVltRkVGbzdyS3JDai9qaitiOUtOdURKMk9qNnRPb2k3VTVhZ1V0K003WFhIY1V2U2ZGd2VQUlVuMnFyUWFUTUJBR1NDbERmY0VGMUE3T09qRXdNeEVkRXdrUWdDZmpMdUtnZ1E4SHJ4RGlTb3d4R25Ea1dJd2g5YmEzTUh2ZEpVbGFFWkZmcG1wUGhIWWxGa0ZwN04vOWgxYkVGN0xaN0tmUi8xeGxiTURrdkhsSkFrUEhOOEEreE9CejZ0eXNIbDBWTndTOUo4dkYzNk5ZQ3U4WVVXZmxnU1hSRHM0Nk1YQXpFUjBUQlpFamtSazRNVFlYUGFzWDdtT2dnUUFIUk53TCsxTmhkUFpWMDlxUE44VXZVOUt2VDdjSDNDYkp6cGJFU2VydEp0ZjUyeEZjRnlOZTVQdnhSZjFlZmhkSHNOQU1EcXNHTkxiUzdXSk03RDF0cGNOSmphSUJVa0hGOUlkSUd3ajQ5ZURNUkVSTU9rMnFCRm5xNFMxUVl0cW8wdHFERm9VV05vZ2RiUzZXcnpXZlVoL0t0aWY1L24rR2pCajEzL3p0TlZZbnZkY2EvdEhoOTNCY0lVQWJna1lqd1dSNDZIUWlKemZUZ0R3SjBwaS9GSzkzaEdNNjhlRVYwUTdPT2pGd014RWRFd0tlcW93eS96UCtxM2pRUE9RWS8zMjlXUUQ0ZlQ2WFhmenZvVDZMQ2FVR1hRUW1mVm85V2lSNGZWaUE2YkVVc2lKMkpCeERobzVINEFBSXZENnZVY1JEUTA3T09qRndNeEVaRVB5QVFwMGdLamtLV0pSVlpnSFA1YXVuUEk1K2pyZ3hJQURqUVg0a0J6b2RkOW0yb080NU9xN3hHcUNBQUFtTzI4ZWtSMG9iR1BqeTRNeEVSRXcrU1N5UEdZb0lsSFdtQVVrdjBqSUJPa3NEc2RPTlBaQUxOOStLN2dHR3htQUhCOVdIYllqTVAyM0VSakdmdjQ2TVZBVEVRMFRDNkpHSS94UWZFb2FLL0Jodkw5T04xZWc1TE9CcmV2VDYrUG40M3I0MmRmOE9kT0RZaUMzbVpDdTlVSWs5MktJTGtmcm91ZkJRQ28wRGRkOE9jakVpUDI4ZEdMZ1ppSWFKaThVclFOZXB1cDM2OUJEN2VVWWwrVDk2OUJBZURINDY0OHArZStJM2tScG9Va2Uydy8wRnlFT3FQdW5NNUpSTzdZeDBjdkJtSWlvbUhTWWUzL2E4dnRkY2VSMjFxR2c5cVNQdHVNMThTaHVLUE9ZN3ZWWVlmRDZlanp1TTIxUjFIU1dRK1pJSVZFa01Ca3Q2QzBzeDZIdEdjRy93S0lxRi9zNDZPWDRIVDI4MmNNRVJGNVdMMzNSVitYTUdKc1hQUzByMHNndXVEWXgzOHdWdnU0SUFoQ3o4Y1NYeFZDUkVSRVJEUVNNQkFURVEyUlNpcjNkUWtqQXQ4SEdxdjR1OTFGVE84REF6RVIwUkJGcTRKOVhjS0l3UGVCeGlyK2JuY1IwL3ZBUUV4RU5FU3p3OUo5WGNLSXdQZUJ4aXIrYm5jUjAvdkFRRXhFTkVTcjRtY2hRcW54ZFJrK0ZhSFV1T1k0SlJwcjJNZkYxOGNaaUltSWhrZ3RWZUNSekJXK0xzT25IczFjQ1QrcHd0ZGxFRjBVN09QaTYrT2NkbzJJNkJ3ZDExVmdmZEYyTkpuYmZWM0tzSWxRYXZCbzVrcE1DVTcwZFNsRUZ4MzcrTmpWZTlvMUJtSWlvdk5nc0Z1d3Fmb1FjclFscURmcFlMSmJmVjNTQmFlU3loR3RDc2Jzc0hTc2lwOEZ0WWl1R2hHeGo0OU5ETVJFUkVSRUpHcGNtSU9JaUlpSXFBY0dZaUlpSWlJU05RWmlJaUlpSWhJMUJtSWlJaUlpRWpVR1lpSWlJaUlTTlFaaUlpSWlJaEkxQm1JaUlpSWlFalVHWWlJaUlpSVNOUVppSWlJaUloSTFCbUlpSWlJaUVqVUdZaUlpSWlJU05RWmlJaUlpSWhJMUJtSWlJaUlpRWpVR1lpSWlJaUlTTlFaaUlpSWlJaEkxQm1JaUlpSWlFalVHWWlJaUlpSVNOUVppSWlJaUloSTFCbUlpSWlJaUVqVUdZaUlpSWlJU05RWmlJaUlpSWhJMUJtSWlJaUlpRWpVR1lpSWlJaUlTTlFaaUlpSWlJaEkxQm1JaUlpSWlFalVHWWlJaUlpSVNOUVppSWlJaUloSTFCbUlpSWlJaUVqVUdZaUlpSWlJU05RWmlJaUlpSWhJMUJtSWlJaUlpRWpVR1lpSWlJaUlTTlFaaUlpSWlJaEkxQm1JaUlpSWlFalVHWWlJaUlpSVNOUVppSWlJaUloSTFCbUlpSWlJaUVqVUdZaUlpSWlJU05abXZDeUFpR3MwTWRnczJWUjlDanJZRTlTWWRUSGFycjB1aUVVWWxsU05hRll6WlllbFlGVDhMYXFuQzF5VVJVUytDMCtsMCtyb0lJcUxSNkxpdUF1dUx0cVBKM083clVtaVVpRkJxOEVqbUNrd05UdkoxS1VTaUpnaUM0UGFZZ1ppSWFPaU82eXJ3YlA3SHZpNkRScW5uSnEvQmxPQkVYNWRCSkZxOUF6SEhFQk1SRFpIQmJzSDZvdTIrTG9OR3NkZUt2b1RCYnZGMUdVVFVqWUdZaUdpSU5sVWY0akFKT2k5TjVuWnNxajdrNnpLSXFCc0RNUkhSRU9Wb1MzeGRBbzBCL0QwaUdqa1lpSW1JaHFqZXBQTjFDVFFHOFBlSWFPUmdJQ1lpR2lKT3JVWVhBbitQaUVZT0JtSWlJaUlpRWpVR1lpSWlJaUlTTlFaaUlpSWlJaEkxQm1JaW9qRmlWbWdhTG8rZUFvVkU1ckZ2Y25BaWxrUk84RUZWN3U1SVhvVC9tM1FqL0dYSzh6cVAzTXRyQklCRkVWbjR2MGszRHVtWWM2V1V5QkdzOEwrZzV5UWkzN2l3LzNVZ0lxSitUUXlLeCtMSUNmaEx5VmR3ZEM4VUdxNE1oRklxSC9RNWFnd3RYcmRmRno4TE1YNGgyTm1RNzdIdjZ0anBtQjZhZ2pPZGphZzBOUGQ1N2loVkVHYUVwbnBzMzlkVUFMdlRnZXlRbEFIck85UFpnRnBqcThmMmVIVVlybzJmaVJ4dENmUTI4NERuNll0VWtPQzV5VGZCWkxmaTFhSnRhTFhvWGZ1aS9ZS1JIWkxzMWw0QWNGUGlQQ3lQbW9SbjhqNUVzN25EZFo1b3YrQkJQV2V0b1FXOWwzVmRIajBKOTZVdHgrcTlMNTd6YXlHaWtZR0JtSWhvR0NYNlIrQ3k2Q25vc0pud2Z0bTNBSURITXE4WTBqSyszZ0tZUnU2SExFMGNQcXM1NUFyYVBiMVpzaE92emx5SGhSRlorRmZGdmo3UG5ld2ZnZnZTbHFQTzJBb0huRkJJWkloUWFuQzZyUVlBOEZUVzFRUFc5MGJ4RG85QXJKVEk4VjlaMTBBbVNERS9mQncyTGhvMzRIa0E3Ni9WN25UZ1AxVUg4VVRtRlhoNSt0MTR1WEFMY2x2THZSN3ZKMVhnOGN3ck1EYzhBMS9VSEhFTHo1RXFEVjZic1c1UWRhdzk4QW9XUjA3QWcrbVhNUUFUalVFTXhFUkV3MmhiYlM2bWh5UmpkZnhzRkxUVjRGQkxLWDZaL3hFQUlFd1JnS2toeWRqVGVBcDJwd01BRUNCVDRZYUVPYmdxTmh0MVJoMDJWTzczZXQ0RkVWa1FCR0JuZlI0MkxucTZ6K2UvS1hFdWJrcWM2N0g5WkZzVmZwNzNiOWZqL3pyMlQraHRacVFIUk9PRjdOdmQyajUvY2lNT3Q1UjZuRU1qVitPOXVRK2pzOWZWWDRrZzRQRnhWeURHTHdRQXNLbjZNTDVxeVBOYW53QUJkNlpjZ2xtaGFjalJlajdIV1VkYXp1REozSC9ncHhPdXc4OG1yTWFqUi82R1JsT2J4N2wrTldVTll2MUM4V0xCRjlqZlZPaTJ2ODZvYzRYYmpZdWV4anRudnNibW1xTUFnQ3RqczNuMWwwaEVHSWlKaUliWit1SWQrUFAwdS9GbzVnbzhjT2d0MTN5MG1acFkzSkY4Q1c1S25JdFBLcjlIcURJQTE4WFBoczZpeDJ2RjI3RzNzUUJPankvdXUxd2VQUVU1MmxMVUdYVjR1WERya0d2U1dmVUROeHBBb2pvTUFORFc0MXdDQkR5Y3NRSnp3ekx3L01sUE1Uc3NIZGZFelVDVm9SbTdHazY0SGErV0tmRlk1a3JNQ2sxRGJtczVYaXI0b3QvbmF6WjM0Sm5qSHlKVEUrTVJoZ0hBQ1NmZUxObUpUcXVwMzBVd2hMUHR2YisxUkNRQ0RNUkVSTU5NWjlIajFhSXYwV0V6d21TM1FpMVRJa1RoajBwRE0zNTk4aE5jRVpPTmh6SXVoMVNRSUxlMUhPK2UyUTA3SEloVmQxMWg3VDJlTlRNd0JzbitFZmhuK1Y0QXdKN0dVOFB5T3JKRGtwRWVHSTEycXhFeVFZcXJZck9odDVsUjJ0a0FBRkJJWkhneTYyck1Ea3ZIRzhYYmNiUzFETWQwNVFpVXEvQm81a3FrQmtUaEgyWGZ3dXl3WWs1WU91NUxXNDR3WlNDMjFlYmluVFBmdUs2UzkvU2ZoVTlCSWdnZTIzdnI3eXE1dytuRURmdGU2ckZGNk43dStYeEVKQTRNeEVSRVBuQ294NUNEQmVHWmVEaGpoZGQyMlNISnlKNXh0OXUydFFkZWNWdmw3SWFFcmlFUWhoNURGZm9MaEwxOVdwM2pHczk4Vm94ZkNJeDJDeUpVbWo2UEM1VDc0ZWJFK1pBS1hSTVcxUnBiOFVMQjU2N2EwZ09qTVQwa0dXOFU3OEJYOVYwMytqbWNUcng0ZWpOdVM5Ymgrb1RabUIyV2ptWnpCN0kwc1dnMHRlRTNKei9Ga1pZemZUN240MGYrL3NNbDNSNHVqWnFNVmZHelVHdG9RWnc2RkM4VmJFYXRzUVZtaDgyemNmZGZFNzNmby92VEw4WDk2WmU2YlR2YlpsOVRBVTYwVmZWWkZ4R05iZ3pFUkVURFpGblVKR2prZnE3SG4xVWZjdHZmYzd6cVpkR1Q4WERHQ3JkdEN5T3lQRzVxUy9hUHdLeXdOSS9uZXZUSTN3WmRWNGZWNUxIdGhXbTNlMm5wN3R2RzAvaTI4VFFrZ2dBQmdzY1YzVk50MVhqbzBOdlFXanJkdG9jcUE5QnBNNkhOWWtDNE1oRGh5a0FBUUc1ck9mUTJNNlNDeE92VllRQ29NYnJQc0JFc1YyTmQyaklzakJpSHY1YnNSS0JjaFZ1VEZ1THUxQ1ZRQ0ZKc3J6K09yYlc1YmpmVG5YWDJQWXBXQmVQbkU2L0grdUx0T04zZWRmUGc0b2dKdUNseHJxdU4wV2J4K2o0VDBkakFRRXhFTkV4V3hjOUVvanJjOWJoM0lJNVRoN3IrZlhaKzI1N2JRaFVCSHVlOEsyVXh6SFlyVkwybWJldHJhcmJCdXYyN1YvdThxUzVNR2VCV1YyOGRWaFBhclFZQWdOYlNDYlZVZ1hHYU9Fd0lpc1Awa0ZTa0JrUUNBSW82NnZCQnhUNjBXUXhZRVRNVmwwVlB3WXFZcVREWnJTanVxRU9sb1JrMWhoWm9MWjFvTkxXaFhOL2tlZzYxVEltVk1kTndROEljT0p3Ty9PYkVwemphV3VhNllmQ0pJMy9IRlRIVGNGWHNERndYUHd0N0drL2o4K3JEYmxQT25YMlBwZ1IxemZDUjIxTG1DdTlueDFUM2ZCOWJMWG9VZEFkbUlocGJHSWlKaUliSkUwZmVCUURja2pRZk55Zk85OWp2YlFxdy9xWUZteHVXZ1draHlkaFFzUjlya3hhNDdlc3ZzUGJXTThBT3hvUHBsL1c3LzlPcWczaS9mQzhlenJnY0U0TVNFT01YREFFQ3JBNDdDdHByOEc3WmJtak5uWWhYaHlKSFc0SjJxeEdIV2txaGtmdGhWbWdhcG9Va0kwc1RoOGs5cHFKN3ZYZzd5dlZOU0ErTXh1S0lDVmdXUFFscXFRSkhXczdnamVJZEhsZWg5VFl6UHFrNmlNOXJqbUJGekZTc2pwK05aVkdUY0xpbEZKOVVmbytpampvQVhkT3lYWjh3QjhVZGRSN242QzFIVzRJY2JZbnJzYmNGVUlob2RHSnZKaUlhSVlZNlpDSTdOQVdIV2tweHRLWE1JeEFQZG41ZHdQc1k0djQ4ZjNJamxrWk5oRVFROElkVG0xemI0L3hDOGRyTWRham92Z3BiMUZFSGY1a1N1K3J6VWR4Wmo0TDJXbGk3eC9TdVNaeUhteFBuNDR1YUk2N2oyNjFHN0dvNDRacDlJa1RoajBSMU9NS1ZnZGpWY0FMVFFwTHh5KzVWNk1yMVRkaFFzYzlqYXJaZDlTZHdxTWMyaThPR0wycU9ZSHZkY1Z3ZE94MnJFMmJqRDlOdXc2OU9mSUo4WFJXZXlyb2E0Y3BBdkYyNmExQ3YvWmFrK1REYmJYRENpU3RqczlGaE5RNzZmU09pa1l1Qm1JaG9sTnBTY3hSNm13a2hYb1pTbk8vOHVRUGRWSGVxclJxM0ppMkFYQ0p6aGR4NTRSbXdPeDJ1UlRKMjF1ZmplR3NGcG9Va0lWb1ZoR2hWa092NHljR0pzRG50bUIrZTJXY05KcnNWZTVzS1hJK1B0WmJqZy9LOUtPNnN4L0hXQ3EvSDNKNjhDRE5EVTNIbjkrdmR0bHNjTm54YW5ZT3ZHdkt4S200bThuU1ZHS2VKeGRTUUpIemJlQm9IZTF6NUJZQVdjeWRPZXJtSmJuSGtCRVNydWxhMzY3QWE4ZDRRL3BBZ29wR0xnWmlJYUlUd05qTkVmN05GbkIwUDZ5MFFEMjNJaEJIdHZhNTBEblJUM2ZmTlJmaFIybExNRDgvRW5zWlRrQW9TWEI0ekZkODFGN2xkTlUwTmlPeHpCZzBBL2U2ck03YTZCV0kvcVFJdEZqM0NGSUZZRmpYSjZ6R1ptaGlZSE5ZKzl3TmRzMkVvSkRLY2FxdkdzL2tmdTRaUHVMMCtiVEcrMXhiampWbjNZbHR0TGo3dnZwTDk4S0czSVJFa2NEaWRmYzRKVFVTakR3TXhFZEVJMFhObWlQbmhtYmcxYWFIYnRoa2hxYmduZGNtZ3pqV1VJUlAvcmp5QUR5c09BUGhoWE94dEIvNE1nOTNpOWFZNm9PdG11Unh0S1c1S25JdDlUUVZZRVRNVjRjcEEvSzRxeDYzZFFXMkp4OVhxVUVVQTNwcjlBRGJWSE1JLytyakMrc3FNdTJIcE5XVmFzRUtOeHpKWER1bzFEZFR1ZEhzMWpFWUxUclpWWTJGRVZwL3RvbFhCR0I4VWp4WXZzMVFBUUpPNUhZWHR0WU9xaVloR0xnWmlJcUlSb3VlTUJycnVBS1kxZHdEbytzby9NRklGQUgxT1NkWmJ6NkRibDk1WG9OVXlKUUI0bjcrM2x3OHI5dVBGN0R2d1lQcGxXQkF4RGp2cThsQ21ieHp3dURXSjh5QUlBblkzOUwyQVNLRE16MjFXQ2NCOXFlVyt6cnMyYVFIcWpEbzQ0TURUdWUrN3pkZmNsOTVUMmZVMk55d0RjOE15dk83YjExVEFRRXcwQmpBUUV4RU5JNlZFanFuQlNRQzZyc2IydmdyYTI1VGdKUHhzd25XdXg2ZmJhMkIxMkM5YWZYRitvZWl3R2djVnVzdjFUZGhVY3hqWHg4OUdzN2tENzVidEh2Q1lwWkVUc1NKbUtuWTE1THROZ2RhVFJCQVFKRmNQYWVhTDhabzQzSlE0Rjk4M0YrT0RpbjE0WWRydCtQbkU2L0hia3h0aHNGdjZQYmEva0wxeDBkUDRwT3A3ZkZDK2I5QzFFTkhvSS9GMUFVUkVZcUdVeVBITXhOVklEWWlDMXRLSnA3S3VnVnFteEltMmFyeGE5S1ZiMndwOU16YlhITVdwdG1xOFhyd0RmeTNkaFZjS3QrSTNKLzV6VVdzY3I0bERsVUU3cUxhWmdURzRKR0k4YkU0N3dwV0J1RFZwWVo5VGtVa0VBV3NTNStHeGNTdFIwbG1QdDB1Lzd2Tzg4WDVoa0FnQ21zenRnNnBqZWRRay9ITHlqV2d3dGVIMWtoMm9ObWp4d3VuUGtSa1lneGV5NzhCNFRkeWd6a05FNHNVcnhFUkV3K1JuRTY3RHBPQUUvUDdVWjlCWkRQamw1SnZ3eHN4N2NWQmJqR3BEQzVaSFRZYkQ2WUFkRHRnY0RweHNxOExrNEVTWTdCYkluRkxJSlRJc2pwb0l1U0RGc2RieVBxK3dublZ6b3ZmNWp2c1M1eGVLdE1Cb2ZGaXhId0V5RlV4Mks4S1VYVGZzbVIxV0tDVmRpMy80eTVTNEsyVXhyb21iZ1RKOUkvNzMrQWJjbURnWDE4VE53Tnp3RFB5bjZpRDJOSjZDeVc2RkFBRnp3dE94Tm5FQkV2M0RjYlMxREM4VmJIWU5aY2pTeENGQ0dRaTl6UXlqM1FLMVRJazFpZk1BQUhtNnlqNXJWVW5sbUJPV2dhdmpwaU05SUJyNXVrcjhzV0N6NjRhK282MWwrRVgrUjNoeTNGWDQ3ZFMxeUcwdHgxZjFlY2h0TFhNOWQzOWpoM3VLVjRjTjJEWkhXekxnMVg0aUdya1lpSW1JaGttVHVSMy9LUHZXTlhmdWswZmZ3L1VKY3pBdE9BbkxveVpESWdpRE9vOFR3QU01ZngydzNiYmFYR3lweSsyM1RjK2I3NllFSjhMaGRHQjM0eW5jbnJ3SUsyS21BZ0JLT3VwUmI5SWhTUjBCQUpnWm1vcDU0Wm40dk9Zd05sVHNoOVZoeHh2Rk8zQ3lyUXIzcGk3RGcrbVhJVVlWZ29QYVlqelpQYyt2MXR5QjE0cStkTTB4ZkZaYVFCVHVUVnZtdHMzaGRHSmpkUTd5ZXdYaTlNQm9MSW9ZajR6QWFHUUVSa01tU0ZGamJNRXJoVnV4cC9HMHg2d1BoZTIxZU9Mb3UxZ1ZOd3RYeFdZamUveTFzRHNkcU5BM1kzdmRNVHlVY2ZtQTd5SFEveGppcys3TmVkTTEzcHVJUmg4R1lpS2lZZkplMlI1MDJreXV4dzJtTnJ4UnZNUDFXQ3BJSUpkMFhRbVdDMUpJaGE1UmJVNDQ0WFE2NGVqK2Z6dWNibE9iV1J3MlZCcWFZWGI4Y0FOWnBhRVpWUWJ0Z0VzNFZ4cWEwV2JwR3F1N3JlNFlHczN0YURTMTRaL2xlN0cxTmhkMk9GQnYxTUhoZEtMRFpzVE8rbnhzcVQyS2Y1YnZSWU9wemUxYzN6YWV4dEdXTWx3YVBSbWJhNDdDQ1NlT3RwYmhkRnMxOWpVVnd1YjBIUHU4dS9Fa2lqdnFJSmZJSUJNa3NEbnRxREswZUIwLzNHTHV4TEtvaVdnMHRXRkxUUzRPYW90eGVvQ2xsRTEySy81ZGVRQ2ZWdWRnVm1ncVpvYWxJYzAvQ29kYnpwejNYTTFFTkhZSVRxZVRFeWtTRVEwQmc1VHZDQkRHMVB5Ly9jMHpUVVFYanlDNGZ5WEhtK3FJaUdqVUdFdGhtSWhHRGdaaUlxSWhVa25sdmk2QnhnRCtIaEdOSEF6RVJFUkRGSzBLOW5VSk5BYnc5NGhvNUdBZ0ppSWFvdGxoNmI0dWdjWUEvaDRSalJ3TXhFUkVRN1FxZmhZaWxCcGZsMEdqV0lSU2crdmlaL202RENMcXhrQk1SRFJFYXFrQ2oyU3U4SFVaTklvOW1ya1NmbEtGcjhzZ29tNmNkbzJJNkJ3ZDExVmdmZEgyUVM4eFRCU2gxT0RSekpXWUVwem82MUtJUkszM3RHc014RVJFNThGZ3QyQlQ5U0hrYUV0UWI5SzVsZ1VtT2tzbGxTTmFGWXpaWWVsWUZUOExhbDRaSnZJNUJtSWlJaUlpRWpVdXpFRkVSRVJFMUFNRE1SRVJFUkdKR2dNeEVSRVJFWWthQXpFUkVSRVJpUm9ETVJFUkVSR0pHZ014RVJFUkVZa2FBekVSRVJFUmlSb0RNUkVSRVJHSkdnTXhFUkVSRVlrYUF6RVJFUkVSaVJvRE1SRVJFUkdKR2dNeEVSRVJFWWthQXpFUkVSRVJpUm9ETVJFUkVSR0pHZ014RVJFUkVZa2FBekVSRVJFUmlSb0RNUkVSRVJHSkdnTXhFUkVSRVlrYUF6RVJFUkVSaVJvRE1SRVJFUkdKR2dNeEVSRVJFWWthQXpFUkVSRVJpUm9ETVJFUkVSR0pHZ014RVJFUkVZa2FBekVSRVJFUmlSb0RNUkVSRVJHSkdnTXhFUkVSRVlrYUF6RVJFUkVSaVJvRE1SRVJFUkdKR2dNeEVSRVJFWWthQXpFUkVSRVJpUm9ETVJFUkVSR0pHZ014RVJFUkVZa2FBekVSRVJFUmlSb0RNUkVSRVJHSkdnTXhFUkVSRVlrYUF6RVJFUkVSaVJvRE1SRVJFUkdKR2dNeEVSRVJFWWthQXpFUkVSRVJpUm9ETVJFUkVSR0pHZ014RVJFUkVZa2FBekVSRVJFUmlSb0RNUkVSRVJFUkVSRVJFUkVSRVJFUkVSRVJFUkVSRVJFUkVSRVJpY2IvQjBYakRsV2ljemZOQUFBQUFFbEZUa1N1UW1DQyIsCiAgICJUeXBlIiA6ICJtaW5kIgp9Cg=="/>
    </extobj>
    <extobj name="C9F754DE-2CAD-44b6-B708-469DEB6407EB-2">
      <extobjdata type="C9F754DE-2CAD-44b6-B708-469DEB6407EB" data="ewogICAiRmlsZUlkIiA6ICI2ODg4ODQ4MjY1NSIsCiAgICJHcm91cElkIiA6ICIzOTkzODA1MDgiLAogICAiSW1hZ2UiIDogImlWQk9SdzBLR2dvQUFBQU5TVWhFVWdBQUJMRUFBQU5LQ0FZQUFBQjFUZHdBQUFBQUNYQklXWE1BQUFzVEFBQUxFd0VBbXB3WUFBQWdBRWxFUVZSNG5PemRlVmhWMWY3SDhjOFpPQXdLS2dnT09ZVkRhbWxGRGptVWVzdlVUQzMxMmszTnpDYUhITXJwYWthYTFYMGNVbk1zcmN5MExOTitsamxrVmc1bERvaERLczRLS2lvS0tETUh6am0vUDhpVHhDQW95RUhlcitjeDNYdXR2ZlozQTg4RGZWaHJiVU42NGdtSEFBQUFBQUFBZ0NKbUxoVm95S25OZUNzTEFRQUFBQUFBQUc0RUlSWUFBQUFBQUFCY0hpRVdBQUFBQUFBQVhCNGhGZ0FBQUFBQUFGd2VJUllBQUFBQUFBQmNIaUVXQUFBQUFBQUFYQjRoRmdBQUFBQUFBRndlSVJZQUFBQUFBQUJjSGlFV0FBQUFBQUFBWEI0aEZnQUFBQUFBQUZ3ZUlSWUFBQUFBQUFCY0hpRVdBQUFBQUFBQVhCNGhGZ0FBQUFBQUFGd2VJUllBQUFBQUFBQmNIaUVXQUFBQUFBQUFYQjRoRmdBQUFBQUFBRndlSVJZQUFBQUFBQUJjSGlFV0FBQUFBQUFBWEI0aEZnQUFBQUFBQUZ3ZUlSWUFBQUFBQUFCY0hpRVdBQUFBQUFBQVhCNGhGZ0FBQUFBQUFGd2VJUllBQUFBQUFBQmNIaUVXQUFBQUFBQUFYQjRoRmdBQUFBQUFBRndlSVJZQUFBQUFBQUJjSGlFV0FBQUFBQUFBWEI0aEZnQUFBQUFBQUZ3ZUlSWUFBQUFBQUFCY0hpRVdBQUFBQUFBQVhCNGhGZ0FBQUFBQUFGd2VJUllBQUFBQUFBQmNIaUVXQUFBQUFBQUFYQjRoRmdBQUFBQUFBRndlSVJZQUFBQUFBQUJjSGlFV0FBQUFBQUFBWEI0aEZnQUFBQUFBQUZ3ZUlSWUFBQUFBQUFCY0hpRVdBQUFBQUFBQVhCNGhGZ0FBQUFBQUFGd2VJUllBQUFBQUFBQmNIaUVXQUFBQUFBQUFYQjRoRmdBQUFBQUFBRndlSVJZQUFBQUFBQUJjSGlFV0FBQUFBQUFBWEo2NXFBc0FjSFBPWDdpazJSOHVVZWp1QTRxT3VWelU1ZHh5ZnI1bEZYVC8zUm84NEZsVkNQQXI2bklBQUFBQUFJWEVrSjU0d2xIVVJRQzRNUmVpb3RYNytSR0tpMDhvNmxLS25JOTNhUzFaT0pVZ0N3QUFBQUNLTVhPcFFFTk9iU3duQklxeFdmTVdFMkQ5SlM0K1FiUG1MUzdxTWdBQUFBQUFoWVFRQ3lqR1FuY2ZLT29TWE1ydVBRZUx1Z1FBQUFBQVFDRWh4QUtLc1pLNEIxWnVMa1hIRm5VSkFBQUFBSUJDUW9nRkFBQUFBQUFBbDBlSUJRQUFBQUFBQUpkSGlBVUFBQUFBQUFDWFI0Z0ZBQUFBQUFBQWwwZUlCUUFBQUFBQUFKZEhpQVVBQUFBQUFBQ1hSNGdGbEhEbHk1ZFhqUm8xaXJvTUFBQUFBQUJ5UllnRmxIQkRodzdWOHVYTEMyWHNrSkFRVFp3NE1kdTJKVXVXYU11V0xZVnlYd0FBQUFEQTdjZGMxQVVBY0QwaElTSDU2ajlreUJCdDNibzFYOWQ0ZW5ySzA5TXpYOWNBQUFBQUFFb3VRaXdBV1h6MzNYZVpqZ01EQTlXZ1FRTnQzcnhac2JHeFdmcWZQMy8rVnBVR0FBQUFBQ2loQ0xHQUVzaGlzZWl1dSs2U0pKVXRXMWFTMUtCQkEyZjdQNWNBenBneFF5a3BLUm96Wm94U1UxTnZYYUVBQUFBQUFQeUZFQXNvZ1NwWHJxeUZDeGRtT25mdGNhTkdqWnovcmxpeG9wbzNiNjROR3paY044QWFObXhZbG5OMTY5WjFuajkrL0xoV3JWcDFNNlVEQUFBQUFFb29RaXlnQklxTWpGU2ZQbjBrU2YzNzkxZno1czJkeC8vVXMyZFBHWTFHZmYvOTk5Y2R0M2Z2M2xuTzNYbm5uYnJ6empzbFNaczJiY29TWWcwWU1FQS8vL3l6amh3NWt0L0hBQUFBQUFDVUlJUllRQWxrdFZwMThPQkJTZEtWSzFja3lYbDhMWDkvZjNYcjFrMm5UcDNTOXUzYnJ6dnV0VE80cEl3TjR0ZXVYYXMzMzN3engydWVldW9wUGYzMDAzcjk5ZGNWR2hxYW44Y0FBQUFBQUpRZ3hxSXVBSURyR2pCZ2dOemQzYlZvMFNJNUhJNUN1VWYvL3YxbHRWbzFhOVlzTld2V3JGRHVBUUFBQUFBby9waUpCY0NwU3BVcWF0Njh1Wll0VzZhZ29DQjE2dFJKQ1FrSmlvdUwwME1QUFpUdE5XZlBudFdKRXlmeWZBK2owU2k3M2U0OFBuSGloRjU1NVJWOStPR0htalp0bWthT0hLbmZmdnZ0cHA4RkFBQUFBSEI3SWNRQ1NqaUx4U0pKK3VhYmI1eDdWMjNZc0VFVEpreVF3V0JRNmRLbDlmNzc3K2Q0L2RLbFMzTnRsNlRhdFd2cmtVY2VVZHUyYlRWcDBpVHQyTEVqVS92Smt5ZlZ2MzkvZmZMSko1bzhlYktHRHgrdVAvNzQ0eWFmREFBQUFBQndPeUhFQWtvZ1gxOWZkZW5TUlIwNmRGQmdZS0FreWQzZFhZc1hMOWJHalJzMWZ2eDRWYXBVU1pMMDdiZmZhdTdjdWRtT3MySERobXpQbTgxbTNYdnZ2WktrZHUzYXFVT0hEbkk0SERwNDhLQXVYNzZjN1RVblQ1N1VzR0hETkcvZVBFMlpNa1VEQnc3VXZuMzdidlpSQVFBQUFBQzNDVUlzb0FTcVg3KytCZzBhcFBqNGVFVkZSU2tnSUVDZE8zZVd3V0RRRzIrOG9lYk5tK3ZJa1NPcVU2ZU9VbE5UY3d5ZXJsV3hZa1U5L1BERGV2REJCOVdvVVNONWVYbEpraTVldktpbFM1ZnFwNTkrMG9VTEYzSWRZOSsrZlhyampUYzBhdFFvSlNjbkY4aXpBZ0FBQUFCdUQyenNEcFJBWVdGaGV1ZWRkOVNoUXdmdDJyVkxVc1plVlcrODhZYWVmUEpKUlVaR2F2RGd3ZmthODZHSEh0S29VYVBVdkhsejdkKy9YNU1uVDVZa2hZYUdhc21TSmRjTnNLN2F1SEdqdW5idHFxTkhqK2J2b1FBQUFBQUF0elZtWWdFbFVIUjB0RmF1WEpucFhPUEdqZFcrZlh0RlJFUm80TUNCaW82T3p0ZVltelp0VWxKU2tyWnMyYUs0dURoSjBxaFJvMjZvdnBTVWxCdTZEZ0FBQUFCdyt5TEVBaUJKMnI1OXUvcjA2YVBMbHk4ckppWW0zOWRIUlVWcDllclZoVkFaQUFBQUFBQ0VXQUN1Y2VMRWlhSXVBUUFBQUFDQWJCRmlBY2lWajQrUGF0U29rZS9yak1hTUxmY2NEa2NCVndRQUFBQUFLSWtJc1lBU3lNM05UUWFEUVE2SFExV3JWcFhkYnMreGI4ZU9IZFd4WThjOGpWdStmSGtsSlNVcEpTVkZMVnUybENRbEpDUVVTTTBBQUFBQWdKS05FQXNvZ2VyV3JhdUZDeGM2ajNON0UrRFNwVXYxL3Z2dlo5c1dFaEtTNmZqTk45OVVpeFl0bk1kMnUxMGJObXk0eVdvQkFBQUFBQ0RFQWtxa1U2ZE82YzgvLzVUQllORGx5NWYxMFVjZlpkc3ZQRHc4MTAzZS85bisvZmZmS3lJaVFpYVRTU2twS2RxMGFaUDI3dDJiN2JXeHNiSHk5dmErdVFjQkFBQUFBSlFZaHZURUUyeFlBeFJUVFIvK2QxR1g0SEsyYi82bXFFc0FBQUFBQU53Z2M2bEFRMDV0eGx0WkNBQUFBQUFBQUhBakNMRUFBQUFBQUFEZzhnaXhBQUFBQUFBQTRQSUlzUUFBQUFBQUFPRHllRHNoVUl5VjhmTlhVbkpLVVpmaE1yeThQTFhvNjNWNTZ1dnA2YTY3Njl5cGVuZFZsOUdRNDc2QkFBQUFBQUFYUVlnRkZHTnBCamU1ZWJrVmRSa3VJMDNTWjErdnpkYzFOV3Zjb1RGRGVxbG1qVHNLcHlnQUFBQUFRSUV3cENlZWNCUjFFUUJ1eklXb2FQVitmb1RpNGhPS3VwUWk1K05kV2tzV1RsV0ZBTC9yOXJVN0hEcDNJVVpIVDV6V2t1WHJGWDdtbklhKzlHODkwYmI1TGFnVUFBQUFBSkFUYzZuQUhKZktFR0lCeGR5RnFHak5tcmRZdS9jYzFLWG8yS0l1NTVZcjcxZE85OTlYWDRNSFBKdW5BT3VmMHRKdG12UHBDcTNlOEljK21qSlNnZFVyRjBLVkFBQUFBSUM4SU1RQ2dGeWtwZHMwWU5UN2txVDU3NDlranl3QUFBQUFLQ0s1aFZpOG5SQkFpZWRtTnFsM3Q3WTZmdXFzRGgwNVZkVGxBQUFBQUFDeVFZZ0ZBSkpxQjFhVkpPMC9mS3BvQ3dFQUFBQUFaSXNRQ3dBa1ZhcVlzWjlXY25KcUVWY0NBQUFBQU1nT0lSWUFTT3lEQlFBQUFBQXVqaEFMQUFBQUFBQUFMbzhRQ3dBQUFBQUFBQzZQRUFzQUFBQUFBQUF1anhBTEFBQUFBQUFBTG84UUN3QUFBQUFBQUM2UEVBc0FBQUFBQUFBdWp4QUxBQUFBQUFBQUxvOFFDd0FBQUFBQUFDNlBFQXNBQUFBQUFBQXVqeEFMQUFBQUFBQUFMbzhRQ3dBQUFBQUFBQzZQRUFzQUFBQUFBQUF1anhBTEFBQUFBQUFBTG84UUN3QUFBQUFBQUM2UEVBc0FBQUFBQUFBdWp4QUxBQUFBQUFBQUxzOWMxQVhjN3M1ZnVLVFpIeTVSNk80RGlvNjVYTlRsM0hKK3ZtVVZkUC9kR2p6Z1dWVUk4Q3ZxY2dBQUFBQUFRREZGaUZXSUxrUkY2OWwrSXhVWG4xRFVwUlNaNkpqTCt1bm4zN1Y5eDE0dFdUaVZJQXNBQUFBQUFOd1FsaE1Xb2xuekZwZm9BT3RhY2ZFSm1qVnZjVkdYQVFBQUFBQUFpaWxDckVJVXV2dEFVWmZnVW5idk9WalVKUUFBQUFBQWdHS0tFS3NRbGNROXNISnpLVHEycUVzQUFBQUFBQURGRkNFV0FBQUFBQUFBWEI0aEZnQUFBQUFBQUZ3ZUlSWUFBQUFBQUFCY0hpRVdBQUFBQUFBQVhCNGhGZ0FBQUFBQUFGd2VJUllBQUFBQUFBQmNIaUZXTWZYNDQ0L3I0WWNmTHJUeC8vM3ZmNnRTcFVxRk5qNEFBQUFBQUVCK21JdTZBTnlZdDk5K1crSGg0ZHE4ZVhPZXJ3a0lDRkRWcWxXemJUdCsvTGd1WDc0c1NXcmV2TGxHang2dE1tWEs2T09QUHk2UWVnRUFBQUFBQUc0R0lWWUowcnAxYTQwYU5TcmJ0aEVqUm1qanhvMlNwSDc5K3NsbXMrbkVpUk5xMHFSSmxyN0hqeDlYZEhSMFlaWUtBQUFBQUFDUUNTR1dpK3JWcTVkOGZYMXo3Vk91WERrTkhqdzR4L2JqeDQ5cnpabzEyWTZkbEpRa1NhcGF0YXBtenB6cGJIdjQ0WWQxMzMzM1NaSW1UNTZjN2JqQndjSFpqZ3NBQUFBQUFGQllDTEZjVk5ldVhWVzlldlZjKy9qNCtPaTU1NTdMc1gzVHBrM1poazJSa1pHS2o0K1hKRmtzRnVkNWQzZDNEUjgrWEpMMDRvc3ZLaW9xS3ROMXI3Lyt1bHEyYktuOSsvZm4rVGtBQUFBQUFBQUtBaUdXaTJ2VXFGRzI1ME5DUWhRZUhxNXUzYnBsYWF0Um80YVdMMStlNzNzTkdqUklkOXh4aCtMajQ5VzllM2VOR3pmTzJkYWlSUXUxYXRWS2l4WXRVa1JFUkw3SEJnQUFBQUFBdUJtRVdDVlErL2J0bFpLU0lrbnk5L2VYSkQzd3dBTjY1cGxudEh6NWN1M2R1MWNUSjA3VTFxMWJ0V2JOR2dVR0J1cWRkOTdSNGNPSDlkRkhIeFZsNlFBQUFBQUFvSVFpeENxQlJvOGVuZVhjZ1FNSHRIcjFhazJmUGwycHFhbHEwNmFOeG8wYnB6Smx5dWo1NTUrWDFXclY4T0hEbFphV1ZnUVZBd0FBQUFDQWtvNFF5OFdGaElUazJGYTlldlZjMi84cE1qSlN2LzMybThhTkc2ZWdvQ0JObXpaTjNicDEwNWt6WjJTMzI3VnUzVHBuMy9IangydkpraVhPNEtwUG56NjZjT0hDVFQwTEFBQUFBQURBalNMRWNuRWZmUEJCdHVlSERoMnEyTmhZZmY3NTUxbmF5cFVycHo1OSttUTUvOXR2dittMzMzNlRKRGtjRGttUzNXNlh6V2JMMUs5VXFWSWFNbVNJcWxXckpxdlZLb3ZGb2pmZWVFTXpaODVVYUdqb3pUNFNBQUFBQUFCQXZoRml1YmpGaXhkbmUzN28wS0dLaTR2THRyMUdqUnJaaGxpdFc3Zlc4T0hEMWFsVHAyekhkSE56VStmT25mWHl5eS9Mejg5UFAvMzBrLzczdi8rcGZmdjJHakJnZ09iUG42K3dzREN0WHIxYVc3WnMwZG16WjIvdTRRQUFBQUFBQVBLSUVLc0U4Zkx5VXFWS2xUS2RhOWV1bldKall5WEpHVjVGUkVUb25YZmUwWll0V3lSSnk1WXQwN3AxNjlTN2QyOTE3OTVkSTBhTWtKK2ZuK2JNbVhQTG53RUFBQUFBQUpSTWhGZ2xYUC8rL1NWSmI3MzFscUtqbzdWcDB5YXRXclZLTnB0Tjlldlh6OVIzNDhhTjJyWnRteXBXcktoZHUzWVZSYmtBQUFBQUFLQ0VJc1J5Y1lNSEQ4NnhyVnk1Y3RtMisvajQ1SG44cDU1NlNxZFBuNVlrclY2OVdpRWhJZXJhdFd1dTF6UnExQ2pQNHdNQUFBQUFBQlFFUWl3WDk5eHp6K1hZNXVQamsydTdKRmtzRmxtdDFuemRjKzNhdFZxeFlrV1c4ejE2OU5Camp6MldyN0VBQUFBQUFBQUtBaUdXaTh0cDFsTklTSWpDdzhQVnJWdTNYSytmTkdtU1NwY3VyV0hEaHVYNW5sRlJVZHF6WjArVzg2MWJ0ODd6R0FBQUFBQUFBQVdKRU10RmZmVFJSL0wyOXI3cGNXclVxQ0VmSHgrbHBhWGwycy9MeTB0SlNVazNmVDhBQUFBQUFJRENRSWpsb3Rhdlg1OXJ1ODFtazVlWGx3d0dneHdPUjdaOUtsU29vRHZ2dkZNYk4yN01kTDVKa3lacTFxeVpKR25peEltcVhMbXlqaDA3cG9FREJ4Wkk3UUFBQUFBQUFBV05FS3VZT25qd29CbzBhS0RaczJmcnhJa1RXZHJkM2QzVm9rVUxHWTFHL2ZMTEwrclpzNmNHRFJva1NabzdkNjRreVdxMXl0M2RYVHQyN05EV3JWdWQxOWFyVjA4OWUvYk1NbWJkdW5VTDZXa0FBQUFBQUFCeVI0aFZUTDMxMWxzYU8zYXM3ci8vZmpWdDJqUkx1OFBoMEtWTGx6Ui8vbno5K09PUHV2ZmVlL1g3NzcvcitQSGpPbmJzbUk0ZE82YlRwMC9MYnJkbnViWkpreVpxMHFUSnJYZ01BQUFBQUFDQVBDSEVLcVlpSWlMVXYzLy9QUGZmczJkUHRwdTEvOVArL2Z1MWV2VnFmZlBOTjFuYW5uNzZhWFhvMENGZmRRSUFBQUFvbnM1ZnVLVFpIeTVSNk80RGlvNjVYTlRsNEJieTh5MnJvUHZ2MXVBQno2cENnRjlSbHdNNEVXSWhrNzU5KytiWTl2WFhYK3ZycjcrK2RjVUFBQUFBS0JJWG9xTDFiTCtSaW90UEtPcFNVQVNpWXk3cnA1OS8xL1lkZTdWazRWU0NMTGdNWTFFWEFBQUFBQUJ3TGJQbUxTYkFndUxpRXpScjN1S2lMZ053SXNRQ0FBQUFBR1FTdXZ0QVVaY0FGN0Y3ejhHaUxnRndJc1FDQUFBQUFHVENIbGk0NmxKMGJGR1hBRGdSWWdFQUFBQUFBTURsc2JGN0lmSXFYN21vUzNBNWJib096Vk0vVDArTDZ0ZTVVMTNhdGRSRER6WXM1S29BQUFBQUFJQ3JJOFFxUk5VcWx0UHhFeEZGWFliTHFCbFlUZjlxOWVCMSs5bnRkcDI3RUsyako4NG9lUEluYXRNeVNNTmU2aTRmNzFLM29Fb0FBQUFBQU9DS0NMRUswZVR4ZzlYNytSRzgxVU9TajNkcFRSNC9PTit2WnQyNGRZOW1mTFJNSTkrZXB6bi9lMTFtTXl0Z0FRQUFBQUFvaVVnRUNsR0ZBRDh0V1RoVmJSOXBvZkorNVlxNm5DSlIzcStjMmo3U1Frc1dUczEzZ0NWSnJadmZwNm5qQityNHFiTmFzdUxIUXFnUUFBQUFBQUFVQjh6RUttUVZBdnowemx2RGlycU1ZcTNXblZYMGRKZC9hY255OVhycThZZFZobVdGQUFBQUFBQ1VPTXpFUXJIdzRBTjN5MmF6YThmdXNLSXVCUUFBQU1CTnFsS2xpcG8yYlZxZ1kzYnIxazB2dlBCQ2dZNVpVTXFXTGF1eFk4ZXFkZXZXbWM1WHExWk5IaDRlUlZNVVVBd3hFd3ZGUW1DTmpEYzlScDYvVk1TVkFBQUFBTGdaSnBOSkgzNzRvYnk4dlBUa2swOHFMaTR1MzJPMGJObFNlL2JzVVVMQzMvc1A5K3paVTlXclY5Y25uM3h5UXpWVnExWk45ZXJWVTkyNmRWV3ZYajNObno5Zk8zZnV6UGRZSTBlT2xMKy92eVpNbUtERXhFUkpVczJhTmRXMWExZkZ4TVJvNDhhTmtpU0x4YUs1YytjcVBUMWRFeWRPMUs1ZHUzSWNzMVNwVW1yVnFsVythN25XeVpNbkZSYkdwQUFVYjRSWUtCWktlZjcxMndsSDBkWUJBQUFBSUhkbHk1YTlicDh2di94U3I3Lyt1dnIxNjZmUFB2c3N4MzdwNmVtWmdpcEp1dSsrK3pSanhneDkvLzMzZXZ2dHQyK29ScVBScU9IRGg2dGF0V3FxV3JXcUtsV3FKSlBKSkVsS1NFalFzV1BIOHZRYy8rVGw1YVhPblR2cjFLbFR6Z0JMa3U2ODgwNUowb2tUSjV6bnJGYXJnb09EOWM0NzcrakREei9Va2lWTE5IZnVYS1dscFdVWjE5L2YvNGFmOWFxbFM1Y1NZcUhZSThRQ0FBQUFBQlNZRFJzMjVMbHY3OTY5MWJ0Mzd4emI5KzdkbTJXSllQZnUzU1ZKUC96d3c0MFZLTWx1dDZ0S2xTcnk5UFJVYUdpb0FnTURkYzg5OStpSko1N1ErZlBuTS9VTkNRbTU3bmlOR2pXU0pMVnIxMDZlbnA1YXZueDVwdmE2ZGV0S2tnNGRPcFRwZkdob3FIcjE2cVZKa3licDJXZWYxWjQ5ZTdScDA2WWM3L1BpaXk5cXo1NDllWHJHYStYbEdZRGlnQkFMQUFBQUFGQmdKa3lZa09XY2w1ZVhQRHc4RkJNVGsrTjE1Y3FWVTJ4c2JLWnowZEhSbVk2clZxMnF0bTNiNnNTSkV3b05EYjJwT29jT0hlcjg5L0RodzNYUFBmZGtDYkN1T243OGVMYmhVcXRXclZTelprM25jYmR1M1JRWEY2ZDE2OVpsNm5mMzNYY3JMaTVPRVJFUldjYUlqWTNWZ0FFRDFMSmx5MXdETEVtcVdMR2lhdFNva1dzZjRIWkdpQVVBQUFBQUtEQ3JWcTNLZE96bDVhV3Z2dnBLbHk1ZDBzc3Z2NnowOVBRczExU3VYRmxmZmZXVmxpeFpvdm56NStjNDlzc3Z2eXlUeWFUQXdNQWNaeGZsTnV2bzNMbHo2dFNwVXg2ZjVHOUhqaHpSM0xsenM1eXZWS2xTcGhEcjZveXIzMy8vUGQrMS9WUDM3dDExNnRTcFRPZmVlZWVkUEY4UDNJNElzUUFBQUFBQWhTWXBLVWxyMTY3VkN5KzhvTUdEQjJ2NjlPbForZ3diTmt4ZVhsNDZkKzVjanVNRUJRV3BmZnYyT25QbWpMWnUzWnFsdlVPSER2TDI5dGF5WmN0eUhPUEtsU3VTSkI4Zkh3VUdCanJQKy92N1M4clliK3RhK1YyNjkrbW5uMlk1Vjd0MmJUMzAwRVBhdkhtempoMDdsdWV4TGwrK25PWGN4SWtUZGZUb1VlZnhQZmZjbzd2dXVrc3JWcXpJMUs5YnQyNEtDd3ZUd1lNSEpVbWZmLzU1bnU4THVESkNMQUFBQUFCQW9aby9mNzZhTld1bVo1NTVSdi8zZi8rWGFZYlJRdzg5cEgvOTYxOWF1M1p0bGxsY1Y3bTd1MnZjdUhGeU9Cd2FOMjZjOXUvZm42VlAwNlpONWUzdHJjbVRKMSszbnFDZ0lFMmRPalhMK1k4Ly9qalQ4ZFc5cnZJcXU5bGFiNzc1cHFTTWo4RS85OFRLci9Ed2NHY3dKVW1QUFBLSXVuVHBvb2tUSjJicTkvbm5ueXM2T3RxNU4xZno1czFsczlsdTZ0NkFLeURFQWdBQUFBQVV1QVlOR21RNlhybHlwZno5L2VYdDdlMXNNeHFOR2pObWpPTGk0clJxMWFvczF5UWtKT2preVpNS0RnNVd0V3JWOVBubm4yY2JZT1hYamgwNzlQVFRUMHZLV082NFlNRUNtYzFtNTdtQ1lqUWExYkpsUzEyNWNrVkhqaHk1NmZFY0RvY2VlK3d4NS9IVnR4NWVlKzdhdG12UEh6dDJMTlBiRVlIaWlCQUxBQUFBQUZEZ0ZpNWNtTzM1bDE1NktkdnoyYzFpMnJGamh5Wk5tcVJISDMxVUlTRWhtak5uVG9IVWxwU1VwT1BIajB1U25ucnFLWm5OR2Y5cmZQVmNRV25TcEluOC9QeDAvUGh4UGZYVVU5ZnRIeHNicTE5KytTWEhkb2ZEb2ZmZWV5L0wrZXpPdFduVFJtM2F0SEVlejVzM2p4QUx4UjRoRmdBQUFBQ2dVSnc3ZDA1ang0Njk0ZXNURWhJVUhoNnU4ZVBINi9mZmZ5L3dKWEVHZzBFOWV2UndIZ2NIQjJ2anhvM2F2SGx6Z1l4L2RSUDVtalZyYXN5WU1kZnRIeFlXbG0ySVpUQVlKRWwydXozVEVzZkJnd2ZydWVlZXk3THNNU1FrUko5KyttbTJ3U0JRbkJGaUFRQUFBQUFLUldwcXF2Nzg4OCtiSG1mdDJyV1M4dloydjl6NkRCa3lKTk9tOEMxYnRsVHQyclYxOE9CQjFhOWZYOVdyVjlmVXFWTTFkZXJVWERlSXo0dnk1Y3Zya1VjZVVXUmtwRTZkT3FVeVpjcm91ZWVleTdadlVGQ1E1cytmcjkyN2QyZmI3dWJtSmtteVdxMDNWUk5RM0JGaUFRQUFBQUFLMU5YUUpUMDl2VURIelMxWXlzdmJDYTk5KzZIUmFOU2dRWU4wK1BCaDdkMjdWL1hyMTllcnI3NnFHVE5tYU5Tb1VTcGJ0cXptejU5L3c3WDI3dDFiWnJOWlgzMzFsVTZmUHEzcDA2Y3JLQ2hJb2FHaG1mb1pqVWE5K3VxclNrMU4xWklsUzdJZHEzVHAwcEtrTDcvOE10djI3SUs3ZnYzNnFWKy9mcG5PZmZEQkIxcThlUEdOUEE3Z0VnaXhBQUFBQUFBRnl0UFRVNUtVa3BKU29PUG05dWJCL0x5ZFVKSzZkdTJxV3JWcWFlVElrUW9LQ3BJa0pTY25hOWl3WVpvelo0NzgvUHljeS9qeXEzejU4dXJldmJ0aVkyUDE3YmZmS2lVbFJmdjI3ZE9ZTVdQMDdMUFBadnE0OU83ZFd3MGJOdFRNbVRNVkZSV1Y3WGgrZm42U3BQSGp4OHRxdGFwdDI3WnEwNmFOYzZsbTI3WnQxYUpGQzAyYU5Fbkp5Y2xacmk5VnFwUVNFeE4xK1BEaEczb2V3RlVRWWdFQUFBQUFDbFQ1OHVVbFNaY3ZYeTdpU3JKWHNXSkZEUmt5UlB2MjdkT3Z2LzdxRExHa2pDQnIwS0JCMllaQmVUVnMyREI1ZUhobzVzeVp6c0RxdmZmZTA2SkZpL1R1dSs5cTVNaVJzdHZ0YXQyNnRWNTk5Vlh0M0xsVFgzenhSWTdqVmExYVZTa3BLZnJoaHg4a1NiVnExVktiTm0yMGZ2MTZTUmt6c1pZdlg2NEdEUnJvblhmZWNWNzN3QU1QNkpWWFhwSEZZdEh6eno4dmg4Tnh3ODhFdUFKQ0xBQUFBQUJBZ1FvTURKUWtuVDE3dG9ncnlWNmxTcFhrNGVHaEtWT21aTnQrTXdGVzgrYk4xYjU5ZXgwNWNrUXJWcXh3bmo5MjdKamVmZmRkVFpnd1FSOTg4SUYrL2ZWWGpSbzFTcWRPbmRMbzBhTnozYlMrYnQyNm1aWkMvbE5NVEl3bVRKaWdxVk9uS2lvcVN2djM3MWUvZnYxMDMzMzNLU0VoUWV2V3JWT3BVcVdVa0pCd3c4OEZ1QUpDTEFBQUFBQkFnWHJ3d1FjbFNmdjM3eS9pU3JLM2UvZHVqUjgvWG1GaFlYbnFYNzU4ZVRWdjNqemI4OWZ5OS9mWCtQSGpsWjZlcm9rVEoyWUpwdGFzV1NNZkh4K05HREZDelpvMVUyUmtwRjU1NVJYRnhjWGxlRytUeWFSR2pScHA0OGFOdWRhNGFkTW1UWjQ4V2FOR2paTEJZRkJZV0ppQ2c0UDE4ODgvS3pVMU5VL1BDYmc2UWl3QUFBQUFRSUh4OWZYVlk0ODlwcFNVRlAzMjIyOUZYVTZPMXF4WmsrZStqUnMzVnVQR2pYUHQ0K0hob2ZmZmYxKyt2cjZhUG4xNmxvRE0yOXRiVHo3NXBIcjM3aTFKaW8rUFYrWEtsUlVjSEt5UFAvNVlCdzRjeUhiY1ZxMWF5Y2ZIUjl1M2I4KzIzV0t4cUVtVEptclRwbzJtVFp1bTZPaG92ZlhXVzZwYXRhb0NBd04xNE1BQmhZZUg1L2xaQVZkR2lBVUFBQUFBS0JBR2cwRmp4b3lSbDVlWFB2LzhjOFhIeDkvMG1BMGFOTkRDaFF2ejNEKzdOL1g5VTZOR2pmSlZ3KysvLzY0NWMrWmtPVDlvMENDMWFORkNScU5SMDZaTlUvMzY5ZlhERHo4NDk3ZXlXQ3g2OE1FSDFhNWRPN1Z1M1ZydTd1NDZkT2lRM256elRlM2Z2MTh2dlBDQ25ubm1HVDMwMEVNS0N3dlRUei85cE0yYk4rdlVxVk9TTW1aaHZmamlpMHBNVE13MEU4dkR3ME9TOUwvLy9VOHRXclNRbDVlWHJGYXJwaytmcmw5KytVWDc5Ky9YMEtGRDFhZFBIL1h0MjFkbnpwelIzcjE3dFgzNzlueUZkNENySWNRQ0FBQUFBQlNJeG8wYnEwMmJOanB4NG9RV0xGaFFJR05HUlVWcDBhSkZCVExXallxTGk5T1JJMGV5UFM5SmRydGQ0ZUhoU2twSzBzU0pFOVdnUVFQMTY5ZFBqUnMzbG9lSGh4d09oN1p0MjZhbFM1ZHE2OWF0enV0bnpacWxaY3VXNllVWFh0QVRUenloZXZYcWFjaVFJWXFJaUZDZlBuM2s2ZW1wQ2hVcTZPdXZ2ODYwSlBDQkJ4NlFKTFZvMFVLLy9mYWJObXpZb0czYnRpa3BLVWxTeHNmc2pUZmUwRWNmZmFST25UcXBUWnMyYXQrK3ZaWXZYMTZZSHlhZzBCblNFMC93ZW9KQ2RQN0NKYzMrY0lsQ2R4OVFkSXhydnBtak1QbjVsbFhRL1hkcjhJQm5WU0hBNzZiR2F0TjFxUG8rM1VIUFBkMitnS3JMWFVuLzNCVVh4ZmxyREFBQXdGVTFmZmpmTjN4dG56NTk5Tk5QUCtXNkVibXI2ZFdybDlxM2I2OW5uMzAyUzF2bHlwV1ZsSlNVN1pzV3k1WXRLeTh2TDBWR1JzcGlzY2h1dHlzOVBWM3U3dTc2OU5OUFpUYWI5ZU9QUDJydDJyWFgvWGlVSzFkT1hicDBVZnYyN1RWbHloVHQyclZMa2hRVUZLUkRodzQ1QXlvcEk4U3FXYk9tdnYvK2UrZmJENituVktsU1NreE16RlBmZjlxKytac2J1ZzY0RWVaU2dZYWMyZ2l4Q3RHRnFHajFmbjZFNHVKNUE0U1BkMmt0V1RqMXBrS0dXeGt3OExrcmZvcmIxeGdBQUlBcnU1a1FDeG5NWnJQUzA5T0x1b3dDUVlpRld5bTNFSXZsaElWbzFyekZoQ0IvaVl0UDBLeDVpL1hPVzhPS3VwUTg0WE5YL0JTM3J6RUF1TjA0SkoyT00rdDBuRVh4Vm9Qa3lQSG56MkxEYkhUSTE4T20ybjVXZVZ2c1JWME9nR0xtZGdtd0FGZENpRldJUW5kbi8zYUprbXIzbm9ORlhVS2U4Ymtybm9yVDF4Z0EzRTdDcjdocDBiNHlPaHZ2VnRTbEZBcURRV3BWTFZGZDcwcVF1NWt3Q3dDQW9rS0lWWWpZUnltelM5R3hSVjFDbnZHNUs1NkswOWNZQU53dTFoMHZyZStPZU10K0cyOVE0WEJJRzhOTGFjSC81VDRBQUNBQVNVUkJWUDlGRHcxOElGWjNlS2NWZFVrQUFKUkl4cUl1QUFBQUFNWFR3VXZ1K3IvRHQzZUFkYTFMU1NZdDJGMVdhYmJpdjFRU0FJRGlpSmxZQUFBQXlMZmtkS00rMzFlMnFNdTQ1YzRsbUxYcXFMZTYxbzByNmxLQWZMc1NuNmp0b1FkMTdrSjB4a1oydWZEeThsUlNVdkt0S1F3dXpjdkxTNHUrWHFkNzc2bXArKzZ1WGRUbG9JUWp4QUlBQUVDKzdibmdydGlVa2ptcGYzT0VwenJYaVpmWldFS21vS0hZUzArMzY0c1Y2N1Y0K1kreTJmSzJyNXZWVnNoRm9kaXcyaHo2N091MTZxc09oRmdvY29SWUFBQUF5TGZqTVphaUxxSElKS2NiZFM3QnBLbyt2SGtNcmk4dVBsRWpKc3pUaWZDeitrK1hmK25CQis3Um5UVXFxWlNuUjY3WFhZaUtWdS9uUi9ERzdoTE94N3UwbGl5Y3Fnb0Jma1ZkQ2lDSkVBc0FBQUEzSU01YU1tZGhYWFVsMWFTcUlzU0M2NXV4WUxtaUxzYm93OG5EVmV2T0tubStya0tBbjVZc25LcFo4eFpyOTU2RHZFQ25oQ252VjA3MzMxZGZnd2M4UzRBRmwwS0lCUUFBZ0h3cktadTU1OFRoWUhOM3VMNHQyL2JwMTk5QzlkYUk1L01WWUYxVkljQlA3N3cxckJBcUE0QWJVN0ovaFZZTStQbjV5Y3ZMcTlEdll6QVkxS1pORzlXdXpScm53bVN4V05TalJ3L1ZxVlBuaHE1djNyeTVhdFNva1cyYjBXalV2Ly85Ynozd3dBTTNVZUhmQWdJQzlKLy8vS2RBeHZxblYxNTVSYSs5OXByejJOL2ZYejQrUG9WeUx3QUFnSkxxdXg5L1U0MHFGZFc2K1gxRlhRb0FGQWhtWXJtNEgzLzhVY3VXTGRQa3laT2Q1eDUvL1BFOFg3OXUzVHJaN2RmZnZMRkJnd2FhTW1XS0RodzRvTDU5KzhyaEtPRy9YaTBrTld2VzFJZ1JJM1RzMkRIMTd0MDdUNStiYTgyY09WTkxseTdWKysrL242V3RYYnQyR2oxNnRPYlBuNjlkdTNiZGRLMXZ2LzIyR2pWcXBQajRlSzFldmZxbXg3dFdseTVkVkw1OGVVMmZQbDJTOU82Nzc4cmYzMSt2dmZhYVRwMDZWYUQzQWdBQUtLa09Iam1wbG8wYkZuVVpBRkJnQ0xHS29iZmZmanRQL1J3T2g5YXRXNWVudnZ2MjdkT0dEUnYwNktPUHFrdVhMbHE1Y3VYTmxJZ2NoSVdGNmZ2dnY5ZVRUejZwamgwN2F0V3FWUVV5cm9lSGh3WU1HQ0NyMWFybzZHaDE2dFFwVTN0cWFxcldyMStmcnpIZmYvOTlmZkhGRnhvMmJKaTJiTm1pdUxpQ2U1VzQxV3FWd2ZEM01vd3BVNlpvenB3NSt2ampqelZreUJBZFBIaXd3TzRGQUFCUVVpVW5XMVdwQXZzWkFiaDlFR0lWVTJ2V3JORzBhZE55YkgvOTlkZlZ1blhyZk0zMG1UMTd0dTYrKys1OHp3N0MzOXEzYjYvQXdNQmMreGlOUnNYRnhhbDI3ZG9hT0hCZ3JuM256cDJicC9zT0dEQkFsU3RYbGlTTkdUTW1TL3VWSzFmeUhXSWRQWHBVLy9kLy82ZUtGU3ZLeDhlblVFSXNrOGtrbTgybW8wZVBxbi8vL3BvM2I1N0tsQ2xUWVBjQkFCUXZEU29hNWVsbTBJN1R0bnhmVzhwaVVLS1ZtZVRBUHhtTjdDQUQ0UFpCaU9XQzZ0V3JKMjl2YitkeGhRb1YxS1JKRTBuU2poMDdKRWxwYVdtNmZQbHlqbU40ZUhoa0NoM2VmLzk5dFdyVktrLzNEdzRPVm5Cd2NLNTlHalZxbEtleFNwcTJiZHZtK2VQY3MyZlA2L2FaTzNldUtsU29vSll0V3pyUDFhcFZTOTI2ZFpNa3JWaXhRczJhTlZQUG5qMzE1WmRmNnNNUFA4eDBmY09HRFRWejVreDk5OTEzV2NZT0NRbkpVNTJTMUtKRmkxemI5KzdkcXovLy9EUFA0NVV0VzFhU05HellNTmxzZi8rUHlxWk5tOVMwYVZNMWJkcFVDeGN1MUpVclYvSThKZ0NnZURNYXBHNE4zT1RuWlZCWWxGM3hxZmtMcEo1N3dLelVkR2xWV0xxTStkeHovWHc4NFJjQUFNVUJJWllMZXUyMTF4UVVGT1E4YnRXcWxUTVl5UzQ4cWxldm50emMzQlFmSHkrcjFhcnExYXVyYWRPbU9uRGdnTFBQenovL25HbXZvY2NmZjF3ZUhoNzY5dHR2YzYybGFkT21xbHUzcmxhdVhFbWdrQWZEaHcvUDl6VVdpMFZXcXpYSDlwbzFhMmFhWGRXNGNXTTFidHhZVWthb09YSGlSQjA0Y0VDelpzMVNXbHFhczE5QVFJQW1USmlna0pBUXpaNDlPOHU0UzVjdXpYS3VYYnQyOHZYMTFZb1ZLM0t0NlovT25qMnJFU05HNUxuL1ZjODg4MHlPYlN0V3JPQnJEZ0JLRUx0RFd2Rm5tb2EydEtqTDNXWXRDVTI3L2tWLzhYS1RHbFl5YWNXZjZmcHZhNHQ4UFBLWFlyMjRQQ1cvNVFJQWdDSkFpT1dDZ29PRDVlSGhJVWxhdm55NTFxNWRxMDgrK1NUSC9oMDZkTWd5cXljNU9Wa2ZmL3l4ODNqTm1qV1oyc3VWSzZlT0hUdHF3WUlGU2tuSitRZTNldlhxS1MwdFRaTW5UODVYcUlHLzFhMWJWOEhCd1JvL2ZyeU9IRG1TcWMzUHowOGZmdmlodG03ZHFnOCsrQ0RicFp4YnQyNTFocGNoSVNIT2pkME5Cb01XTDE0c285R29xVk9ueXQvZjMzbU4wV2pVZSsrOUo2UFJxSmt6WjZwaXhZcVNwT2pvYUtXbXBrcFN0cHZETjJyVVNMNit2cG8yYlpxelgxNTk5ZFZYZWU1YnExWXRmZlhWVi9ybGwxODBhdFNvZk4wSEFGQjgzZVdmKzdJbXEwMDZHK2ZRNVdSSHJuMVQwNlZUc1g5L3oyeFN6U1NUVVFvNVk5TlBSOU96OUhjM1MzT2U5TkRITzlLMExTTC9TeFVCQUlCcklNUnlRZWZQbjg5MEhCOGZuK3NiMjVZdFc2WTllL2JJWkRMSllEQW9KU1ZGZS9mdXpYVVd5N1p0MjlTNWMyYzFidHhZVzdac3liYVB4V0pSdzRZTnRYZnZYZ0tzRzFTM2JsM05tVE5ISGg0ZTJlNzFGQjhmcjhPSEQ2dFhyMTZxWGJ1Mi92dmYvK1o1N3ltSHc2SGc0R0F0VzdaTW4zMzJXWTc5bGl4WjR2ejNhNis5bHVQbis5cHg4eHRnNVZkQ1FvSWtxVlNwVW9WNkh3Q0FheG5aeXBLbmZuZmNuZnVQcUpGeERnV3Z6L2hlWlpEMGFDMnpEa2ZaRlp2c2tMdFpLdWVaZVNhV3V5bmp1S3luUVJXOU03ZGRTWEVvT2UrVHZvcWN3eUhaSEFiWi8vcmI1bkRJWmpmSTdzaDRMb01jTWhneVBpNVgzNkZpTURoa2tHUTBHR1F5T09SbWRNaVF6eVdYQUFDNEFrS3NZc3BrTXNuTHkwdVNGQk1UbzIzYnRtWHA0K1hscFpTVWxHeG45L3orKys5S1RVMVZ1M2J0Y2d3MW1qVnJKZzhQRDIzYXRLbGdpeThoZ29LQ05IMzZkSmxNSnIzMjJtdmF1WE5ubGo1V3ExWGp4bzNUNmRPbjlkSkxMMm5Sb2tVYU5teVl3c1BEODNTUEV5ZE9TSksrLy81Ny9mcnJyNUlrVDA5UHZmZmVlMXEyYkpuKytPTVBTUmxMQzdQYjhQMmZVbE5UbFp5Y25OZEh2R0ZYZzdwcjkzNERBTnorSm0zTStrdXhEbmVaMWJDU1VkTzNXR1hONHlTcDFHc21XeldvWkZSRmI0UFdIYzQ0V2J1OFVjTmFaaCtXZFc5Z1Z2Y0dtWC84TFl6WldYYUhsSmhtVkhLYVVWYTdRYW5wQnFYYU12NU9zUmxrVFRjcXhTYWwyWXhLU1RmSWFqTmsvRzAzS2lWZHpyNVdtekhqM3piSlpqZkk1akRJVVVEYmR4a05Ecm1aSkxOQk1oc2Rjak01WkRZNFpERTc1R2x5eU1QTkxrK3pReDdtcTM5bi9QRnlzOHZiWXBlM3hhWlNGb2U4TFhhWmpld3BCZ0M0TlFpeGlvazZkZXFvWmN1Vyt2VFRUeVZKVHp6eGhKNTQ0b25yWHZmMDAwL3IrUEhqV2M0bkppWnEvZnIxYXRldW5mejkvWFh4NHNVc2ZaNTY2aW1scGFYcHh4OS92UGtIS0dFNmQrNnNNV1BHS0NVbFJhTkdqVkwxNnRXMWMrZE9PYkw1eVhQUW9FRTZkT2lRSms2Y3FEZmVlRU1MRnk3VThPSER0WHYzN216SE5wbE1hdEtraWU2KysyNHRYTGhRa25UeTVFbG5HRm02ZEdsSjB1SERoNTNuYXRTb2thZTZyMXk1SWk4dnJ6eHYrdDZ1WFR0RlIwYzdqNGNORzNiZGF3NGVQS2oxNjljckpTVkZ2cjYrZWJvUEFPRDJjUFJTMWwrc3RhMmQ4YjB4TE1vdWV6NnpFSU9rTG4vTjJvcjd4MGJ3dzM5STFaV1VqSE01TFNmOHVMdEgvbTU0amQzblBYUTgxazBKVnFQaXJTWWxwQm1Va0dwVWd0V2t4RFNEWEQzV3NUc01TazJYL3A3UGR1TThUSGFWZG5lb3RNV3VNdTQyK1hyYVZNN0RKbDhQbTN3OTdTcm5ZVk5aRDd1TUJsZi9xQUFBWEIwaGxvc3ltODI2Ly83N0pVbmR1blZUang0OWxKYVc1Z3l4UWtORHRYSGpScjMrK3V2Njhzc3ZkZlRvMFV6WFAvNzQ0MnJjdUxIaTQrTnp2TWZpeFl2VnNXTkh2ZlRTUzNydnZmY3l0ZFd0VzFjdFdyVFFxbFdyRkJNVFU4QlBkL3V5V0N3YU1XS0V1bmJ0cXZQbnoydklrQ0ZxMHFTSlJvd1lvYWlvcUN5ejJnSURBOVczYjE5dDI3Wk5nd2NQVmx4Y25ONTk5MTNObVROSHI3MzJtclp2M3k0cFk0K3IrKzY3VDVMVW8wY1A5ZWpSUTBlUEhuV0dXTmU2K2hybGE5LzZsMWMybTAxUlVWRmF1M1p0cnYwNmRPaWdnSUNBTEY5ZnZYdjN2dTQ5ZnZqaEI2MWZ2MTRYTDE1VXBVcVZaRFFhczUwdENBQW9HZnhMWllRcCtRMndKS2x4VlpPcWw4MSs3NnlBMGdaNXVtWDhPN2ZsaERmcTl6T2VCVExPelREODlaOXJseEFhcjExQzZNaFlVbWd3R0dTUTVKQ1VicGZTN1lZYituam5KTVZtVkVxU2RDbkpKTWt0Mno1R2cxVFd3eVovcjNSVkxHVlRRS2swVlN4dFZ3V3ZkUGw1MlFpNEFBQjVRb2psZ2laTm1xUm16Wm81bHd1ZVAzOWVYMy85dFRaczJPRHNjL3IwYVgzNTVaZnEzYnUza3BPVHRXclZxa3hqUFBmY2N6cDgrTENpb3FKeXZNK0pFeWYwd3c4LzZNa25uOVRxMWF1MWQrOWVTUmtoeUtoUm81U1dscFpwYzNoY1gvbnk1ZFc2ZFd2dDNidFhvMGFOVW5SMHRNNmRPNmNYWG5oQlE0WU0wZGF0V3pPOVFYRFFvRUV5R0F4YXNHQ0JKT25YWDMvVmlCRWpOR1RJRUdjdzJiSmxTd1VIQnp0bkxSMDdka3lmZnZwcGpzczhMWmFNSlJRM3NxOVYxYXBWdFcvZlBzMmFOU3ZYZnMyYU5WUFpzbVd6N0pYMno3ZG5ob1NFS0R3OFhOMjZkY3N5eHBreloxUzFhbFVGQkFSazJRY09BRkF5dUp1bHlqNUdtWXg1bXhVMWJGV3FFdjZhY2VWbE1lanBlODJLU1hMSTF5dHJNRFc2ZGRZbGhka3RKeXdNQmttbExIWjV1ZGxsTVVrZVpydmNUWTYvLzVqdGNqZEo3bWE3TE1hTVpYcnU1cXR0RHJtYjdISTNTeGFqWFI1bWh5d21oNHpPZmE3K0RxeHVodDJSRVdhbC9SVnFwZGtNU25jWVpQMXJ5V055bWxFcGZ5MXpURWszS0RYZHFPUjBneEt0UnNWYk0yYWNKYVFaRkc4MUtzMTIvV3JzRGlrbTJhU1laSk1PUjJkdU14a2RDdkN5cWJKM3VxcjZwRG4vbEhIbmwxd0FnTXdJc1Z6UVBmZmNvME9IRHVubm4zL1d5SkVqOWZ2dnYrdkxMNy9NdHUvbXpadlZvVU1IZmZUUlI4N1pMRUZCUWFwUm80YW1UWnQyM1h0OThNRUhhdG15cGQ1OTkxMzE2ZE5ITVRFeDZ0Ky92eG8yYktoNTgrWXBNakt5UUovdGRoY1pHYWtYWDN4UmtaR1JTay9QMkpzak9UbFo4K2JOMDlpeFkvWEtLNjlvOXV6WmtqTENxVmF0V21uOSt2WGF0MitmYzR5dFc3ZHEyN1p0enMrbnhXTFIrZlBuTlgvK2ZQMzN2Ly9WenAwN3RYNzkraHhyOFBIeGtTUWxKU1hscS9heVpjdXFSbzBhV3JkdTNYWDdlbnQ3NS9yaWdMd0lEdzlYczJiTmRPZWRkeEppQVVBSlZhVk1Sb0FWaytUUXo4ZHlua0hjcHFaSjVVc1psSnoyOTJ5ZGZ6Y3d5OGZkb0huYjBqU3dXZGJaUDlrdEoxeXdJMDNiQzJnNTRYMFZVbFc5akZYZUZydEtXekwyaVNydGJsZHB0NHp3eXVqaUc2Y2JEWkxGNUpERkpPa21Gajg2SkZuVERYOEZXMGJGcGhnVmsyeFdiSXBKc1NrbVJTZWJkRG5GcE11cHhoejM4N0xaRFRxWFlOYTVCTE4ybmZ2N2MxTEczZTRNdEFMTHBhbG11VlNWY21QR0ZnQ1VaSVJZTHFoSGp4NUtURXlVSkkwY09UTFh2dDk5OTUyNmQrK3V0bTNiT3ZldWV2bmxsNVdRa0tDVksxZGU5MTVYcmx4UmNIQ3daczZjcVZtelp1bkhIMzlVdjM3OUZCb2FtdXNiNzVDemlJaUlMT2RXcmx5cDl1M2I2N25ubnRPK2ZmdDA2TkFoQlFjSEt6WTJWbE9uVHMzUy85cmxkUnMzYnRRdnYvd2lTZnJ2Zi8vclBEOSsvSGpudm1oRGh3N1YwS0ZETTQzeHdRY2ZaQmwzK3ZUcGtyTE9tSktreHg1N1RBYURJVS83WVpVcFUwYm56cDI3YnIvY0hEcDBTSkpVcjE0OTV3YjBBSUNTeGI5VVJ0SnpLdGF1SDQrazU5anZ3ZW9tV1cyUzdacUpPVmFidFA1b3VrN0daRDlieDJqNGUybWQyMS8vY0RoVVlPRlN5NnBKYWhDUVVqQ0RGV01HS1dQMm1ObW04bDQyMVpCMGRhZXRhOW5zQnNXa0dCV1ZhTmI1QkxPaWtrdzZuMkRXaGNTTXdDczdWMUtOdW5MUlhmc3Z1anZQVlM2ZHB0cSthYXJsYTFXdGNsYjVlaGJzcHZ3QUFOZEdpT1dDcmdaWWVSRVdGcVp0MjdacDZOQ2grdU9QUDlTNmRXczFhdFJJMDZaTnkvTk1uRzNidG1uR2pCbDYvZlhYZGRkZGQrbmt5Wk1hT1hMa0RlMnBoT3paN1hhOStlYWJXcng0c2Y3M3YvL3B3b1VMS2x1MnJJWU9IWHJkUGNkeTJpOXF6Wm8xT25qd1lKYnpYYnQyVmExYXRSUVJFYUd2dnZvcVQvV1p6V2I5NXovLzBmbno1elBOQ3N1T3U3dTd2THk4RkJzYm02ZXhjM0wxUGtGQlFjNjkzaVRKemMxTk5wdU5mYklBb0FTbzZaZXhuOVdaSzduUHJ2RTBTNG5XekgwMkhFMVhiTEpEM3U3WnAxSlRPcnBuT2ZkeVV6ZTkzRFQ3UFp0UXVFeEdoL3k5YlBMM3N1bHUvOHdoVjJxNlFSZVNURG9kWjlHWk9MTWk0dHgwNW9wWktiYXMrNTFGSnJncE1zRk5teUl5dHQzSUdDOUZEUUpTVmNmWEtvdUptVm9BY0RzanhMb056Smd4UTU5Ly9ybG16SmlodSs2NlMvdjM3OWZYWDMrZDUrc0RBd1AxNktPUE9vOERBZ0wwMkdPUGFjV0tGUVFKQmVqQ2hRdGFzR0NCUm84ZXJXclZxbW45K3ZVM05RTnB4NDRkMnJGalI2WnpBUUVCR2p4NHNDNWN1S0FxVmFwby8vNzkyUVpkLzlTclZ5OVZxMVpOTTJiTXlQWU5pdGZ5OC9PVHBCc09zUXdHZzd5OXZSVVJFYUhJeUVnRkJRV3BkT25TU2toSWtDVGRlKys5ZXZmZGR6Vnk1TWpyQm1vQWdPTExJT25lU2hraFJWaFU3ajl2bExJWUZKMlUrZnZUeGNUc3YxOGR1V2pYdTc5WVpUYkt1Wnl3VG5taitqWnkwNHpmcklwSytQdTY0UTlibEpyekJERGNJdTVtaDZyNXBLdWF6OStmRElkRHVwUnMwcGs0TjUyNmJOR1JXRGVGWDNHVHpaNDV0THlZWk5MRzhGTGFHRjVLRnBORGQvbWxxb0cvVlEwQ1VwaWxCUUMzSVVLczI4Q3hZOGUwZlBseTllelpVM2E3WFJNbVRNalRMS29xVmFybytlZWZWNmRPbldRMEd2WHR0OTlxNzk2OUdqRmloRWFQSHEyZVBYdHE4ZUxGV3J0MnJaS1RrMi9Cazl5K0tsV3FwSmRlZWtsUFBQR0VVbEpTZE9uU0pUMzIyR01xVzdhc1pzK2VuYWVnNlhwOGZIdzBkZXBVV1N3V3ZmYmFhM3J6elRjMWFkSWt2ZkRDQzdsdThCOFVGS1FCQXdibzdObXordWFiYi9MMExKSVVIUjJkWXgrajBhZ0tGU3BJeXRnL2ErREFnYXBXclpyeno1NDllL1RxcTY5cS9mcjE2dHUzcnpwMTZxU2xTNWRLeXZpNjlQUHpVMG9LU3pRQTRIYldzSkpSdmw0R1hVcDA2TmlsbkVNc28wSHlkTXM2RXlzblZwdjA3NFptV1V6U2xFMVdwYVpMVGFzWmxHYVREa1habFg3TnJVYXZ5ZjlMVUhCckdBeHl6dHk2djJMR3p3UldtMEduTHJ2cGFLeEZ4MklzT243WlRhbnBmOC9Xc3RvTStqUEtRMzlHZVVnSGZGVEwxNnFtbFpQMVFLVms5dElDZ05zRUlkWnRvRWVQSHVyUm80Zmk0K1BsN2UydEtWT202TzIzMzg1MkZvdlJhRlN6WnMzVXRXdFhQZlRRUXpJYWpRb0xDOU8wYWRPMGUvZHVTUm5MQzE5OTlWVjE3TmhSWThlTzFiQmh3N1Jod3diOTlOTlBDZ2tKeWZSMlBlVE1ZREFvS0NoSTNicDEwNy8rOVMrWnpXWnQzNzVka3laTlVsUlVsUHIzNzY5bm5ubEduMy8rdVVKRFE3VnExU3B0M0xoUjhmSHgrYjVYVUZDUWdvT0RWYVZLRlUyZVBGbEhqaHhSY0hDd1B2dnNNMzMyMldkNjY2MjN0SFBueml6WDNYdnZ2YzU5c3Q1NjY2MDh2ZEd3YytmT2tqTGVibm10VjE5OVZRMGFORkNsU3BWVW9VSUZtVXdaKzF2NCt2cXFYNzkrc3Rsc09udjJySGJ0MnFVdFc3WklrbGFzV0tGZXZYcXBYNzkrV3JkdW5XSmpZMVdyVmkybHBhWHA1TW1UK2Y0NEFBQUtWN3Jkb0F1SlpwMkxOeWtxOGNaL2pEUWFwQ2Z2eVZqVzk5UFI5RnkzRlMvOTEzTEIrTlM4aHhBci9relg4SWN0R3RuS29ubC9wT25CcWlZZHVaUTV3RUx4WXpFNVZNZlBxanArR1c5SHR0a05PbjdaVFg5ZThORCtpKzZLVE1qOE5Ya3NKaVBzK3VxZ2orN3hUMVhUeXNscUdKQXFONVljQWtDeFJZamxncnk5dlpXU2txS3FWYXRLVW82enFpcFVxS0N4WThlcVJZc1dDZzBOMVpneFk5UzBhVk9OR1ROR24zenlpWDcrK1djdFdyUklZV0ZodXYvKys5VzJiVnM5K3Vpajh2WDFsU1R0Mzc5ZkN4Y3UxS1pObXpLTkd4MGRyUWtUSm1qUm9rWHEyN2V2MnJWcnA4NmRPNnR6NTg1S1RFelU1czJiTlg3OGVQYk15b2E3dTd1Q2dvTFVzbVZMdFduVFJnRUJBWktrblR0M2F1SENoWm1XLzgyWU1VUGZmdnV0K3ZYcnAvYnQyeXNvS0VodnZ2bW05dS9mcjkyN2QrdkFnUVA2OWRkZjVlbnBLWnZOcG5MbHlrbjYrK3ZCWURDb2NlUEc2dFdybDFxMGFLSGs1R1FGQndkcnpabzFrcVNUSjA5cXlKQWhtajU5dXViTm02ZXRXN2RxNWNxVjJyWnRtNUtTa3RTbFN4ZU5IajFhYm01dW1qQmhndmJzMlpQcFdVYVBIcTE3NzcxWE1URXhpb3VMVTNwNnVtclVxS0g2OWVzckxpNU9QLy84YzZiKzVjcVZVMUJRa0tLaW9yUnIxeTVGUkVRb1BEeGNFUkVST24zNnRNNmVQWnZsYStiY3VYUDY0b3N2MUxkdlg4MmVQVnRUcDA1VnExYXRkT2pRSWNKU0FDaENhYmFNdDhWRi92WEd1SE1KVnpmak51ZjRocm44NkZ6ZnJLcGxERG9mNzlDbUU3bi9QRkhXSXlQRXVwS1BDYnJIbysxNmY3TlZyelozMDd2dDNXVTJTdC91WjkzZzdjWmtkS2lPcjFWMWZLM3FWays2bEdUUy9vc2UyaGZscnJCTEZ0a2RHVjg3TnJ0QmV5OTRhTzhGRDVXMjJOV3FXcEphVlU5VUdYZFNUUUFvYmdpeFhOQ0lFU1BVc1dOSDUzRllXRmlXUHBVcVZkTHk1Y3RsTnBzMWQrNWNmZmJaWjdMYjdWcXpabzMyN2R1bnNXUEg2dEZISDFYVHBrMzE5Tk5QcTFxMWF1clJvNGRTVTFPMVpzMGFmZlBOTi9yenp6OXpyZVBVcVZNYVAzNjhaczZjNlF5eHFsV3JwaTFidGhCZzVlQ1ZWMTVSbno1OUpHV0VnVjkrK2FWV3JseVpaZGJTVlJFUkVSby9mcnhtelpxbEo1NTRRdTNidDFmRGhnM1ZzR0ZETFZ1MlRMLzg4b3M2ZE9pZ01XUEdPSzg1Y09DQS9Qejh0SERoUWxXdVhGa09oME8vL1BLTFB2amdBNTA5ZXpiVCtIdjM3bFh2M3IwMWJ0dzROVy9lWE0yYk45ZG5uMzJtOWV2WGE4eVlNYkxiN1JvM2Jwenp6WmJYaW95TTFKTlBQcWs2ZGVvNHp6a2NEaDA4ZUZDVEprM1NsU3RYTXZXZk1XT0dwa3laa3U5bGdQUG16Vk9OR2pYVXVuVnJMVml3UUZMR0RDMEF3SzJSWURYcWRMeWJUc2VaZGVhS215TGl6THFRNkNaN0lVMVdhVmJkcEk3MXpFcXpTUXQycEYxM2R0UjlsVE9XaTExSXlGL2dFQjVyMSs2emRqMGNtREV6dU9mOVpsVXRhOUN1czNhZHZreDRjVHNxNzJWVDYrcUphbDA5VVFsV28wTE9lV3BIcEllT3gxcWNmUktzUnEwK1ZscnJUcFJTazBvcGV1VE9CRlgxSWVBRWdPS0NFTXNGL2ZycnI1SXladHdjT25SSWE5ZXV6ZFIrNU1nUjdkNjlXOXUyYmRQbXpadDE2dFNwVE8xbnpwelJ3SUVEOWZERER5czFOVlZSVVZINjdydnZGQjBkclQxNzlqZzMwTTZybUpnWTU3SzA2dFdyS3p3OC9LYWU3M2EyWU1FQzJlMTJiZDI2Vlh2MjdNbnp4dmpSMGRGYXRHaVJGaTFhcER2dXVFTk5temJWNnRXckpVbTdkKy9Xc21YTGxKYVdwckN3TVAzMDAwK1NwQ1ZMbHFoT25UcjY2cXV2ZE96WXNSekhqb3lNMU1DQkE5V29VU08xYk5sU2MrZk9sZDF1MTlpeFkzWG16QmtkT1hJazIrc1dMMTZzeFlzWHkyUXl5Y1BEUTJheldjbkp5YkphcmRuMnY1RmxrRkxHMS9uSWtTUFZxVk1udFd6WlVxZFBuOVlYWDN4eFEyTUJBSExtY0VnWGs4dzZFMmYrTzdTS3N5ZzJKZXNiNEhKaWtPUmZLbDJWU3Fjck10NnNpMG41KzFIeWtWb20vZWRlTnprY0dRRldlR3ptNzVNRG1ybkpZakxvU29wRHlXa08rYmdiMUxpcVNWYWJ0UHRzM3I2bmxuWTNxRmsxazlyV05xbWNsMEUvSGtuWDdyTjJ0Yi9Mck1mcm12VkV2WXlsaWFkaUhUcDd4YTdZWkllMm43WXJJUi9MRmVINlNsdnN6a0RyVXBKSk84NTVhdXNaVDEzOGF4bXN6VzdRSDJjOTljZFpUOTNsYTlWVGRlTjBaMWxtZ1FPMzJ2a0xselQ3d3lVSzNYMUEwVEdYaTdxY1c4N1B0NnlDN3I5Ymd3Yzhxd29CZmtWZFRyRmdTRTg4d1hmc1F0TDA0WDhYZFFrdVovdm02MjhjbnBNMlhZZXE3OU1kOU56VDdRdXdvdXp4dVN1K2lzdlhHQUFVSnV0Znl3RWo0dHgwSmk3ajc3UHg1a3liWU9mR0lDbWdkTHJ1S0owUldGVXFuYTVLM3VrSzhFcVg1YS85aEdhSGxNdllRRHVQcXBReEtQaFJkNldtUy9PM1cvWG4rYXloMUF1TjNkUzBta25HYTE1QWR6SFJvYVY3MHJUdlhQWWhWamxQZzZaMGROZWNyV2w2T05Da3V5c1laVFJrdlBIdzIvM3BPaG56OTNYZTdnWUYzV0ZVWFgramF2b1pWYzdMb0F2eERnV3ZUODMzekxOWEc4V3FRUUF2SVNsT0hBNXAvMFVQL1h6U1MySFI3bG5hNzYrWXFpNTE0bFNwOU8wek00dWZiZURLTGtSRnEvZnpJeFFYbjc5SkZyY2pIKy9TV3JKd0trSFdYOHlsQWcwNXR0M0tRZ0FBQUZDd2t0SU5DcjlpVWNRVnM4N0V1ZWxNbkp2T0plWjk3eXFMeWFFN3ZOTlYxU2ROVlh6U1ZNMG5UWlZMcDh2ZFhMQy81enh6eGFHUHRxVXAvTEpkbHhLekgvdVRuV242WkdlYUxDYkpiRExJNFhBbytUcVRZNncyYWVkcG02S1RITm9lWVZONHJGMDdUdHNVR1pmMUh2R3BHWHR3WGQySHkyS1MzTTJHUWxzNkNkZGlNRWdOQWxMVUlDQkZrUWxtL1hxcWxMYWQ5WlRWbHZIL1NydlB1MnZQQlgrMXFKS2tKMnJIcTV3SHkwNkJ3alJyM21JQ3JML0V4U2RvMXJ6RmV1ZXRZVVZkaXNzanhBSUFBQ2dtMHUwR25Za3o2K1JsaTA1ZGNkT3B5MjQ2bjQrM0JKWnh0K3NPN3pSVjgwbFhGUitycXBiSm1GMWx6UEgzblFWcjE5bTg3YWxwdFVsV1c5NlNwVVNyUXg5dHowaTZJdks1RWlVLzk4SHRwWExwZFBXNjU0cWVxQjJ2TmNkS2E4dHBMOW5zQmprYzBtK252UlFTNmFIdTllUDEvK3pkZVZpVTVmN0g4ZmZNTUF2N0xvZ0x1T0thNGw2bVpaNnkzREx0WkdWYWFtbDVLclBVMG5OK2FyWXZWbUxsY2t6TkpTVzFSVXVQbG1XYW1vYml2b3RJaUNBTSt6WXpNTS92ajFHVTJCRVlsdS9ydXJ4Z251ZCs3dmtPTXdMejRWN3ViSkpGTmYzM0VLTGVPUlJ4d3Q0bDFDZ1JoMC9hdTRSYVFVSXNJWVFRUW9nYVNGRWdQc3VCaXltMnNPcGlpbzZZZEFmeXJLVy9wVllCZnM2NU5IRzNoVlZOM1hKcDVHcVIzZGlFK0J0M3ZaWEgycWR4YjdOTWZqam55aCt4amlnSzVPU3BXWDNNbmZCWUE2TTdwdUxqSkpzYUNWSFo2dU1hV0NWSk5DYmJ1NFJhUVVJc0lZUVFRb2dhSUNWSGZXMTBsWTZMS1ZvdXBXckpMc01hVmhxMVFtUFhYQUxkTFRSeHMvMnJpdW1BUXRSbFBrNTVQTlVwaGZ0YVpMRDJoRHRuamJZZERVOGI5Y3o5M1pjUndlbjBEY3lVVVZsQ0NHRm5FbUpWSVc4dkQwbVhiK0xqN1dudkVzcE1ucnZhcVRhOXhvUVE5VnQycnByb1ZLMXRsRldxanFnVWJabDNDZlIzdGdWV1FSNFdtbm1ZYWV5YWkxWlQvWUZWZlg4enI2cnZYNEE2S3NBbGw1ZDdHUG45THljMm5uWWxPMWVOS1ZmRlZ5ZmNpRXpSOGtTSFZMdjhmeE5DQ0dFaklWWVZ5bFk3NGVUalpPOHlhb3dzYkR1azNJb1ZZVnRaRWJhMWNnb3FpVHgzdFZKNVhtT09qanJhdFc3R2d3UHVwRSt2MjZxMk1DRkV2YVlBeGl3TkYxSjBuRS9TU1FWaVpBQUFJQUJKUkVGVWNUNUp5NVVNTFdWNUcreXV0eExrWWI0V1dGa0lkRGZqVkVOR1dMblY4Nm1KcmpxWlhsWlhxVlRRcDJrV0hSdmtzUGFFQjRmamJUc1ovbkhaa2JoTUI1N3Jrb1NITFBvdWhCQjJJU0ZXRlhwNDhGMTg4LzEyVENhenZVdXhPNzFleC9BSDc4UEZ1ZUxCMFBYd3lyOGF0aDFOejhna016TURTM1oybGQrWHFCemxlWTFaclZhdXhCczVGeG5EclBlL29OK2RYWGpwbVllcm9Vb2hSSDFnVmVCeXVnUG5rdlJjU05GeElVbFhwbEZXQm8yVndHdGhWWkM3bVNDUFhEd01lVFYyeEZPUXU0WGYvN0ozRmZhaDB5ZzBkTW0xZHhtaWlua1lyRHpiTllsZGw1eFpkOUlWcTZJaUtrWEwyM3Q4bWRRMWlTQ1BVcmJPRkVJSVVla2t4S3BDL3hvM25JY0gzOFdDaGF1SU9IeXlYaTdVNXVQdFNVam5kcnp3M0dqOGJqRjhXaEcybGFkR1BzQ1RJKyt2cE9wS0ZuL1ZXSytmdTlyaVZsOWpPL2NlNXBQRlh6TnQ3c0lxcUU0SVVSK1ljbFZFcGVvNG42emxmSktPeUdRdE9Ya2xoMWJYMTdGcWRtMlVWWkM3QlgvbjNGbzFSUzJrWVRiZm5YVWx3MXkyYVpCMXlSMk5zOURKbExKNlFRWGNGWmhKSTFjTGl5TThTVE9wU1RXcCtlaUFGMU42Sk5GTWdpd2hoS2hXRW1KVk1iOEczcnc1K3lWN2x5RXFRSjY3K3VIdU96clR1S0VQejA2ZlorOVNoQkMxUkpwSnpZVmtIZWVUZFp4TDB2RlhtaFpyS1htR2s0T1ZGbDVtV25oYWFPVnBwcW03cGRhSElDNWFoVkVkVWxsOHFINnRSK2pqbE1mdzRBeDdseUdxV1Vzdk16TjdKN0Q0a0JjWFU3U1ljdFhNUCtERnl6MlRhT291UVpZUVFsUVhDYkdFRVBWZXkyYU5HZm5nUFh6MXpjK1l6REw5VndoeGd3TEVaenB3UGtsM0xialNjald6OUYrZmZKenlhT0ZocG9XWG1WWmVGaG82VzJyVktLdXk2dUtmdzMzTk10bCswZG5lcFZRTFY1MlY4WjJTMFR2SWVrajFrYWZCeXBRZVJoYUVlM0V1U1VkMnJwcFBEbmp6U2k4ampWd2x5QktpSmhrNGNDQVpHUm5zMnJXclF0ZnI5WG9VUmNGY3pIc0REdzhQVWxKa0l6QjdrQkJMQ0NHQVhsM2I4OVUzUHhOekpkSGVwUWdoN0N3eFM4T1pKRDFuRW5XY051cEpOWlU4WFU2bGdrYXV1YlR5TXRIU3cwd0xMd3VlaHZxejZQZUl0bW0wYTJCaTVWRjNrckkxOWk2bnluUnJtTU5qN1ZOeDBVbUFWWi9wSFJSZTZKWk1hTGduNTVOMFpGcFVmTHpmaTMvZm1WaXYvdDhMVWRQTm5UdVhTNWN1VlRqRWV2REJCNWswYVJLREJ3OG1JNlBnNk5zNzdyaUREei84a0tsVHA3SjM3OTdLS0ZlVWc0UllRZ2dCTkE4S0FDQTlJOHZPbFFnaHFsdEtqam8vdERxVHBDY3hxK1FnUnFkUmFPWnVvYVdYbVpaZVpwcDVXSENzNXlOejJucWJlT091Qk00bDZZaEpkN0N0azZYVS9xRm5HcldDaHlHUFlHOHpmczZ5a0x1dzBUdFllYUY3TXZNUGVCR1pyQ1hkckdicFlROWU2Wm1FV2xXN3B3a0xJV3o2OSs5UGRIUjBvUUFMNE9EQmd5UW1Kako5K25RZWVlU1JZa2RyaWFvaElaWVFRZ0RPamdaN2x5Q0VxQ1laRmhWbmpYck9HSFdjVHRRVFY4cjBRQmV0UWl0dk15MDlUYlR5TXRQWU5SZU5XdDZvL3AyRFdxR3RqNG0yUGlaN2x5SkVsVE5vckx6UXpjaGJlM3hKek5Kd1BrbkhEK2RjR05vNjNkNmxDVkV2akJvMUNpOHZyeExiZUhwNjhzSUxMeFI3L3NLRkMyelpzcVhRY1I4ZkgwSkNRbGk0Y0NHUFAvNTRrZGVlTzNlT2R1M2FNV3JVS0V5bXdqLzNEaDQ4eUprelowcDVGS0lpSk1RU1FnZ2hSSjJXbmF2bWZKS08wMGJiOU1DWXRKSi8vWEYwc05MS3kweXd0NG0yUGhZQ1hPcm1lbFpDaUZ2anBGV1lFSkxNZS91OHliT3EySExlaFZiZVp0cDZTNUFyUkZVYlBudzRnWUdCSmJaeGMzUGp5U2VmTFBiOGI3LzlWbVNJTlh6NGNGUXFGZHUyYldQVHBrMGwzc2UvL3ZXdklvOS85TkZIRW1KVkVRbXhoQkJDQ0ZHbm1QTlVYRWpSNWE5cGRTbTE1TjBEZFJxRmxwNW1nbjFNdFBVMjA4UXRWNllFQ1NIS0pORGR3c050MGdrNzZZWUNyRHpxenR5K0NXaHIrZTZqUXRRVzNicDFLL0o0ZUhnNGx5NWRZc1NJRVlYT0JRVUZzV0hEaGlLdjAyZzBQUFRRUXh3K2ZKalkyTmhpK3hmMkl5R1dFRUlJSVdvMUJiaVNvZVY0Z280VFYvV2NUOWFSYXkxKzZKU0RXcUc1aDRVMlBpYmFlSnNKZExmZ0lOTURoUkFWMUM4b2s1T0pPbzVkTlpDVXJlSFhhQ2Z1YTVacDc3S0VFQlh3NElNUDR1dnJ5K2JObS9PUDllL2Z2MXg5N042OVc5Ykpxa0lTWWdraGhCQ2kxc25LVlhFNlFjK0pSRDBuRWd3azV4Uy9nNkJhcFJEa1lhR050NWsyM21hYWVaalJ5U2dKSVVRbFVRSC9iSnZPaVFROVZrWEYxbk11OUc2Y2hiTld2czhJVVp2b2REckdqeDlmNlBoNzc3MVhybjRHREJpQTBXaXNyTExFMzBpSUpZUVFRb2dhVDFFZ09rM0w4UVE5SnhMMFhFelJGVHRGVUFVMGNjdWxyWStKMXQ0bVducFpNR2pxOSs2QlFvaXE1ZWVjeTkyQldmd1M1VXhXcnBxdEYxeDV1RTJhdmNzU29zNExEdzh2OWx4Z1lHQ0o1Ly91MFVjZnhjL1ByOUR4ZnYzNmxhdW1vblkwRkpWSFFpd2hoQkJDMUVqcFpqVW5FL1djdUdvYmNaVmhMbjYwbGF2T1NnZGZFKzE5YmJ2anVlZ2t0QkpDVks5QkxUUFlGK05JZHE2YW5aZWNHTlF5QTBjSCtWNGtSRldhUDM5K2tjY25UNTVNY25JeUsxZXVMSFRPMDlPVE1XUEdGRGdXRUJEQWhBa1RPSERnQUQxNjlDaHdycWpkQjB1aUtESUtzeXBKaUNXRUVFS0lHaUhQcXVKaWlwWVRDWHFPSnhpSUxtRVhRYlVLV25pYWFlOXJvb052RG8xZGMyVUhRU0dFWGJub3JOd2RtTVhXQ3k1WThsUWN2R0xnemlaWjlpNUxpRHB0MWFwVlJSNmZQSGt5YVdscFJaNFBDZ29xRkdJOS9QRERLSXJDVzIrOXhmZmZmMS9nM042OWU4dFZrMHduckZvU1lna2hoQkRDYmxKTmFvNWROWEE4UWMvcFJCM1p1Y1dQdHZKeXpLTzlyNG4yUGptMDhiSElDQWNoUkkzVHEzRTJXeSs0QUxBM3hsRkNMQ0ZxaVo5Ly9wa0xGeTV3K2ZMbFF1ZG16WnBWcnI3UzA5TXJxeXhSQkFteGhCQkNDRkZ0YkRzSk9uQWszc0NSZUFOUktWcUtHM1R2b0ZabzdXVWJiZFhlMTRTL1N5NHkyRW9JVVpQNU8rZlN6TVBDeFJRdEY1SjF4R2M2NE9lY2ErK3loQkNsT0hueUpDZFBuaXp5M0pZdFc2cTVHbEVTQ2JHRUVFSUlVYVdzaW9yelNWcU9KaGc0SEs4bkliUDRYei84blhOcGR5MjBhdTBsdXdnS0lXcWZYbzJ5dVppaUJTRDhpb0ZCTFdXUlp5R3F5Z3N2dkZEc09VOVB6eUxQdTdtNWxlcytwaytmemlPUFBGTG05dDI2ZFN0WC82SjhKTVFTUWdnaFJLWEx5Vk56TWtISGtYZ0R4NjRheUxRVVBZWktvMVlJOWpMVHljKzJ0cFdQVTE0MVZ5cUVFSlVyeEQrYnRTZHNiNUlqazdWMnJrYUl1dTNKSjU4czlweWJtMXVKNXdGME9oMW1zN2xNOS9YbW0yK1dlUDcrKysrWEFLc2FTSWdsaEJCQ2lFcVJrcVBteUZVRFIrTU5uRGJxeUxVV0hWdzVhUlU2K3ViUXlTK0hkcjVtV2R0S0NGR251T3V0ZUJxc0pPZW9pVXJSbzRCTWhSYWlpaFFYR29XSGgzUHAwaVZHakJoUjR2WHZ2ZmNlTGk0dXZQVFNTMWdzbGhMYmZ2ZmRkeVdlYjkyNnRZUlkxVUJDTENHRUVFSlVpQUxFcG1zNUhLL25TTHlCUzZuRmp6andkY3FqazU4dHVHcnBhVUd0a21tQ1FvaTZxNm03bWVRY0F4a1dGUW1aRGpTUWRiR0VxRlNMRnkvRzFkWDFsdnNKQ2dyQ3pjMnQxQUJMMUJ3U1lna2hoQkNpekJRRkxxWm9PUmpueE9GNFBZbFptbUxiTnZPdzBNa3ZoODUrSnZ4ZExESVNRUWhSYndTNVd6Z1Nid0FnTWtVcklaWVFsV3o3OXUwbG5zL0x5OFBKeVFtVlNvV2lGUDJITXo4L1A1bzFhOGJPblR1cm9FSlJWU1RFRWtJSUlVU0pGQ0FxUmN2Qk9FY09YakdRbEYxMGNLWFZLTFR4TnRIWnowVEhCam00NjJXYW9CQ2lmbXJpZGlPMFNpZ2g3QmRDVkkyVEowL1NzV05IUHYzMFV5SWpJd3VkMSt2MTlPN2RHN1ZhelMrLy9GS21Qc1BEd3l1N1RGRUJFbUlKSVlRUW9oQUZpRTdWRWg3clNIaGM4Y0dWcTg1S3h3YTJhWUp0dmMzb0hXU2FvQkJDT0d0dmhQaFpGclVkS3hHaWZwbzllell6Wjg0a0pDU0VuajE3RmpxdktBcUppWWtzV2JLRWJkdTJsYWxQV2RpOVpwQVFxNHJGeFNmeTZhTFZISW80Z1RFcHhkN2xWRHR2THcrNmhMVG5oZWRHNDlmQTI5N2xDQ0dFS0lFQy9KV3FKZnlLSXdmakRNVk9GWFRYVytuU01KdXUvam0wOERTamxubUNRZ2hSZ0tQMlJxQ2ZhWllRUzRqcUZoMGR6YlBQUGx1aGE1Y3NXVUpFUkVUKzdUMTc5cENTa2xMcXd1NEpDUWtjT25Tb1F2Y3B5azVDckNvVWY5WEk2SEhUU0V2UHNIY3BkbU5NU3VHbkhYdllmK0FJcTVkL0tFR1dFRUxVTUFvUWsrWmdDNjZ1T0JZNzdVV0NLeUdFS0R2RFRidXVac2hJTENGcWxTVkxsaFM0dldmUEh2YnMyVlBxZFdWdEoyNk5oRmhWYU1IQ1ZmVTZ3THBaV25vR0N4YXU0czNaTDltN0ZDR0VxUGNVNEhLNmxvT3hCc0xqREZ6TkxQclhBUW11aEJDaVltNGVpWlVoSTdHRUVLTFNTSWhWaFE1Rm5MQjNDVFZLeE9HVDlpNUJDQ0hxdGZnTUIvWmZXK01xUHFQNDRDckVQNXR1RFNXNEVrS0l5cUJSeTFxQlFnaFJXU1RFcWtMMWNRMnNraVFhaysxZGdoQkMxRHNaRmhYaHNVNzhjZG1SaXluYUl0dTQ2YTEwOGJlTnVHcnBKY0dWRUVMY3FrenpqVytrVHJMaGhSQkNWQm9Kc1lRUVFvZzZKdGVxNG5pQ2pqOHVPM1AwcW80OGErRlVTb0lySVlTb09sbVdHOTlVYjU1YUtJUVE0dFpJaUNXRUVFTFVBUW9RbGFMbGo4dU8vQm5yUkthbGNDcWxkMURvNHBkRHI4Ylp0UFl5U1hBbGhCQlZKTk55WTVNTXA1c1dlUmVpTGt0T3plQ3JiMzVpNzUvSHVSSnZSRkZLRG5CVmFqV0tWZjUvWEtkU2ErZzNmREpQalh5QUowZmViKzl5YWl3SnNZUVFRb2hhTERGTHcvNVlSL2JIT2hhNXpwVktCVzI5VGZScW5FM25Cam5vWlZxTEVFSlV1WXlicGhNNnl2ZGRVUS9zL3VNbzh4YXV3MkxKcFczclFIcjM2SUN6bzJPSjEveTAvVmZPbll1c3BncHJ2cFl0QXJuM3ZuNTA2dERDM3FYVWFCSmlDU0dFRUxWTWRxNmFRM0VHL3Jqc3lGbWpyc2cyQVM0V2JtK1NUWStHMlhnWTVLK2NRZ2hSblc3ZTlkWFRNYytPbFFoUjlYYi9jWlJaNzMvQjNYZDBadktFZitMaDVsS202Kzd2MTUwbnhrNGxMVDJqaWl1cytkeGNYWmozem5UOEduamJ1NVFhVDBJc0lZUVFvaGF3S25BcVVjKyt5MDRjanRkanlTdDZuYXNlQWRuYzNpaUxSbTY1eUd4QklZU3dqNy9TYm15azBjalZZc2RLaEtoYXlha1pmTFFvakx2djZNenNxV1BMZGExZkEyOVdMLytRQlF0WEVYSDRaTDNjQ016SDI1T1F6dTE0NGJuUkVtQ1ZrWVJZUWdnaFJBMldhbEt6NXk4bmZ2L0xDV08ycHRCNXJVYWhzNStKWG8yeWFPZGpScTJTYVN0Q0NHRnYwUkppaVhyaXEyOSt3bXkyTUhuQ1B5dDB2VjhEYjk2Yy9WSWxWeVhxTWdteGFwbkF3RUF1WGJxVWY5dmIyNXNSSTBidzFWZGZrWkZSOW1HWWJkdTI1Y3laTTFobElUMGhoS2h4RkFWT0orblpkY2syNnNxcUZCNVQxZHJiVE0rQWJMbzJ6TUZSRmcwV1FvZ2FJeXRYUldLVzdZOE9uZ1lyVHJJN29hakQ5djU1bkxhdEE4czhoVkNJV3lVaFZpM1N2SGx6MXE1ZFMxaFlHQjk5OUJFQUhUdDJaTUtFQ1Znc0ZwWXZYMTZtZmhvM2JzektsU3ZadW5VcnMyYk55ai9lc0dGRGZIeDhTcjMrMkxGakZYc0FRZ2doU3BSdVZyTTN4cEhkZnptUmtGbjRSN1Nud2NxZFRiTG8xU2dMSHlkWlkwVUlJV3FpbUp0R1lRWElLQ3hSeDEySk45SzdSd2Q3bHlIcUVRbXhhZ20xV3MzczJiTlJxVlJzM2JvMS8vaXVYYnVJakl6a3lTZWY1UHZ2dnljcEthblV2aDU1NUJFVVJXSFZxbFVGamovKytPTTg5dGhqcFY3ZnJWdTM4ajhBSVlRUVJWS0FjMFlkdS81eUlpTE9RSzYxNEtnckZkRGVONGUrVGJQcDJNQWswd1dGRUtLR3UzbkRqU1p1RW1LSnVrMVJsRkozSVJTaU1rbUlWVXRNbURDQjl1M2JzMnJWS2s2ZE9wVi8zR3ExOHZISEg3Tmd3UUwrL2U5Lzg4b3JyNVRZajZ1cks4T0dEV1B6NXMyY08zY09qVWFEazVNVDZlbnArVzBtVFpwVTVMVVBQL3d3OTl4elQrVThJQ0dFcU9jeUxTcjJ4VGl5TzlxWnVDSkdYYm5ycmZSdWtrWHZ4akxxU2dnaGFwT2pWdzM1bjdmek5kbXhFaUdFcUhza3hLb0YrdlRwdzdoeDR6aDM3aHdMRnk0c2RIN2Z2bjFzMmJLRmdRTUhNbTdjT0pZdFcxWnNYNDgrK2lnQW4zLytPUUFQUGZRUVU2Wk00ZTIzMzg1dmMrREFnV0xyRUVJSVVYRUtjREZaeTY1b1o4TGpERVh1TU5qV3g4UmRUYk80cllFSmpWcEdYUWtoUkcyU2txUG1VcXB0T3FGQlk2V0ZoNHpFRWtLSXlpUWhWZzNYdG0xYjNucnJMYkt6czNudHRkY3dtODFGdG52MzNYZHAwNllOa3laTklqczdtN1ZyMXhacTQrbnB5Uk5QUE1HU0pVc3dHbzA0T2pyeXpEUFBZREtaMkxkdkgyM2F0S25xaHlPRUVQVlNybFhGbjFjTS9CenBURXk2dHRCNVY1MlYzbzJ6dWJOSkZyN091WGFvVUFnaFJHVTRsbkR6S0N3ekR2TEhDQ0dFcUZRU1l0VmdyVnUzWnNHQ0JlajFlcVpNbVZKZ1Y4Sy95OHJLNHFXWFh1S0xMNzdnbFZkZW9XSERoc3lmUDUrOHZCdFRVRjU2NlNXdVhMbVNIM0E5OWRSVGVIdDc4ODQ3NzVScExTMGhoQkRsazJsUnNTdmFtVitqbkVrMXFRdWREL1l5MDdkcEpwMzlUZkpHUndnaDZvQWo4ZnI4enpzMGtLbUVRZ2hSMlNURXFxRzZkKy9PKysrL2o0dUxDNisvL2pwNzkrNHQ5WnJZMkZnbVRweklwNTkreXVPUFAwNlhMbDE0ODgwM09YMzZOTTJhTldQUW9FRllyVmIyN05tRFJxTkJwVkp4NHNRSnZ2MzIyd0w5akJneG9zaitXN1pzV1NtUFRRZ2g2cnFybVE3c2lISmliNHdUNXI5TkdYUnlzTks3cVczVWxiK011aEpDaURyRGxLdm10UEdtRU1zM3g0N1ZDQ0ZFM1NRaFZnMDBZc1FJcGsyYmhrcWw0dlhYWCtlSEgzNG84N1hSMGRHTUhUdVdkOTU1aHk1ZHVyQnExU29XTGx6SWloVXJXTFpzR1NkUG5pUW1Kb1paczJZUkhCek0yMisvamRWcUxkREhqQmt6S3ZzaENTRkVuYWNBRjVKMC9Cemx3dUU0UFg4ZlYrWHJsRWYvb0V6dWFKeU4zc0ZhVkJkQ0NDRnFzUU5YYnF4MTJNekRncnRldnRjTElVUmxreENyQmpwLy9qeHBhV204OWRaYnRHL2Z2dGpkQW90ejdOZ3hubjMyV1VhUEhzMlFJVVA0N3J2dnNGcXQrWXU1MzN2dnZiUnIxNDVGaXhaeDVzeVpRdGQzNjlhdHlINWZlZVVWSG52c3NmSS9JQ0dFcU1Pc2lvcERjWHArdXVoQ1ZFcmg5YTVhZXBuNVIxQUduZnhNcUF1djR5NkVFS0tPMkIzdGxQOTU3eVpaZHF4RUNDSHFMZ214YXFBalI0NHdkT2hRMUdvMTgrYk5LL2YxYTlhc1lmZnUzWHo1NVplc1dyV3F3RWdyZDNkM3BrMmJ4dkhqeDB2Y3hWQUlJVVRKc25QVjdQbkxrVitpbkRGbWF3cWNVNnVnUzhNYzdnM0tJRWgycGhKQ2lEb3ZPczBoZjFkQ3ZZTkM5d0NaU2lpRUVGVkJRcXdhS2lmSDlvUHY1bEZSVFpzMjVadHZ2bUhac21YNW82cHVGaEFRd0taTm0vS3ZCUW9FV0dxMW1qbHo1dURvNk1pc1diUHl6Mm0xV2l3V2VaTWxoQkJsa1p5ajVwZUxMdXoreTVIczNJS0x0UnMwVnZvRVp0TXZNQk52eDd4aWVoQkNDRkhYL0I3dG5QOTU5NGJaR0RReWxWQUlJYXFDaEZpMVNFQkFBQUJ4Y1hGRm50ZnJiUXRKM2h4aTNlelpaNStsVDU4K1JFVkY4ZUtMTCtMbjU0ZS92ejlwYVdrRkZuUHYzTGx6a2RmNyt2cmVTdmxDQ0ZHcnBlU28yUmJwd3E1b0ozS3RCZWNGZWp2bWNVOVFKcjJiWk9NbzYxMEpJVVM5WXNwVnMvK3lJZjkySDVsS0tJUVFWVVpDckZxa2ZmdjJBSnc3ZDY3STg0Nk9qZ0JrWlJYOWc5UEJ3UUdUeVlUVmFrV3RWblAwNkZHMmJ0M0syYk5uQzdSYnVuUnBKVll0aEJDMVc2cnBSbmhsK2R0T2cwRWVGdTV0bGtFWGZ4TnExZCtYY2hkQ0NGRWYvQkZySUNmUE5qSzNrYXVGUUpsR0xvUVFWVVpDckZya25udnVJVE16azlPblR4ZDUzdG5aTm93NU16T3p5UE9MRmkxaXdZSUZLRXJKYjdSR2poeFo1UEVubjN5U2dRTUhscU5pSVlTb3ZkS3VoVmUvRlJGZXRmRTJNYmhWQmkyOXpNaGE3VUlJVVgvbFdWVnN1K0NTZi91dXB0bnljMEVJSWFxUWhGaTF4QjEzM0VGd2NERGZmLzk5c2V0WHVicTZBc1dQeERLYnpRVnVxOVZxZ29LQ2FOZXVIVC8vL0hQKzhRc1hMaFI1ZldwcWFrVktGMEtJV2lYZHJHYjdCUmQyUmp0aC9sdDRGZXhsWmtqcmRGcDVtWXU1V2dnaFJIM3lSNnhqL3VZZTdub3J0emVXcVlSQ0NGR1ZKTVNxQlh4OGZKZzFheFlXaTRVdnYveXkySForZm40QXBLU2tGRHFuVnF0cDE2NGRyVnExb25YcjFnUUhCOU82ZFdzTUJ0djgvZTNidDFkTjhVSUlVVXRrbU5Wc2ozVGgxMHVGdzZ0V1htYUd0azZudFlSWFFnZ2hyckVxS3JhZXZ6RUs2NzdtR2VnME1yVmNDQ0dxa29SWU5WeGdZQ0Nob2FINCtQand5U2VmRUIwZFhXUTd0VnJOZ0FFRHNGcXR4WTZrQ2cwTnhjM05EYVBSeVBIangxbTJiQm1uVHAzaTVNbVRoVVpwQ1NGRWZaRmhVZkZUcEF1L1huTEdsRnN3dkdwNVUzZ2wwME9FRUVMY2JIK3NnWVFzMnlnc1Y1MlZ2azFsRkpZUVFsUTFDYkZxS0dkblp4NTk5RkhHangrUFRxZmppeSsrWVBYcTFmbm5QdmpnQXhJVEU4bk96aVl2TDQ5T25Ub1JIQnpNOXUzYmk1ejJaN1ZhZWZubGw3bDY5U3F4c2JINXgxdTBhTUdPSFRzS3RBMFBEeSt4dHV2bnUzWHJkcXNQVXdnaDdNYWNwMkpicERNL1hYVEdsS3N1Y0s2RnA1bWhyVE1JOWpaSmVDV0VFS0tRdjQvQytvZU13aEpDaUdvaElWWU41T2pveU5xMWF3a0lDQ0FoSVlGMzMzMlgzMzc3TGY5OFptWW1RVUZCZE8vZUhaWEs5dllxS3l1THpaczM4OEVISHhUYjcrSERod3NkTXhxTmZQcnBwNVgvSUlRUW9vWlNnSU94QmphZWNTUHAyam9tMXpYM3REQzBWVHB0ZkNTOEVrSUlVYnk0VEFmU1RMWS9nRGhyRmU0T3pMWnpSVUlJVVQ5SWlGVURaV2RuTTJmT0hJS0RnL25tbTI4d21VeUYyZ3djT0JDVlNvVldxd1VLTDlwZVZpa3BLYXhZc2VKV3loVkNpRm9qT3MyQnNKUHVuRS9TRlRnZTZHNWhXSEE2YlNXOEVrS0lxcVVvcUU1RW90cC9ITldaUzVDU0JqbTFiMW1MSnNDQ213K3N1dmJSb0FNUE41VGdRSlNlSFZEYU53ZFY3ZjNKRWhlZnlLZUxWbk1vNGdUR3BNTHI3b3Fhd2R2TGd5NGg3WG5odWRINE5mQzJkem5sVXQ5Zlk3WDV1Yk1YQ2JGcXFFT0hEbkhvMEtFUzJ5aUtVbS9Xc3NyTXpyRjlVbnQvQnhCQ1ZJQ2lWTTd2L3VsbU5kK2RjV1hQWDA3Y1BObkR3MkRsb2VBMGVnWmsxK2IzR0VJSVVUdGNNYUplOXAwdHZLcXJjc3dRbDRncUxoSFZid2RSZ2dPeGpoc0dEV3ZmbTlQNHEwWkdqNXRHV25xR3ZVc1JwVEFtcGZEVGpqM3NQM0NFMWNzL3JEVmhpTHpHYXU5elowL3EwcHNJWVgrUlViWjF2QUw4ZmV4Y2lSQ2l1aWpBb2tOZVpPVldQRjNLdGFyNDZhSXovN2ZUbDk5dkNyQWMxQW9EVzJZd3QyOEN2UnBKZ0NXRUVGVk5kZVlTbXRjWDErMEFxd2kxK1hFdldMaXFYb2NMdFZGYWVnWUxGcTRxdldFTklhK3hHMnJiYzJkUE1oSkwxQXAvSER5QlJxT21SMGhiZTVjaWhLZ21jUmxhRHNmclNUM2d6ZVFlU1RnNldNdDhyUUljdjJwZy9TbFg0ak1ML3FqcjBqQ0hFY0ZwK0RqbFZYTEZRZ2doaW5URmlQcmpOWkNWWSs5SzdDTXJCL1hIYThpYlBiRldqY2c2RkhIQzNpV0lDb2c0Zk5MZUpaU1p2TVlLcWszUG5UM0pTQ3hSNDUyL0dFUFk5Ny93eE1QMzRlN3FiTzl5aEJEVkpPeWtLd0FYVTdRcytOT3owQTZDeFluTGRHREJuMTU4R3U1WklNQnE3R3JobFo1R0pvWWtTNEFsaEJEVlJWRlFML3V1L2daWTEyWGwyTDRPU3UzWndiQStyazlVRnlRYWsrMWRRcG5KYTZ5ZzJ2VGMyWk9NeEJJMTJzNDlFWHl5WkQwdGdocnh4SWdCOWk1SENGR05UaVhxOHorL2tLemowM0JQWHVpZVZPd1c1bFpGeGJaSVp6YWZjeUhQZW1OK29Jdk95ckRXNmZSdWtvVmFwZzBLSVVTMVVwMklySlZUNmFxQzZzd2xWQ2NpVVRxMHNIY3BRZ2hSYTBtSVZZWGN2WDNKeXE3bmYzVzZpWk9USTErRy9hL1VkbGFybGRoNEkrY2lZN2dVRThjOWQzWmg4ak1QNCtBZ0F3ZUZxQyt1YjF0K3M3TkpPajQvNk1tL3VpYWovVnVRRlovcHdQSWpIbHhNMGVZZlU2c1U3Z25LWWxDcmRKd2Nhczlmdm9VUW9pNVI3VDl1N3hKcUZOV0JFeEppQ1NIRUxaQVFxd3BaVkZxMFR0clNHOVlURm1CRjJOWXl0WFYwMU5FK3VEbmpIeDlFbjE2M1ZXMWhRb2dhWi9NNTF5S1BuMHJVcytpUUI4OTFUY0ZCcmFBb3NQT1NNOStjY2NXY2QyT1lWWE5QTTAvZWxvcS9jMjUxbFN5RUVLSUlNZ3FySU5YcEtIdVhJSVFRdFpxRVdGVm8zYUpaUERGMnF1eTRBTGk1dXNpV29VS0lNdHNWN1ZUc3VlTUpCcFpFZVBEUE51bXNPZTdHS2VPTmFZY09hb1VocmRPNXIxbW1UQjBVUW9pYUlDWE4zaFhVTFBMMUVFS0lXeUloVmhYeWErRE42dVVmc21EaEtpSU9uNnlYQzdYNWVIc1MwcmtkTHp3M1dnSXNJVVNabEdYaTM1RjRBOGV2R3NpN3FYRmpWd3ZqT3FmU3lOVlNaYlVKSVlRb3B4eXp2U3VvV2VUcklZUVF0MFJDckNybTE4Q2JOMmUvWk84eWhCQ2kxamlSWUNoVHUrc0Jsa29GRDdUSVlGRExEQnpVc3ZhVkVFSUlJWVFRZFpXc2xDMkVFS0pHQ1R0WjlIcFl4ZW5nbThQUVZ1a1NZQWtoUkgzaDZnb1R4MEdQcmdXUEIvaURYbWVmbWtTTjBMUnBVeG8xYW1Udk1nQndjbktpWmN1V1JaNVRxOVU4OGNRVCtQdjdWM05WOVlkT3ArT1ZWMTdoZ3c4K1FLVXEzeG9UcnE2dUJBUUVWRkZsNGxiSlNDd2hoQkExeXRYTTh2MW9PbmJWd0pvVDdvenFrSW9zZ3lXRUVIWE11TkhnNVFtZi9SZXlzMjNIbWphR2UvdEJhaW9jT0dnN3BuV0FXYTlCYmg0c1hBb25UaFhmcDZNamRPOXlhM1hGeEVMa3hWdnJRMVM2c0xBd0VoSVNHRHAwYUptdjZkcTFhK21OU2hFZkgwOU1URXlCWTBPSERtWHExS2xNblRxVm5UdDNGampYdTNkdlhucnBKWktTa3RpeVpjc3QzNzhvekd3MjA2eFpNM3IxNnNYSWtTTlp0MjVkbWE4ZFBYbzA0OGFObzF1M2JvWE9hYlZhSEIwZGNYWjJ4dG5aR1ZkWFYxeGRYWEZ6YzhQRHd3TXZMeThpSXlQNTRZY2ZLdlBoaUp0SWlDV0VFS0xHeUxKVUxJYmFIZTJFZzFwaFpMczBDYktFRUtLdU1CaWcvMTF3T2ZaR2dBWFErTm9JaWI4dTN6aG15WVhRUmZEU0pKZ3pBelp2aGEvV1EyNFJ1OVI2ZWNLTHo5NWFiVDl1a3hDckZCczNicnpsUGw1NTVSV2lvcUxLM0Y2bFVxRW81UnVadlhqeDRuSldWZGpxMWF2NTVKTlA4bStyMVdvZWVlUVJvcU9qMmJWclY2SDJvMGFOd213Mms1cWFTbzhlUFlyczg4Q0JBN2RjVjMzM3hodHZzR0hEQmdZTUdNRFhYMytOMVdxdFVEK1RKazFpNU1pUkdBd0dOQnBOa1cyc1ZpdXBxYW1rcHFiaTR1SWlJVllWa2hCTENDRkVqYkhsUXZtbUV0N3MxeWhuSEZRd29xMEVXVUlJVVNmY2VUdm85YkJ0UjhIanpZTnNIeU9qQ2g0L2VScW0vaHVtdmdoREI4S3BNL0Rub2VMNy84OGJjUHBzK2V2YXNLcjgxOVJEZ1lHQnQ5eUhUbGUrNmFFcWxhcENRY1dXTFZ0WXYzNTl1YThEV0w1OGVhRmovZnYzcDJuVHB2emYvLzFmb1hwQ1FrTHlSL2pNbnorLzJINkxHZ1VrQ2dzTkRTMTFDcW1IaDBlSnorLzgrZk9MREJ1djI3RmpCeGFMQlVkSFIwNmZQazFtWmlZV2k0WFBQLytjenovL25MQ3dNREl6TTJuWnNpVTllL1prelpvMUZYNDhvblFTWWdraGhLaktWeW9SQUFBZ0FFbEVRVlF4Zm9wMHZyWHJMenJqb0ZaNE1EaGRnaXdoaEtqdDdyc0hNakpnOTc2Q3gxdTJnTXhNdUJKWCtKcTBkSGo5WGVqU3FlUUFDOERYQjlJektxOWVVWUE5UWhpMVdsMmhFQ3NoSVlGang0NVZXZzNQUFBNTVo4NmNZZHUyYlFDODlkWmJYTHg0a1dYTGxqRmx5aFRBTm5ycjY2Ky9MbkJ0cjE2OW1EbHpKa2VQSHEyVVd1cURSbzBhbFJxWU5tblNwTVR6TGk0dStQcjYwcmR2WHdEYXRHa0R3SWdSSXdEYnFNTEhIMytjdm4zN01uMzZkUDc4ODArY25Kd0F5TWpJSURNemt3NGRPakIvL254TUpoTmJ0MjRsS1NucFZoK2FLSWFFV0VJSUllb01QK2RjTWl4cTBrMXEzUFFWR3pJdWhCQ2locmcrNHVxckw0bytYNTRSVVpOZnRVMUxMSERzdVFxVkpXb21sVXFGU3FVaXQ2Z3BwR1Z3OTkxM2MrTEVDUklTRWdEUTYvVzgvLzc3TEZ1MmpDTkhqaFJvMjdCaFF4NTk5RkZXclNyOEdodzJiQmpObXpmbjZhZWZ4bXExMHJOblR3WU1HTUJYWDMzRlF3ODlSTHQyN1RoOStqVERodzluL2ZyMVhMNXNteGJib0VFRG5uMzJXZExUMDVrMWExYUZIa045ZHF1aGFkZXVYWmt4WTBhQlk5ZHZiOXk0a1huejV0RzZkV3RDUTBNWk9YSWtpWW1KK2UzOC9mMVp2SGd4UnFPUjU1NTdUZ0tzS2lZaGxoQkNpQnJockxIOE8wcjVPT1VSN0dVaTJNZE1heTh6bm9hOEtxaE1DQ0dFWFd6OHZ2Q3hvS2JRTlFUQ0krQlNkTm43U2tzdmZHemhVb2k2cVk5V0xhQlpFR3ovMi9URisvcmIxcjg2SDJtNy9kN2NzdCt2cURRelo4NHNVenNmSDU5UzI1NDdkNjdBOURKSFIwZG16SmhCUkVRRXI3MzJHZ0Q5K3ZXamQrL2VyRml4Z29jZmZwZ2ZmL3lSN0d0cnN3MGJOb3lSSTBleWN1WEtBdjE2ZW5yeS9QUFBzMjNiTmc0ZlBveGFyV2J5NU1ra0p5Znp3dzgvc0hUcFV2YnQyOGVycjc3SzZ0V3IrZkRERDNuNjZhZlI2L1Y4K3VtbnVMcTZNbm55NUVLTHhJdXFkK1RJRWY3eGozOEFNSGJzV0VhTkdwVi9PeWdvQ0lDUFB2cUl3WU1IbzFhcmFkcTBLUURlM3Q0WURBWjI3dHpKOTk5L2oxYXJKU2dvQ0t2VlNuUjBPYjVIaVRLVEVFc0lJVVNOOFAzWjB0ZkQ4bkxNSTlqTFRHdHZFOEhlWnJ3ZEpiUVNRb2c2YSsyR3dzZWVlOXIyOGV0dkNxK0pWVjZYcjhDRm14Wm52NzJIYlNINWhVc0x0dXQvRjZTazNHajcyRGlvNEFMUm91S0dEeDllcG5idTd1Nmx0djM5OTk4TGhGaloyZG1FaG9ieSt1dXZjL3Z0dDdOdjN6NkdEaDNLaFFzWGlJK1A1N1BQUGlNZ0lJRFEwRkFjSEJ3WU9uUW9PM2Jzd0dnMEZ1ZzNPRGdZTnpjMyt2ZnZ6ei8rOFkvOFJjRG56cDJMdTdzN3ljbkp6Smt6aDZ5c0xLWk9uY29YWDN6QndvVUxjWE56dzlmWGwrblRwOHVDN25hU201dExTa29LQUNhVENTRC85czgvLzF5ZzdhQkJnL0kvSHo5K1BPUEhqd2Rnd0lBQitjY3pNaks0Kys2N3E3TGtla3RDTENHRXFBa1VCZFdKU0ZUN2o2TTZjd2xTMGlESGJPK3FxdFVyV2oxR2d5Zm5mRnZ4WjlOdW5QSnJpN3VqUXJDWGlkYmVab0s5VGZnNDVjbGFWMElJVVYrcDFkQzFzMjBkcTR1WEtxZlAzcjF1Zk40b29QQ3g2eG8zS25qODBsOFFjN2x3TzFGbFNwc3UxckpsUzlhdFcwZFNVaEwzM1hkZnVmdmZzbVVMdzRjUFo5cTBhY3ljT1pNZVBYcnczbnZ2RVJzYnkrclZxeGt6Wmd5Yk5tMmlZOGVPK1ByNkVoWVdWcWlQOFBCd3BreVpndEZveE1IQmdVV0xGbkhxMUNrMmI5Nk1vaWo4ODUvL3hHeTIvWDRYRlJYRlR6LzlsQis0clZtemh0MjdkNWU3YmxIMWJuN3Q5ZXpaazNuejVyRnUzVHFlZXVvcDFxOWZ6OENCQTltOGVUT2hvYUg1ejYrb09oSmlDU0dFdlYweG9sNzJuUzI4cXNlMEZoUCtsamo4MCtQb0U3a2JjOHNnTk04OENBMjk3VjJhRUVMVUc0cWlrSlZ0SWlVdGs3UzBERkxUTTBuTHlDUW54MFNPeVlMSmJNYVVZeWJIYk1Ga3NwQmpNbVBKemNXYXA1Qm56Y05xdFdLMUt1UlpyVml0Vm9yZmU2MENPcllIRDNlSWpvRjcrNVhlUGpVTjlvY1hmMTVSWU1xL0NoOHY2bGpQYnJaLzE2M2JBQnNxRm1MMUd6NjVRdGRWMVA5K1BjQ1RJKyt2MXZ1MGgyYk5tZ0hnNWVWRjA2Wk55ejJWUzFFVTVzMmJ4NWRmZmtsb2FDZ3BLU2xzMnJRSnNPMUFPR1RJRUtaTm0wYURCZzJJaUlnb2N2SDEzTnpjL0NCcTl1elpxRlFxM25yckxSUkZBY2dQT05xMmJjdTBhZE80N2JiYk9IUG1EQzR1TG93YU5ZcXVYYnV5WXNVS2Z2MzFWL0x5WkxTNXZmWHMyWk8rZmZ2eXdRY2ZBUERJSTQ4d1pjb1V2djMyVzVZdFc4WlRUejNGeFlzWGVmSEZGL25razAvbzI3Y3ZTNVlzWWZ2MjdSSm1WU0VKc1lRUXdvNVVaeTZoL25nTlpPWFl1NVFhUjNjK0NsNWZqSFhLS0pUZ1c5K21Xd2doNnFzY2s1bTRxMGtZazFKSlNjc2tOUzJEdFBSTVV0TFNTVTNMTEhBc05UMkQzTnlTcDhxcDFXb2M5VHIwZWgwR2d3NEhqUWExUm8xR3JVYXRWcU5XcTJ5ZmF5cDU3R3kvUHJhUFRSdkRoTEdsdDQrOFdIU0lkYjBzcXhVZUhuM2orQk1qWWRqZ2dzZkF0b0Q4eHUrTG50NVlBZjROcXUrUE0zRlhqYmc0RzZydC92NHVQTHlFRUxFVU0yZk9aUHYyN1dWdTM3MTc5L3pQKy9idHkrclZxOHQ5bnlkUG5tVExsaTBNR2pTSUpVdVc1RThyeTg3TzV2UFBQMmYyN05rQXZQRENDeVgyRXhJU3d1REJnL252Zi85TFpHUmsvdkUyYmRvd2R1eFk3cm5uSHZMeThsaStmRG1MRnk5R3I5Y3plZkpraGcwYnhydnZ2a3RTVWhMYnRtMWo0OGFOUkVWRmxmdHgxQ2RhcmJaQ08xSVd4OHZMaXhZdFdnRHcyV2VmRVJrWlNlUEdqWmsrZlRxMzMzNDdpeFl0NG9zdnZzamZuUkJzNjJtTkhqMmFOOTU0Z3psejV2RHl5eS96KysrL0V4b2FXbUFCZUZFNUpNUVNRZ2g3dVdLVUFLczBXVG1vUDE1RDN1eUpNaUpMQ0NHS29TZ0tLYWtaWElsUDVISzhrZGk0Uks3RUdia2NuOENWT0NQRzVMUkMxNmhVS2x4ZG5QQndkY2JOM1prQWZ4L2F0Z3JFdzgwRk56ZG4zTjJjY1hkMXdkM05HVGNYWnh3ZDlSajBPdlE2SFE0TzZySVhONmFTZGxuejlMQ3RXWFUxd2JhV2xhc3p2RGFuNkxidDJzRGNmOFBKTTBXZmQ3ajJGc2hTc1Yzc2J0WGFSZFczODF5LzRaTnhjWFlxdldFVnVYU3A0cVBNTXpNenk5eFdxOVZ5OTkxM0V4a1pTVnBhR29NSEQ2NVFpQVhrQnlMWEYvTytidHUyYmJ6NjZxc29pc0xCZ3dlTHZkN0p5WWxaczJaeDl1eFpsaTFibG45OHpwdzVEQjQ4R0lDOWUvZnl5U2VmNUFkY3VibTV2UDMyMjJ6Y3VKR0pFeWZTdDI5ZkhudnNNWDc4OGNjS1BZYjZ4TW5KaVp5Y1cvOWR1bW5UcGp6Ly9QUDA3ZHNYaDJ2ZkkyYk9uRW5uenAzWnNHRURTVWxKVEo0OG1mMzc5NlBSYU1qTnpXWEtsQ2xFUmthaTBXaTRjdVVLRXlaTVlPREFnWXdkT3hZdkw2OUNhNmFKeWlFaGxoQkMySU9pb0Y3Mm5RUllaWkdWZzNyWmQxaG5qZ09WcklnbGhLaS9zbkpNWExoNG1jaExWNGlOU3lEMmVtQjFOWkhzN0lKVFYzeTlQR2pZMEp2dW5kc1MwTkNiQUQ5ZkduaTc0Kzd1Z3J1YkM2N09qcWpWNVFpajdHM0lBNkRSd0pidGNDVWVacnhzQzZ0T25pN1lUcVdDVVkrQTJReWJ0aFRkMS9VUkZCKytXZlQ1RGFzS0h4dnhvTzNmelZhdUxmNCtCQUFqUm95b2x2c1pNbVFJWGw1ZXJGdTNqcFNVRkdiT25NbGRkOTNGYjcvOVZxNStXcmR1emFCQmc0aU5qZVcrKys0akxDeU1JMGVPQVBEWVk0OWhNTmhHdFkwYU5Zcmx5NWNYdWw2ajBmRFdXMi9ScEVrVFZxNWN5Wmd4WS9EMzk2ZHg0OFlzWGJvVU56YzMvdnp6VDQ0Y09ZTEJZS0JkdTNhRitsaTZkQ2xidDI3RjE5ZVgwNmRQRnpvdmJ0RHBkSGg0ZVBEWFgzL2RjbDllWGw3Y2RkZGQ3TnExQ3djSEIvcjA2Y1AyN2R0SlMwdERwOU14Yk5nd1FrTkR5OVRYUng5OXhMZmZmcHMvalZSVUxnbXhoQkRDRGxRbkl1djlHbGpsb1RwekNkV0pTSlFPTGV4ZGloQkNWSXUwOUV6T1hiek11WXQvY2U1Q0RPY2pZL2pyU2tMK215S3Qxb0VBUHg4Qy9MMEo2ZENLaHY3ZU5QTDNwYUdmRncwYmVLUFRhZTM4Q0NxUnB3Y00rQWVrcGNOUHY0REpER2ZPMmFZVXZ2cC90dHZYRFIwSXdhMWc5VHBJU2k2NlB3OTMyOGRQbDRERkFuZjB0SzEzOWZGbnR1TjM5SVF1bldIcENzZ3hGYjdlMFJHeXN5dHZjWGx4Uzl6ZDNaa3dZUUpaV1ZsczJMQUJrOG5FYzg4OWx6OXFwanlqZEs0dnlqNTI3RmpXclZ2SHl5Ky96Rk5QUFlXWGx4Zmp4NC9ubDE5K1FhdlZNbmJzV0RadjNsemtWTEhyMHhySGpCbERlbm82c2JHeFJFWkdjdWpRSVE0ZE9sU21LWllWWFp5K3ZtbmV2RGtBTVRFeHQ5elh5Wk1uR1RSb0VJbUppVXlhTklrK2ZXelRsLy80NHc4aUl5TVpObXdZNzcvL1B2djI3Y3UvWnVQR2pTeFpzb1J0MjdibEgvdjIyMjhCMnhSVVVUVWt4QkpDQ0R0UTdUOXU3eEpxSGRXQkV4SmlDU0hxSEVWUk1DYW5jUzR5aG5NWFkyd2ZJLzhpUHVGR0FOUEF4NE9XelJyVHIwOFhXamR2UW91Z1J2ajZlS0N1TDZOVHh6d0dlcDB0bUxvZVdDMWVEdS9PZ1pjbXdRZWh0dld0ZW5TMXJXdDE3Q1JzL2wveC9mbjcyZnJaZVcwbnVLYU5iU0hXbmo5c3QwK2Nndm52UWV1V3NQQ0xHOWUxYndzamg0TldDek5mdHkwTUwreEtyVll6YTlZc2ZIeDhtRGR2SG1scHRxbXovLzN2ZjVrK2ZUcXZ2dm9xcjcvK2VwbjZHang0TU4yN2QyZk9uRGtZalVhV0xsM0t0R25UdU8rKys3am5ubnZRYURSOC9QSEhHQXdHd3NMQ21EUnBFblBuemkzUVIxNWVIdE9tVFNNMU5aV1ltSmo4ZXY1dTE2NWRiTmhROUJwci8vblBmL0tuczRtU2hZU0VBSERtVERGVGg4dkJiRGFYdW42VjBXZ3NOT29yT1RtNVVrYUNpYktUL3gxQ0NHRUhNZ3FyL0ZTbm8reGRnaEJDM0RKRlVZaU5NM0xvMkZraWpwL2p5UEh6SktYWTN1aXFWQ29hTi9TbGZYQXpIbnlnRDYyYk5hWmw4OGE0dXpyYnVXbzdDdWtFZmU2QXFHalkvc3VONDlGL3dlSmw4UHhFbURrVjl2OEpUejhKbDJOaDNnSW9hV2UzNWtHUVVNS2IxWlJVMnlpdDZTK0JNUm5PbmJkTkpXelRHckt5WVBjKzIyaXNyS3hLZTVpaVlsNTc3VFh1dXVzdURodzRRRmhZV1A3eERSczJjUC85OXpOa3lCQ1NrNU5MblFibTZlbkpzR0hET0hqd1lQNDZWTjk4OHczTm1qWER6OCtQL3YzNzg5bG5uM0hseWhVQU5tL2V6SkFoUTFpM2JsMmh2bTRlcVZPY3VMZzQ5dTdkVytTNTdPeHNYRjFkUysxRFFMOSt0bDFLRHh3NFVDMzM5OTU3N3hVNk5tUEdER2JNbUZFdDl5OXNKTVFTUWdoN1NDbjZMM09pQlBJMUUwTFVVbGNUVTRnNGZwYUlZK2VJT0hhV3E0a3BBSGg3dWhIU3NSWHRXZ2ZSdW5rVG1qY0x3TW1ndDNPMU5ZaVhKL3pyR1ZzZzlmblN3c0hVYjN2QTJSbkdqWWJPSFcyTHZzOTZDekl5aXU5VG80R083ZUJBOFF0ekEvRG5JVmk2RXA0ZVkxdG5LL0lpTEZnRSsvNjByYmNsN01wZ01EQjc5bXp1dmZkZW9xS2ltREZqUm9FZDZxeFdLNisrK21yK3VsUyt2cjY4ODg0N1pCVVRQUHI2K25MbHloWGVlT09OL0NtN0ZvdUZkOTk5bDQ4KytvaFRwMDZ4Y3VYSy9QYUxGeS9HemMydDFDbGpUWnMySlNRa2hNNmRPNWNwVEJObDE3eDVjMEpDUWpBYWpTVXV0RitaUHZ6d1EvNzQ0NC84MjE5Ly9UVkxseTR0c0l0bWNTUHNST1dSRUVzSUlld2hSMzRCTGpmNW1na2hhb25rMUF3T1h4dHBGWEg4SERHeENRQzR1VG9UMHJFVmp3OXZUVWpIbGpRSmFJQ3F2a3dKTEMrOXpqWVN5c01kdnZ6S0ZpTGR6TmtKK3Q5dFd3TUxJRE1MR3ZqYVFxLzEzOFA1QzBYMzJ5M0VGbndkS1daYXY5WUJidXNBUGJyQmlqV1FrZ0xQVDdCTlFXemNDSHdpSWZaS3BUM011bXJqeG8yVjF0ZkZpeGVaT25WcS91M2JicnVOLy96blB6UnYzcHdMRnk3dzNIUFBrWnFhV3VpNmhJUUVKazZjeUtKRmkzamdnUWZvMUtrVG4zNzZLVC85OUZPaEJiZlBuajNMZ2dVTGlyei9xVk9uNHVucFNkNU5JZXJWcTFlWk5tMWFvYllCQVFFTUdqU0lEaDA2MEtGREI5emRiZXV2NWVibXNtTEZpb284ZkZHTUYxOThFWlZLeGZyMTZ3czhOMVVwSVNHQnFLaW9Bc2VNUm1PaFk2SnFTWWdsaEJCQ0NDSEVMVkFVaGNoTHNlemFkNFRkKzQ5eU1kb1djamc3R3VqVW9TVVBEcmlUa0k2dGFCWVlVSC9Xc2JvVmFqVzg5akswYkc1YnQycnpWdHR4cmRZMjRxcDNMOXY2VnpvZFJFYkIvSVZ3N2dJOC9DQU11aCs2aHRoQ3J6MzdJVHpDTnNVUWJLT3cvdm1RYlZIMm0wZGk2YStOZm52NWVlalNDUXdHc09UYXdyUDk0YmEreHp3R3d3YkRRME1nN2lxY09Xc0x3bmJ0cWRZdlRXMFJHQmhZYVgyWlRMYkY5UnMxYXNUNDhlTVpNbVFJS3BXS1gzNzVoVGx6NWhRN3Vnb2dPanFhTVdQRzhNNDc3eEFTRXNMYmI3L04wMDgvemJmZmZrdFlXRmlCMFZ2RnNWcXRHSTFHd0xZYm5yT3pNNW1abWVUbTV0S2pSdy9BTm1vTHdOWFZsWWtUSjJJMm16bCsvRGpoNGVGRVJFUnc5T2pSL01jQjBLWk5HNTU2NnFraTc4L056VTEydFN2RjhPSER1ZlBPTzBsTVRHVHQycldWMHFkYXJjNy9vMEpRVUZDUnJ3MWZYMStDZ29JS0hQUDI5aTUwVEZRdENiR0VFRUlJSVlRb0owVlJPSDB1K2xwd2RaakxjVVpVS2hVZDJqYm5tU2VHMEtWaksxbzFiNEpHbzdaM3FiV1AxUXFYcjBCMmptMWg5ZFl0WWNSUTZORGVOa0pMVVd3QjBvL2JJT0xJamV0V2g4SC9mcmExdmJzUGpHNEdveCtGMkRoNGJUWVk5T0R0QlZ0L0tqZ2xzSDFiMjhjdW5lRGdZZGk3MzliLzlWM3RrcExoazg4aDdCdm8xeGQ2ZG9VN2I0ZHRPNnJ2YTFMTGRPdldyVkw3OC9mM0p5d3NESVBCUUhwNk9oOS8vREdiTm0wcTA3V0ppWWxNbkRpUmh4NTZpSWtUSjlLOGVYTzBXbTJaQXF5aTZ2am1tMjhLSEZNVUpYK0syZG16WjNuMjJXYzVldlFvNWhLbW5kNTIyMjNjZHR0dHhaNVBTa29xZDIzMVNVcEtDdG5aMmJ6NTVwdGtabVpXU3ArdFdyVml6Wm8xK2JkUG5qeFpxTTNOSXdLdm16QmhBaE1tVEtpVUdrVFpTSWgxazdqNFJENWR0SnBERVNjd0pxWFl1NXc2d2R2TGd5NGg3WG5odWRINE5mQzJkemxDQ0NHRUVCVm10Vm81ZnVvaXUvNDR3cTQvanBCZ1RFR2pVZE81UXl0R0R1dlBuVDF1dzlOREZtU3VGRit1QWF0aVd3Y3JLaHE4dkNEK3FtMEh3VjE3aWwrWVBkRm8yN2x3N1FiYmRNTSt0OE1YcTJ5THNHZGx3UWZ6NFdKVXdXdFdySUVtamVEWFhUZDJQeXpLbFRqNDZtdmJQMGRIMjRndVVTM2k0dUo0Ly8zM0NRNE81ci8vL1M4cEtlVjdyMmExV3RtNGNTTS8vUEFEM2JwMVk4K2VHeVBvdnZubUc0NGRPMWFtZm1KaVlsaXdZQUVPRGc1b05Cb3NGZ3ZoNGVINTF5dUtRbmg0ZUlsOUhEOStuSjkvL3BuVnExY1hlZjd0dDkvRzJia2ViK1pRQnIvODhndEhqeDR0ZFRmQjhvaU9qdWFISDM1QW85R1FuSnhjWU5IKzNOeGNMbDI2eEFjZmZGQmdUYXlpYk55NHNjanByYUx5cUhJekkyV3NJaEIvMWNnVFk2ZVNsbDdDUXBDaXd0eGNYVmk5L0VNSnNrU04xbS80WkRwM2FNWEhjNSt2OHZ2U2pKbFY1ZmRSRitXdG5GdDZJeUdFcUVSNWVWWU9Iei9IYi91TzhQditJeVNuWnFEVk90QzljeHY2OXVyRTdkM2I0K1lpYnppTG81bndadVdzYWFqUmxMempZRzFoMEpHMzVEL1ZkbmUzOHJ0Tno3Ny9ySUtLUkhYWXYydDl0ZDFYditHVGVXcmtBenc1OHY1eVh5dXZzY0txODdtcnlSeWNteGM3OTE1R1lsMnpZT0VxQ2JDcVVGcDZCZ3NXcnVMTjJTL1p1eFFoaEJCQ2lGTEZKU1N4OWVjLzJMcGpQd2xKS1JqME9ucDJiVWZmWHAzbzFhMjk3Q0pZVmg1dUVGY0pveVhxUW9BRnRxK0hFRUtJQ3BNUTY1cERFU2ZzWFVLZEYzRzQ4THhpSVlRUVFvaWFJamZYeXQ0L2ovSERUL3NJUDNJYVJWSG8yaW1ZNTU1NmtOdTdkOENnMTltN3hGcEhDUTVFVlJraFZoMmh0QW15ZHdsQ0NGR3JTWWgxamF5QlZmVVNqY24yTGtFSUlZUVFvcENZMkFTMi9MeVAvLzI2bitUVURIeTgzSGxpeEgwODBMOG5EZjFrS1lSYm9mVHNnT3EzZzZVM3JDZVVIdTN0WFlJUVF0UnFFbUlKSVlRUVFvaDZ4Mnkyc0h2L1VYN1l2by9ESjg2aFZxdnAxYlVkZysrOWd4NGhiV1ZYd1VxaXRHOXVHNDExNXBLOVM3RTdwVTBRU3Z2bTlpNURDQ0ZxTlFteGhCQkNDQ0ZFdlpHUm1jMTMvL3Vkalp0M2twS1dRVU0vYjhhUEdzejkvWHJnNCtWdTcvTHFIcFVLNjdoaGFGNWZERms1OXE3R2Zwd2NzWTU5RUZURnJsVmM0M2g3ZWNoc2xWckl4OXZUM2lXVW1iekdDcXBOejUwOVNZZ2xoQkJDQ0NIcXZNU2tWRFpzM3NubWJYdkl5akhSclhNYkhuM3dIa0p1YTQyNkZnVUx0VkpEYjZ4VFJxSCtlRTM5RExLY0hMRk9lUndhMXE2cHFWMUMydlBUamozMkxrT1VVMGpuZHZZdW9jemtOVlpRYlhydTdFbENMQ0dFRUVJSVVXZjlGWHVWc085K1lmdk9BK1RsV2VsN1IyY2VmNmcvclpvM3NYZHA5WW9TSEVqZTdJbW9sMzFYcjZZV0tzR0JXTWNOczJ1QWRmajRPYjRNKzErNXIydll1QWw2Z3g1VGpxa0txaEpWUVcvUTA3QnhFNGFNbm9GTzU0Qk9xNjJXKy8zOXdORUtYU2V2c1J1dVAzZGZodjJQVGgxYTBMbDlLM3VYVkdOSmlDV0VFRUlJSWVxY00rZi9ZdTEzUDdOcjN4RWNOR3J1djZjbmp3eTloOFlCdnZZdXJmNXE2STExNWpoVUp5SlJIVGlCNm5RVXBLUkJqdG5lbFZVZWd3NDgzR3pyWC9Wb2Ixc0Rxd2FNOUZzUnRyVkMxNm1kUEhCUTBzaXptRkdzZVpWY2xhZ3NLclVHalZhSDJzbU5EVC91c2gzTXJMNzdQMy94TXVjdlhxN1F0Zlg5TlZiVWMvY1VEMGlJVlFJSnNZUVFRZ2doUkoxeDdGUWtLOVp0NWRDeHN6Z1o5RHo2NEQyTUdISTMzcDV1OWk1TkFLaFVLQjFhb0hSb1VhbmRiam52d3ZkblhRSG8zVGlMTWJlbGx1bTZpVnNhRnJqZEl5Q2JjWjFUc0gvc1ZIbWVHdmtBVDQ2ODM5NWxpRHFxMy9ESjhob1QxVXBDckdxZzArbDQ0WVVYOFBmM1ovcjA2U2lLVXVackowMmFSSGg0T0FjT0hDaXhuWmVYRjJQSGptWEhqaDBjUG53WUx5OHZrcEtTYnJWMElVUmRFdEFRWXEvWXV3b2hoS2dTMFpmaldiSnFNM3NPSE1QZDFabnhvd1l6N1A0N2NYRjJ0SGRwb2hvY3ZHTEkvN3lOVDlsR2R0MTh6WFVIWWgwSmNyZlF2MWsxRG1NUlFnaFJaaEppVlFPejJVeXpaczNvMWFzWEkwZU9aTjI2ZFdXK2R0eTRjUUNsaGxpdXJxNDg5dGhqWExwMGlmYnQyek5od2dUZWUrODl0bXpaVXFCZDE2NWR5LzhBL2lZK1BwNlltSmhiN2tjSVVRVTBHcGorRXV3UGgxOTN3ZlhRL0xtbm9mOWQ4SjgzNFBUWjh2WHA2UUhKeGV3Y0UvcStMUng3ZUhUUjV6M2NJYVZzZncwWFFvaUtTRTVKWjBYWS8vamhwNzNvdEE2TStlY0FSajdVSHllRDN0NmxpV29TbitGQVRMcHQ3UjhIdGNKdGZtVmJYMmRKUk5FN2dXMDQ3VXBUZHd1dHZPclFORWNoaEtnakpNU3FKbSs4OFFZYk5teGd3SUFCZlAzMTExaXQxa3J0Ly9yb0xrVlJXTDkrUFMxYXRHRHUzTG40K1Bpd2N1WEsvSGFMRnkrKzVmdGF2WG8xbjN6eXlTMzNJNFNvQWtNZWdLNmRiZUhScjd0dUhEOTgxQlppalhvRS91L05zdmZYb1IzOGV5cjg3MmRZSFFaNTVWaXJZTkFBZUdJa2ZQSzVMVlFUUW9oS2xKTmpJbXpUcjRSOXZ3TlRqb1dCLzdpZEowZmVqNCtYdTcxTEU5WHNZTnlORVZVZGZNMFlOS1gvbnAxcEtYN0NvRlZSc1NUQ2s1bTlFL0EwVk83djdFSUlJVzZOaEZpVktEUTBsRWFOR3BYWXhzUERnL1hyMXhkN2Z2NzgrZXphdGF2WTg4WEp1L2JHVXExV1l6YWJtVHQzTHNlUEgyZm56cDJGMm03WnNxWEVHa3F5ZlBueUNsMG5oS2dHRGYxaDVIQ3dXbUhSRnpkR1lRSDg4U2RFWFlLMndkQ2pLeHc0V0xZK2pVbHdKZDRXanJWcUFSK0dsajZ5U3FPQmNhTmhRSC9JeUlETXJJby9KaUdFK0p1OFBDdi8rM1UveTlkdXdaaWN4aDNkTy9ETTZDRUVOZmEzZDJuQ1RtNmVGdGkxWVhhWnJ2bHZNYU93bkxRS1dSWVZhU1kxaXc5NU1iV1hFUWQxMlpjQ0VVSUlVYlVreEtwRWpSbzFJakF3c01RMlRacVV2SjJ6aTR0TGllZkR3MHNlemZEcXE2L3k2cXV2NXQrZU9YTW1SNDRjWWZ6NDhmbkhFaElTT0hic1dJbjlDQ0ZxR2IwT1hua2V0RnJZdEFVdS9tMzdja1dCTlYvRHY2ZkJ2NTZCNkw4ZzdtcnAvVjZKZzVtdnc0dlAyc0t2OStiQ08vTWdLcnJvOWg3dThQTHowSzZON1Q3ZSt3VGl5M0EvUWdoUkJnZVBudVhUcFJ1Smlva2p1R1VUL3ZQeUdObkJxWjZMejZ6WVZNSlRpVGVtbTJwVUNubUtiV1JXbjZhWi9CVHBnbFdCaXlsYTFwOXk1YkgyYVpWZnVCQkNpQXFSRUtzS2RPdldyY3I2L3Vpamo0bzhiakFZbURScEVydDI3U29VZEYyOVd2Z041TjEzMzgySkV5ZElTRWdBUUsvWDgvNzc3N05zMlRLT0hEbFNvRzNEaGcxNTlORkhXYlZxVlNVOUNpRkVwWHQyUEFRRjJrWmJyZDFRZEp1SW83QmxPd3k4RDZaUHNZVlRPVG1sOTUyVEF4L01oN0ZQUVArN1FhY3J2bTNIOXJiUlhydjMya2FEbVdROUVTSEVyVXROeitUelpkK3kvYmMvOFcvZ3hheVhuK1N1M2lHb1ZYVnBEemxSRVRkUEpXenZheXJUVk1LL0wramVzMUVPZTJOc0d3RG9OUXJEMjZTeDRaUnROOHVkbDV3SmRMZHdSK095amZBU1FnaFJ0U1RFcW9FNmR1eFlZTnJldUhIajhoZDRMeTRnYzNKeVl0S2tTUncvZnB5dnZ2cXF4UDRkSFIyWk1XTUdFUkVSdlBiYWF3RDA2OWVQM3IxN3MyTEZDaDUrK0dGKy9QRkhzck50UDZ5SERSdkd5SkVqQzZ5dEpZU29RVVk4Q0gzdWdLd3MyM1EvaTZYNHRpdlhRbkFyYU5FTVpyd003OCtIekRMc3dLUW9zR3dWYk5zQmwyT0xiN2Q3cisxOFpGUzVINFlRUXZ5ZG9pajh0Q3VjejVaOVMwWm1ObzhONjgrWWtmZGowSmNRcG90NjVlQ1ZHN3RQZG0xWWhqL01VSGhCOTBCM1MzNklsWlN0NFltT3FVU2w2QWkvRm5hdE9lNU9ZemNMVGQxeUs2bHFJWVFRRlNVaFZnMTArZkpsM24vL2ZRQ21UNS9Pdm4zNzJMMTdOMkFMb0Z4ZFhRdTBUMDlQSitmYWFBcTkvc2JRYUQ4L1A1S1RrekdiQzQ2RXlNN09KalEwbE5kZmY1M2JiNytkZmZ2Mk1YVG9VQzVjdUVCOGZEeWZmZllaQVFFQmhJYUc0dURnd05DaFE5bXhZd2RHbzdFcUg3WVFvaUllSEFTUFBXd0xtUllzTG4yS1lHNHV6QXVGdWYrQjltM2huVG53OW9jUUYxK3czWWR2UVZEVHN0ZXhvUXdqTlUrZWhsbHZsYjFQSVVTOUZodVh5TWRMMWhOKytEVEJMWnN3OWJsSGFkbXNzYjNMRWpYSTFVd0hZdEpzYjJjYzFBcTNOU2g5S3VIZkYzUy92MFVHM280M05pMHhabWxRQVdNNnBoS2I3a0JzaGdPNVZoV0xEbm94ODg0RVhMU3lQcFlRUXRpVGhGZzFVRkpTRWw5Ly9UVmdDN0ZPblRxVmYzdkVpQkhNbURHalFQdDMzbm1IalJzM1lqS1pjSEp5eWo4K2VmSmtRa0pDZU9paGgvSkRydXUyYk5uQzhPSERtVFp0R2pObnpxUkhqeDY4OTk1N3hNYkdzbnIxYXNhTUdjT21UWnZvMkxFanZyNitoSVdGVmZHakZxSm1PSHo4SFAyR1Q2NlcrM0pWcWZqUjJhM2lIUXdmQW84L1lndXdGbjBCZng0cTIzVlhFMjA3Rk01K0RRTDg0ZDA1c0h3TjdOcHpZekg0UFgvQTZiUEY5OUdydTIzOUswVUJsY3EyZTJGcHJzU1ZyYjRTbkw4WXcrY3J2c05CNDRDRGd4b0hCdzBPRGc0NHFLOS9mdE0vdGUyaldxTkdxOVhpb0ZHajEybHhkbmJFeGNrUkZ5Y0RMaTVPT0RrYWNIRnh4TkdnbDZsSlF0UUFlWGxXTnZ5d2srVnJ0NkJTcTNsKzNIQWVHdGdIdFZwdDc5SkVEZlAzcVhVTndIOEFBQ0FBU1VSQlZJU09EcVZQSmZ6N2d1NFB0azduU29ZMi8zWlNqZ1lBdllPVlo3c2s4ODVlYjdKejFSaXpOU3lOOE9URjdrbW81VWVGRUVMWWpZUll0VlRmdm4wQkN1eGttSm1aaWJPek13RE96czcwN2R1WGZmdjJGUXF3d0RZOGY5NjhlWHo1NVplRWhvYVNrcExDcGsyYkFOc09oRU9HREdIYXRHazBhTkNBaUlnSWpoNDlXZzJQU29pYXdjWFpxZlJHdDBpVmxVMG5qYVppRit0MThOelRjT2Z0dHR0ZmZnVTdmaXRmSHdtSjhKODM0UDllaGNBbThNSkVlT0Fmc0d3MW5EMFAzMjR1K2pwdkw1ajBOTGk3MmU3MzNuNFEwQkNjblNBM0QzYnNMRG44dWtVWldkbEVIRHRYSlgyclZDcWNIUFc0L2o5Nzl4M2VaUFVGY1B5YmRPOUZXMW9wcXl6WnM3S25nQXF5NUllQXFBeEJ4TUVRVUZGV1FWVDJSaENabFNtSU1oVFpJQ0I3RlJDUTFVbWhwWHUzeWUrUDBMU3g2YVJ0T3M3bmVmcVE5NzczdmU5SkNhRTV2ZmRjSzBzc0xUV0pMVTJ5eXdKcmF3c2M3RzF4ZHJTam5KTTk1Unh0S2Vka2o1V0ZlYzREQ3lGeTdjNDlmMll2MjhLLzl3Tm8zcVEyWTBiMHc5VloveTV5UXVSbktXSEdndTVXSm1xVUNuRE1PQk1yM2tqNyt4bFg2eFNHTkloaytRVUg3YlZuZ2l4bzhZTFV4eEpDQ0VPUkpGWUJNakV4UWFYSytUZEFCU0V1THZPVzlSRVJFZGpiMndQUXJWczN6TTNOOGZIeHlYS01HemR1c0cvZlBycDE2OGFxVmF0SVROUk13WTZQajJmNTh1Vk1uVG9WZ0k4Ly9yZ1Fub0VReFZQRHV0Vlo0UDFSb2QvSDZKMHArYi80alo2YUJGWnFLdnl3SGc0ZXlkODRFWkh3eFRRWStEL28xaFdxZVVMWGx6VkpyUCt5dElSZTNUWDlraExoNnpsdytab21pUVdhV1ZZZDIwR0hOaEFVREFlUHd0RVRFQldkMzJkWjVOUnFOYkZ4Q2NURzVlNkRFSUNGaFNuT0R2WTRPZG5oN0doUE9VYzduQnp0Y0hiU1BIWnhkc0RSM2dhRnpQQVNJbHNxdFpvdHV3NnhadE5lYkcyc21QcnBZTnExYkNqL2RrU1dIc2NhNDUvSHBZVG4vMVBRZlh3TFRha01DMk1WbHNZcTRsS1VwS2dVUkNVcHNUUFQvRXpmd0RXQjE2ckY4UHUvMXZTb0VVMXpkMGxnQ1NHRUlVa1Nxd0JaV2xycW5mVlVWTUxEdzNGd2NFQ3BWTksvZjMvT256K2ZhYWZCLzBwTHVsV3VYRm1uZmYvKy9YejIyV2VvMVdvdVhMaFFXQ0VMSWZKait5L2dXUlYyN2RIc0JMaDRkdjdIbWprSDF2MEVaODdES3kvRGl0VzY1OTNkTk8zdFcyc1NXV2ZPd3cvck5BbXdqTGI5QXR0M1FjUDZtdjV2OTlja3g4NWRoRDhQd2JVYitZOHhBOC9LTHpCMzJvZWtwS1NRbXFvaUpTV1ZsTlJuWHlrcVVsTlRTRWw1MXE1S0pTVWxGVldxaXBRVVRYdENVaEt4c2ZIRXhNVVRFNnY1aW8yTEp6WTJnZGo0dkw5L3g4Y240UmYvR0wrZ3JHdVJXWnFiVWVFRkZ6emNuYW5nN29LSHV5c1ZYM0NtZ3BzckZoWlNuRnFJc1BBb3ZsbTBrUXRYYjlPbWVYM0dqK3FQcmJXVm9jTVN4VnhCTENWMHQwN2ZDTVhSSXBXNGFNMlMxYWZ4UnRva0ZzRHIxYU9wNzVKQUZmdHNOazRSUWdoUkpDU0pWVUJNVFUyeHQ3ZkgzOSsvU083MzM2UVRRRWhJQ0UyYU5LRno1ODVVckZpUjZkT25aenRHalJvMTZOYXRHMEZCUVhUcDBvV3RXN2RxazE0REJnekEzRnp6dzhGYmI3MmxzMXVpRU1MQWtsTmd4bmVheHkyOU5JbW0vRXFyZ1hYemx1WUx3TkVCT3JRRnJ5YWFYUXdCSHZxRHp6SzQ5SitseFJjdXcvMkg2V05kdXFMNWNuR0dWenZEeXgyZ2haZG1kdFlmQitId2NYaU9aTCtObFNWTjZ0Zkk5L1haVWFsVXhNWW5FQnViUUV4c0hESFBrbHN4c2ZGRVJjY1JGaDVKNk5OSXdwNUdFUm9lUVdoWUpBbUpTVG1PRzVlUXlPMjcvdHkrbS9uL2gzS09kczhTVzgrK1huQ2hza2Q1WEowZFpBYUtLQlBPWEx6Qk40dDhpRTlNWXR6SWZuVHYzRkplK3lKWDhyT1VzRSt0S0hiK282bEYrYXBuak00NUo4dFVBcUkxdGJIQzRveDBFbFpLQlpMQUVrS0lZa0tTV0FXa2F0V3FBQVFFQkJUSi9YNysrZWRNYllHQmdienl5aXVNR2pXS1E0Y081VGdMYSt6WXNZU0ZoVEZreUJDMmJObkN1SEhqR0R4NE1JNk9qZ3diTm96RGh3OWpZbUxDa0NGRDJMMTdONkdob1lYMWRJUVErYlZ5cmVZcmpZc3pMSjhQLzk2RHo2ZG1mZDJXdFdCc0RJbDZsbCtrcEVEWFR1QmdEMWV2dzc3OW1tU1ZXcytPVEhIeG9HOEcwK01ubXBwWjIzZEJsNDdRNHpVWThELzQ2L1J6SmJFS2sxS3B4TWJLRWhzclM4QXh4LzVxdFpxNGhFUkN3eUlJQzQ4aTlHa2tvV0dSMm1SWGFGZ2t3U0doaEVmR1pEbEc2Rk5OMzh1K3VuVytiRzJzcUY2MUFqVTlQYWpwV1pFYW5oNlMyQktsU25KeUNpczMvc2FPUGNlb1hOR05oWjhPcHJKSGVVT0hKVXFJSi9sWVNnalF0V29zWGF2RzhpaldHQmZMRkoxek9qc1VKdVN6WnFVUVFvaENKMG1zQXRLb1VTTUFidDI2VlNqajE2eFprOGFORzNQeTVFbW1USm5Ddm4zN0FIQjNkeWNpSWdLQWUvZnVvVlFxY1hCd1lQNzgrWUJtaGxoU1V1YVpBdDI3ZDZkWnMyWk1temFOc0xBd1ZxOWV6WVFKRStqU3BRc2RPM2JFeU1pSUJRc1dZRzV1enRhdFd4azFhaFRlM3Q2Rjh0eUVFQVhJOGRsU2liQ25XZmRSS0RRSkxJQWtQYjlaam9yV3pQU0tpODkrSEN0TGVMTVBCQWJCdHAzNis4VEZhWlk5L3Y0blZLcFlvbXBrNVVTaFVHQmxZWTVWaGZKVXFwRDFoKytZMkhnQ2c1L2dIL1NZZ0NETm4zNkJqd2tJZmtKQ2d2NFBYbEhSc1Z5NGNvc0xWOUwvVDdHMXRxSzZweWF4VmFPcUJ6VThQU2p2NGlpSkxWSGkrQVU5WnNhODlmeDdQNEJlcjdaaDVMczlNVE0xeWZsQ0laN0p1SlN3ZHJuY0xTWE1xTHhWU3FhMmpNWGRuOFpMRWtzSUlZb3JTV0lWa0E0ZE5NV056NTQ5VzJCanBzM3VldnZ0dHhrNmRDalIwZEZzM3J3WlB6OC9RRk9EeTlYVmxmYnQyM1B3NEVIS2w5ZDhpTnF6Wnc4aElTRUFqQmt6aGxxMWF2SCsrKytUbkt6NXNPcmc0RUN2WHIyNGNPRUNlL2Z1QldEbnpwMVVxVklGVjFkWE9uWHF4TEpseXdnT0RnWmc5KzdkdlA3NjYyelpzcVhBbnBzUW9wQlU4dEQ4R1JTY2RSL1RESFdZOU0zRUF1alRJK2Q3UGRzTkZVdExHUDFCenYwVEV2VVhqUy9sckswc3FGbXRJaldyVmRScFY2dlZoSVZIRVJEOEdQL0FKd1FFUGNZdk1JUi83d2NTK2pReTB6aFJNZm9UV3kvV3FFU0R1dFZvVktjYTFhdDZZR1NrTFBUbkpFUisvWG5zSEF1KzM0YXBpUWt6UDMrUFZsNzFEQjJTS0lIeXM1UXdKMDdtdWpzVUNpR0VLSjRraVZVQXFsYXRTcU5HalFnTEN5dVFJdWdOR2pUZ2l5KytvRnExYWdENCtmbHg0TUFCSWlNakdURmlCSjZlbmxTclZnMFBEdytVU2lXSmlZa2tKaVl5YXRRb0FKbzBhYUlkeTg3T2ppcFZxbWdUV0FET3pzNEVCd2N6WThZTTFNK1dCeVVuSi9QdHQ5OHlmLzU4YnQ2OHlZWU5HN1Q5VjY1Y2lhMnRMZkh4c2h1TEVNVmU3VnFhUCsvZXo3cVAyYk1rVm1LaS9pV0NBRzFhNXY2ZUR2YTU2eDhYQnl2WDVIN2NVazZoVUZETzBZNXlqblkwckZOZDU5elRpQ2h1M3czZzFsMC83dHdMNFBaZGY1NkVSV1FhSXlvbWxqTVhiM0Rtb3Fad3ZxVzVHZlZxZTlLd1hqVWExYWxPdFNvVkpLa2xpZ1dWU3NYS0RiK3g3YmNqMUt2dHllU3g3K0RzWkcvb3NFUUo5Q1RXR0w4TVN3a2J1T1p1S1dGT25Dd3pKTEhpSklrbGhCREZsU1N4Q3NBbm4zeUNRcUZnKy9idHBLYW01bnhCRHRScU5hNnVydXpZc1lOZmYvMlZHemR1WUdSa3hONjllN0czdCtmMjdkdWNPM2VPZGV2V2NmUG1UZUxpNGxpelpnMlJrWkVjUG55WWZ2MzYwYUpGQzA2ZlBvMnpzM09tWXZPM2I5OW15WklsZXU4OWZ2eDRIQndjZEo3SDQ4ZVBtVEJod25NL0x5RkVJVE0zaDhZTklEVVZybDNQdXArbHBlYlA3SGJqNi90Mjl2ZXl0SVJsOHpUM1RFN1NMRXVjT0JtZWh1YzlicEdKbzcwdHpadlVwbm1UMnRxMjhNZ1lidC8xNC9ZOWYrN2NEZVQyUFQ5Q251aCt2K01TRWlXcEpZcWRtTmg0WnN4Zno5bExOM205U3lzK2Z1OE5USXdsU1NEeTUyenc4eTBsek1wL2x4T3FBVm1zTFlRUXhZOGtzWjVUbno1OWFOMjZOYUdob1d6ZXZMbEF4dlQxOWFWcjE2NDZ0YXhTVTFNWk9uUW9vYUdoT3UzbHlwVmoxYXBWMk5yYU1uTGtTUHo5L2VuZXZUc1RKMDdrd3c4L3BGcTFhcHc0Y1NMWDkxYXBWSVNGaFFHYWVscFdWbGJFeHNhU2twS0NsNWNYZ002c0xpRkVNZkpxWjdDd2dITVhJVFl1NjM3YUpOWnp6SzRjT2doc3JPSDNBM0R2QVh3NEhDWjlDdE8raFppc0M1bUwvSE93cythbHhyVjVxWEdHeEZaRU5GZHYzT1h5OVgrNTdIdUhCLzZQZEs3NWIxTEx5dEtjNWsxcTA3SlpQYndhdllpMWxRVkNGQ2Ivb01kOE5lc0hBaDZGTW1aRVAzcSswc3JRSVlrU1RBMmNEVXgvMy9KeUw3aFZBdGFtS2t5TjFDU2xLa2hJVlJLZnJNRFNKSXZaeWtJSUlReEdrbGpQS1NJaWd2ajRlR2JPbkVsc2JHeUJqS2xTcWZRV1l3OEtDdEk1dHJPejQ4Y2ZmOFROelkwdnYveVNxMWV2QWpCLy9ueSsrdW9yZnZ2dE53RE9ueitmcnpqS2x5L1B6cDI2eFpyVmFqVi8vLzEzdnNZVFFoU2lpaDdRcjdkbWVlQ3VQZG4zZFhwVy9EMC83MWtLQmJ3N0VOcTMwZXhBdVBsbnpUSkJ6eXJ3eXNzd2F5ck1YUXgrL2ptUEpaNmJnNzBON1ZvMnBGM0xoZ0JFUk1WdzlmcGRMbCsvdzJYZmY3bnZwMXNiTFRZdWdVTW5MbkxveEVXTWpKUTBxRjJObGw1MWFkV3NIdVZkY3Q2UlVZaThPSC81SDZiUFc0ZFNvV1RldEZFMHJGczk1NHVFeUVaZ2xER1BZalVmWDh5TWM3OHJZVzRvQUVmelZPMzRZZkZHV0pwa0xnQXZoQkRDc0NTSjlad09IejdNMWF0WENRME5MZko3UjBaR3NuUG5Ua0pDUWpodzRJQzJmZGV1WGFTa3BQRG1tMjl5Ly81OWZ2LzlkKzI1blR0M2N1M2F0VnlOSHhBUXdKSWxTekEyTnNiSXlJams1R1RPbnorZjYrdUZFRVhFM1EyK0hBOG1KckQvRU55NmszMy8rblUxZndhSDVPMCtWU3JCZSs5Q3plcWFaWU16WjJzU1dBQS9idEFzWSt6V0ZlYk1nTDM3NGRlOUVCbVY5K2NqOHMzZTFwcTJMUnJRdGtVREFDS2pZN2w2NDErdStON2x3clhiUE1pUTFFcE5WWEh4Mm0wdVhydk4waDkzVXFXaUc2Mjk2dFBLcXk3VlBUMVF5cTZISXAvVWFqVTc5eDVuK2RwZnFGakJsYSsvR0k1NytYS0dEa3VVQW1jQ0xiV1BHN29rWUdaY3NET2xIQzEwazFnZXRwTEVFcUt3UFFvSlplbjNQbHk4ZEoyd3A1bnJmNHE4YzNLMHAzR2pPbno4d2R1NHVqZ1pPcHdDSjBtc0FtQ0lCRmFhOWV2WDYyM2ZzMmNQZS9aa25vMHhhOWFzWEkrdFVxbXlIRjhJVVV5MDhJSVJRelJMKzI3OEF4czJwWityN3FtcGV4VVZCWWxKWUd3TVhvMmhzMlkzVlM1ZXlYbDhhMnRvVkIvYXRZYUd6M1lSdTNZZGxxelVyWCtsVnNOYUg4M3VnKys5QXoxZTB5eHZQSGNSenB5SG03ZWtYcFlCMk5sWTBlYWxCclI1U1pQVWV2VGtLYWZQWGVma3VXdGN1WDZIbEpUMFdqTDMvWUs1N3hmTXhwLzM0K1JnUzlzV0RlalNyaGsxcTFWRUlRa3RrVXNxbFlxRnE3YXorODlUdEd4V2x5L0h2b09sdVptaHd4S2xnRm9ONXpMc1N1ajFRc0Z2T0pTeExsWkVnakZRY0RPOWhCQ1poVHdPNCsyaEU0aUtsbElVQlNuc2FRUUhEcDNrek5rcitLeWRXK29TV1pMRUVrS0lrcWgyTGVqVEl6MnhkT0VTekYrbVNWYWwrVjl2VGFGM2ZXN2RnVk5uOUovenJLSkpRRld1QkpVOE5Fc0lBUjc0d1k1ZjRmVFpyT002K1RkY3VxcEpZblh0Q0MxZjBueUJabGJXeGkxd05QZDEra1RCS3Uvc1NPL1gydEQ3dFRiRXhpZHc3dEkvbkRwN2piOHYzQ0E2UXgyMXNQQW9mdGwzZ2wvMm5hQ2l1d3N2dDI5SzU3Yk5aTW1oeUZaeWNnb3pGMjdnK09rcjlPL1ppZUh2dkM0eitrU0J1ZlBVbFBBRXpjWVUxcVlxWG5US1hIcmplZG1acFNmMkl4TmxFd3doQ3R1U0ZSc2xnVldJb3FKaldMSmlJek9uampGMEtBVktrbGhDQ0ZIU0tCU2FaWHNONjJrS3VHLzVXVk5nL2IrdStvS1RJNWlaUWRwT1lORXhjUEV5N055dFdmNm5UOUFqYU5RQWJHMGdNRmpULys5em1sbFd1UkgzTEtZZHYycVNhQzgxaGJxMUlTRVJUcDdPMzNNV0JjN0t3cHoyTFJ2U3ZtVkRVbE5WK1A1emoxUG5mRGw1OWlxQmo4SzAvZnlDSHJObTB6N1diTnBIdmRxZWRHblhsUFl0RzBsUmVLRWpQajZKeWJOWGMrSEtMZDUvdHdmOWUzWXlkRWlpbERrYmxQNmUwOVF0SGlObHdSZGQxMGxpSlVnU1M0akNkdkZTTnJ0cGl3Sng2ZklOUTRkUTRDU0pKWVFRSlkxYXJWbk9kL3RmT0hnazY1MEk5L3loK2NxcitIajQwaHVpbzdQZjVUQW55Y21hcFlSbm5tMHVZV29LeVZKZnBEZ3lNbExTb0U0MUd0U3B4c2gzZS9Mdi9RQU9IRC9Qd2VNWENJK0kxdmE3ZHVNdTEyN2NaZkhxSGJSc1ZwY3U3WnJ4VXVQYUdCbkpoNzJ5TENvbWxpOW1ydUtmT3c4WlA2by8zVjV1WWVpUVJDbVRvbEp3NFZIR1hRa1RDdVUrOXVZWmxoTW1HaFhLUFlRUTZhUUdWdUVMRFN0OTVUd2tpU1dFRUNWUlFvS21jSHBoZVpUSG91KzVvV2ZYVlZIOEtCUUtxbGYxb0hwVkQ5NS91eWNYcnQ3aXo2UG4rT3ZNVlJLVGtnSE5zckZqcHk1ejdOUmxuSjNzNmZGS2E3cDNib0c5cmJXQm94ZEZMU3c4aXZIVGx4TVFGTUtVVHdkcmQ4b1VvaUJkZjJKR1hMSm1hV281eTFTcU9oVE8veWQyWnVsSkxKbUpKWVFReFpNa3NaNnhMT2R1NkJES2hBNTlSdWVxbjRXRktiVnJWS0ZuMTlhMGFWNi9rS01TUWdpaGo1R1JFcTlHTCtMVjZFWGlFaEk1Y2ZvS0I0NmQ0K0sxTzZqVm1xVThUOElpK1BHblBXelk5Z2NkV3plbTk2dHRxVm5OdzhDUmk2SVE5Q2lVQ2Q0cmVCb2V4VGVUM3FkcHcxcUdEa21VVWhtWEVqWnppNmV3S3EzWm1XZXNpU1V6c1lRUW9qaVNKTll6RmNzN2NQZWVuNkhES05VOHExYWtZN3ZtT2ZaVHFWUUVoNFJ4NTE0QVUyYi9TSWZXalJrenZDKzJObFpGRUtVUVFnaDlMTTNONk5yQmk2NGR2SGp5TklLRHh5K3dlLzlKZ2tNMDliT1NrMVBZZitRcys0K2NwWGFOeXZUcDFwYTJMUnBpWWl3ZkJFc2p2OEFReGsxWlNtSlNNdk9tamFKMnpTcUdEa21VVWdtcFNxNDhUdC9oMHV1RndsbEtDR0JycWtJQnFJSG9KQ1dwS2tXaDFONFNRZ2lSZjVMRWVtYjJ0SThaTkdTODdJNVFTR3h0ckprOTdlTThiKzk1OU5SbEZxN2N4Z1R2RlN6N1poekd4aksxV3dnaERNM1owWjRCdlRyeFpvOE9uTGw0azUzN2puUCs4ai9hOHpkdVArREc3UWM0cnQxRmo2NnQ2UGxxYTFscVdJb0VQUXJsMDZuTFNFbEpaZEhNVDZoYVNXYXppOEp6K1pFWnlhbWF1VmN2MkNUamJwMWNhUGN5VXFxeE5sVVJuYVQ1ZVRNeVVZbWpSUmFib0FnaGhEQUl5UWc4NCtyaWhNL2F1WFR1MUlweVRnNkdEcWZVS09ma1FPZE9yZkJaT3pmUENTeUE5aTBiTW5mYUtPNCtDTVJueC81Q2lGQUlJVVIrS1pWS1dqU3R3NXdwSDdCKzZaZTgwYTBkbHVicE15YWVSa1N4YnV2dkRIaC9PaXZXN2VKcFJKUUJveFVGNFhGb0JKOU9XMFpDWWhMenBuOG9DU3hSNk00RVppam8va0o4b2Q4dlkxMnNxRVQ1cUNTRUVNV056TVRLd05YRmlabFR4eGc2RFBFZjFhcFU0TTJlSGZINStVOTZ2OVlXTzFsV0tJUVF4VTVGZHhjK0d0YUhvVzkxNDgrajU5aTE3d1FQQXg0QmtKQ1l4TGJmanJEcmo3OTR2VXRMK3ZmcVJEbEhPd05ITFBJcVBDS2E4ZE9XRVJVVnk3enBIK0paK1FWRGh5Ukt1YWhFSmYrRXBTZkdtN2tWM2xMQ05QYm1LZ0tlYmNvYUlVa3NJWVFvZHVTZFdaUUl6WnZVSVRWVnhkbExOdzBkaWhCQ2lHeFltcHZSNjVYV3JGMzBPWE9uanFKaG5lcmFjMGxKeWV6WWM0eUJIM2l6NkllZmVSd3FXMnVYRkZIUnNZeWJ0b3duWVJGOE8za2t0YXBYTW5SSW9neTRFR3lCNmxsSnFtcU9TVGdWd2RJKzNSMEs1ZmY5UXBRV0xpNHVPRG82NXJyLzBLRkQyYkpsQzI1dWJsbjJXYmh3SVlzWEwwYWhLS3p0Sm9RK2tzUVNKVUxWeXBybENrR1BRZzBjaVJCQ2lOeFFLQlEwYVZDVEJUTStZdEdNVDJoU3Y0YjJYSEp5Q3J0K1A4RmJvNll6Ly91dFBIcjgxSUNSaXB6RXhpVXd3WHNGZ2NGUCtIclNjT3E5V05YUUlZa3k0a3lHWFFtOTNBdC9LU0ZvWm1LbGlaU1pXRUlVVzA1T1RreWZQaDBIaDl5VkF0cTNieDgvL1BCRHJ2cTZ1N3Z6M252dmNlUEdEWUtEZy9YMmFkdTJMYTFidCtiSWtTUGFIWnV6MDZWTEY4NmZQNCs3dXl6RGYxN3k2d1ZSSWxoWm1Hc2V5QVl4UWdoUjR0U3Y0OG5jT2g5eTQ5WjlObXova3pNWGJ3Q1FrcUppOTUrbitPUHdHZDdvMXA1Qi8rdUNsYVc1Z2FNVkdTVWtKUExaekJYY2V4akl6TStIMDdoZWpad3ZFcUlBUElrejRuNkVDUUJLaFpvbTVRdC9LU0dBclpra3NZUW9DVnEwYUVHM2J0Mm9WYXNXSTBlT0pEdzh2RURHVlNxVmVIdDdZMnBxU284ZVBlalJvMGVtUG9NSEQyYk1HRTBab2krLy9KSXZ2L3d5VTUrTEZ5OHlZc1NJSE84M1k4WU1YbjMxMVN6UE4yM2FOQS9SbHcyU3hCSkNDRU13TjRXRUpFTkhVYktZbXhvNkF2R2NhdGVzd3JkZnZjK3RmLzNZc0gwL3A4NzVBcENja3NxV1h3L3grK0cvR1R6Z05WN3YzQklqSS9ud2FHZ3FsWXF2Ri9sdzg5WkRwbzRmd2t1TmF4czZKRkdHbk1zd0M2dU9jeUxXcHFwc2VoY2NlL01VN2VPSUJLTWl1YWNRSXUvMjdObUR2YjA5WThhTTRmdnZ2K2Y5OTk4bkl1TDV5eFJNbkRpUnVuWHJNbmJzV0p5ZG5SazVjaVRqeDQ4bktpcDljNXIrL2Z2ajRlSEJtREZqaUltSlllN2N1V3phdEluRGh3OXIreVFrNUMzeHZubnpacDNqRmkxYVVMbHk1ZWQ2THFXVkpMR0VFTUlRN0cxQmxzZm1qYjJ0b1NNUUJhUm10WXA4L2NWdy9yMGZ3S3FOZXpoM1dWUHZNREk2bGtXcnRyTnIzd2xHdnR1VGx4cS9LSFVtREdqbGh0LzQ2OHhWUGhyV2g3WXRHaGc2SEZHR3FJRy9kWllTRnMwc0xBRDdERE94SWhJbGlTVkVjZWJqNDRPcnF5c0RCZ3pnalRmZTRNY2ZmOHozV0FxRmdqRmp4dEMzYjErKysrNDdUcHc0Z1l1TEM2TkdqZUw5OTkvbjQ0OC9ScVZTVWFkT0hmcjI3Y3ZPblR2NTY2Ky9VQ2dVSEQ5K25KRWpSM0wvL24yT0hEbWlIYk4yN2RwNGVub0NVTGR1WFFBNmRlcWtUYmJ0M3IxYjIzZmV2SGs2OGN5WU1VT1NXRm1RSkpZUVFoaUF1bVlsRkpMRXloTjFyY3FHRGtFVXNHcFZLakI3eWtqT1hyckppblc3ZU9DdjJjM3dZY0FqdnZoNkpVM3ExK0NEd2Ixa0Z6d0QrRzMvWDJ6NzdRaTlYMnZERzkzYUdUb2NVY2JjRHpjaEpFYnpNY1hjU0VWRDE2SkxZdWtzSjB5UUdhRkNGSGNMRml6Z3lwVXJIRHg0OExuR3FWQ2hBcjE2OVdMMTZ0WHMzNzlmbTBEYXNHRURkZXZXcFZLbFNxalZhbUpqWTltMmJSdDc5KzdWOXZucHA1K29XbFZUTDlMQ3dvTDRlRTBOdnk1ZHVqQm8wQ0NkKzR3ZVBWcjdPR01TUytTZUpMR0VFTUlBMUMvVlJYSHNncUhES0ZIVVhuVU1IWUlvSkY2TlhxUkovWnJzTzNTYU5adjJFUkVWQThDRnE3Y1ovdWtjZW5SdHlmQkJQYVJlVmhFNWQva21pMzdZd1V1TmEvUGhrRDZHRGtlVVFhY0RMYldQbTdvbllHcFVkRVZSN1RJa3NXS1NsS1NxRkJncHBTaXJFTVdWU3FWNjdnUVdnTCsvUHdNR0RDQW9LSWlCQXdjeWJ0dzRuZk1kTzNiVU9lN1hyMSttTWViTW1jUFlzV001Y2VJRUFJc1hMMmJKa2lVQVRKMDZsZGRlZTQxZXZYcGxXU3hlNUk0a3NZUVF3Z0RVZGFwcVptUGRlbWpvVUVvRWRhM0txT3ZJam1pbG1aR1JrdGU3dEtKam15WnMzbkdBYmJ1UGtweWNnbHF0NXRjL1RuTHlyQytmREgrRE5pL0pzcmJDZE44dm1HbXoxMUtsb2h0VHhnK1cybVNpeUNXbktqZ1hsSjZ3YnZGQzBleEttTVpJcWNiR1ZFVjBraEkxRUpXa3hNRTh0VWhqRUVKa3IyblRwdHJsZVduV3JWc0hhR1kvWmNYUzBsTHYrYkN3TUM1Y3VFQlFVRkNtKytTV2g0Y0h2L3p5aTA2YlNxVkppaXNVQ3BvM2I2NXRTMDJWOTVUbklVa3NJWVF3QklVQzFkQmVHRTFmQ1hGRnQweWlSTEswUURXa0owaHRwRExCeXNLYzl3YTlUdmV1clZpNTRUZU9ucndFUU9qVFNLWjh0NFkyTHpYZ2srRnZVTTdSenNDUmxqNWg0VkY4UHZON0xDek0rT2JMRVZpYW14azZKRkVHWFFreEl6NUZrengxdGt6RjA3SG9OMEd4TTBzbE9ra1RRMVNpSkxHRUtHNWF0MjZkYVpsZVdoSnIxcXhaV1Y3bjdPeXM5L3paczJlNWNDSHpDb256NTg4L1g2RFBORzNhRkVkSFJ3QWNIUjJKam80bU9qcTZRTVl1aXlTSkpZUVFodUxtaEdyc1d5Z1gvQ1NKckt4WVdxQWFPeERjbkF3ZGlTaGk1WjBkbWZycFlGN3A0TVdDbGRzSWVhTFpPdnZFbVN0Y3ZIcUxFZSs4VHZjdXJWQktjck5BSktla01tWDJHcUtpNDFnMDh4T2NuZXdOSFpJb296SXVKV3orUWh5RytCZHVaNjRpNE5ubnk0Z0VJeXJaSlJzZ0NpRkVWaFl1WE1qQ2hRc0JUUUgwVjE5OVZYdXVSNDhlZXEvNTdiZmZDQXdNNUlNUFBzaDBMcXVkQkR0MDZKRHJtTnpkM2ZucHA1LzBudXZac3lmSnljbVltSmp3elRmZkVCMGR6WWNmZmtoNGVIaXV4eGZwWkk2NEVFSVlrTHBtSlZLbnZvKzZaaVZEaDFMc2FMNDNJK1I3VThhOTFMZzJheGRPb3UvcjdiVUpxOWo0QkJhczNNN29yeGJ4TU9DUmdTTXNIVmF1LzVVYnQrNHo4Y01CMVBEME1IUTRvb3lLVEZSeVBUUjlCbUR6SWw1S21NYmVMSDNtVlVTaWZGd1NvaVFKQ2dyUyt3V1FrcEtpOTl6VHAwOExMUjQzTnpkZWZ2bGxUcDA2QmNDU0pVdDQ0WVVYV0xWcUZVNU9tbC9TcXRWU2R5OHZaQ2FXRUVJWW1wc1Rxa2xEVVZ5L2grTHNkUlQvUElDSUtFZ28raVVVQm1WdUN2YTJtdnBYWG5VME5iQmtsbzBBTEN4TStYQkliMTV1MDRRNXk3ZHc5MEVnQUw0Mzd6TmkvRncrSE5LTDE3dTBRaUd2bDN3NTh0ZEZkdXc5UnA5dWJlblF1ckdod3hGbDJOK0JGcVI5bHF2aGxFUTVTOE1zNDdNeno3aERvWkZCWWhCQ0dONlJJMGVlZTR3aFE0WVFGeGZIc1dQSGFOZXVIYjYrdm93Yk40N1JvMGVUbkp5TXFha3B5Y2t5MnpNdkpJa2xoQkRGZ1VLQnVxNG42cnFlaG81RWlHS3JacldLZkQ5N1BOdDJIMmI5MWo5SVNrb21LU21aQlN1M2MrN3lMU2FNNm8rdGpaV2h3eXhSL0FKRG1MTmlNN1ZyVkdia3U3ME1IWTRvdzlUQTZRQUw3WEdMRitJTUZrdkdIUW9qWlNhV0VHWFc4eFoycjFtekpyMTY5Y0xIeDBkbnllS0ZDeGNZUEhnd0twVUtHeHNiWW1OakN5em1za0NTV0VJSUlZUW9NWXlObFF6cy9USnRYcXJQekFVYnVIM1hINEMvemx6bG56c1BtVFQ2YlJyVnEyN2dLRXVHK1Bna3BuNjNCbE5qRTZhT0g0S0pzY3c0RVliakgybENjSXdKQUtaR2FocTdKUm9zRmp1ekZPM2ppQVJKWWdsUlZqMXZZZmVCQXdlU2tKREF4bzBiYWRhc21jNjV0SjBMeTVjdlQyaG9hSTVqbVpxYWtwUlV4bFpwWkVHU1dFSUlJWVFvY1R6Y1hWajZ6VmpXYnRyTDVsMkhBTTBPaHA5T1c4YUEzcDBZMHI4YnhzYnk0VE1yYXJXYWVkOXY0V0ZnQ0hPbWZJQkxPU25rTGd6clZHRDZMS3pHNVJNd04xSmwwN3R3MldkY1RwZ29INWVFS0t0NjkrNk5RcUZBb1ZCb2swNVpLVisrUEN0V3JOQnBPMzM2TkRkdjNzeXlnTHVscFNVVktsVEkxYkxGT1hQbUVCUVV4SGZmZlpmN0oxQkt5YnV5RUVJSUlVb2tFMk1qUnJ6VGd5WU5hL0hOb28yRWhVZWhWcXZadFBNZ0Y2N2VadHI0SVpSM2NUUjBtTVhTbmdPbk9IVGlBa01HdkVhVEJqVU5IWTRvNDFKVUNzNWwySld3WlFYREZIUlBJOHNKaFNpNXpNek1rcTYyQmdBQUlBQkpSRUZVR0RSb0VELysrR08reC9qamp6KzRmUGt5L3Y3K2ZQVFJSd3djT0pDV0xWdnE3ZnYrKys4emJOZ3dXcmR1elR2dnZJT2ZuNS8yM0tGRGgwaEpTZEY3SFlDWGx4ZEtwWkovL3Zrbng1Z2NIQnl3c2JISis1TXBoU1NKSllRUVFvZ1NyVW45R3F4ZThCbHpsbTNtMURsZkFHNzk2OGY3RStZeWJmd1FXVjc0SC81QmoxbStkaGRONnRkZ1VOOHVoZzVIQ0s0OU5pVW1XYk14ZzZORktqVWNEYmVVRU1BMlF4SXJPbEdKU3ExQXFaRGR3NFFvN2hvM2JzeFhYMzFGaFFvVldMdDJiWTZ6cHpMeTlQUms2OWF0V1o3UGFXbGgydTZER2VWVVU2dDc5KzRBbkRsekpzZjR5cFVyeDlXclYzUHNWeFpJRWtzSUlZUVFKWjY5clRVelAzK1BYL2VmWlBuYVgwaE9UaUVxT3BieDA1Y3phbkF2K25Scks3c1hBcW1wS21ZdDhzSFkySWpQUG40THBYeFBSREZ3T3NNc3JPWXZ4QnQ4WTFwanBScHJVeFV4U1VyVVFHU2lBZ2R6U1dJSlVSd1pHV25xT1U2YU5JbmV2WHNURXhQRDExOS9uYWNFRm9DZm54OTkrL2JWYVhOeGNXSHAwcVg4K2VlZnJGNjlXdTkxQXdZTTRJMDMzc2gwYlU1cTFhcEYyN1p0OGZmMzUrYk5tNW5PcTU5dDFXcHNiSXlabVJubHlwVWpLQ2dvVC9jb3JTU0pKWVFRUW9oU1FhRlEwT3VWMXRUeTlHREtkMnQ0OGpRQ2xVckYwalU3dVhNdmdMRWorMkZtYW1Mb01BM3FwNTBIK09mT1E3NGEreTdPVGxJSFN4aGVkSktTYTQvTnRNZk5YekRzVXNJMGRtYXB4Q1JwbGhKR0pScmhZRzY0R2wxQ0NQMlVTaVcxYTljR29FK2ZQaHcvZnB4WnMyYmxxbEQ2ZnlVbkovUGd3UVB0Y2RXcVZSay9manlwcWFtc1diTkc1MXhHa1pHUkFGbWUxOGZDd29McDA2ZWpWQ3Jadkhtek5tR1ZVVmhZR0FEejVzM0R3c0lDcFZLSnI2OXZydTlSbWtrU1N3Z2hoQkNsU3EzcWxmaCs3cWRNbTdPV2F6ZnZBYkQvNkZrZUJBVGpQZkc5TWx2RS9QWmRmelpzKzRPT3JSdlRxVTFqUTRjakJBQm5BeTFRcVRWVHI2bzZKT0ZxbFhYOW1LSmtiNjRpTUZyek9DTEJpRXAyeVlZTlNBaVJTY1dLRlhGemN5TW1Kb2E1YytleVo4K2U1eDZ6VDU4K3RHL2ZudWJObTVPU2tzSzBhZE80ZCs5ZUFVU2I3dE5QUDhYVDA1Tjc5Kzd4eXkrLzZPMnpmZnQyV3JWcVJhdFdyVkNwVkJ3OGVKQmp4NDRWYUJ3bGxTU3hNbmdVRXNyUzczMjRlT2s2WVU4akRCMU9xZURrYUUvalJuWDQrSU8zY1hWeE1uUTRlU0t2aDVLaEpML0doQkNGeDlIZWxublRQMkxabWgzOCtzZEpBRzc5NjgvSUNYT1lOV2tFdGFwWE1uQ0VSU3N4S1ptdkYyN0V3YzZHMFNQeXR1UkJpTUowS21OQjkySXlDd3MwTTdIU1NIRjNJWXFuQnc4ZTRPM3R6Y1dMRndrT0RpNlFNU3RVcUVEVHBrMDVlUEFnUC96d0EvZnYzeStRY1RQYXVuVXI3ZHExWTlLa1NTUW42MCtRQndVRjBhOWZ2d0svZDJrZ1NheG5RaDZIOGZiUUNVUkZ4eGc2bEZJbDdHa0VCdzZkNU16WksvaXNuVnRpa2d6eWVpZzVTdXByVEFoUitFeU1qUmd6b2gvVnFsUmcwUS9iU1VsUkVSNFp3OWdwUzVrK2NTaGVqVjQwZEloRjVnZWYzZmdGaGpCbnlnZllXbHNaT2h3aEFBaU1OaUVnU3ZOeHhNUklUUlAzNHBQRXlsamNQVXFTV0VKa1NhRlFFQnR2dUgrN2UvZnV6Vlcvbklxc3AvbisrKzladFdvVkNRa0p1ZXEvZlBseWxpOWZubU8vUC8vOGt6Ly8vRk43L01ZYmJ4QVZGWldyZXdoZDhvNzh6SklWR3lWaFVZaWlvbU5Zc21Lam9jUElOWGs5bER3bDdUVW1oQ2c2M1R1M1pLSDNhT3h0clFGSVNFeGkwcXhWL0huc25JRWpLeG8zYno5azU5N2o5SHFsTlUwYjFqSjBPRUpvL2VWdm9YM2MwRFVSUytQaVV6emR4alI5SmxaMGtueGtFaUlyYnE1TzNIdFFlZ3FPSnlVbDVUcUI5VHdrZ1pWLzhvNzh6TVZMMXcwZFFxbDM2ZklOUTRlUWEvSjZLSmxLMG10TUNGRzA2dFNxekpKWlkzQnoxY3pXVEUxVjhjMGlIN2IrZXRqQWtSV3UxRlFWODc3ZlNqa0hPOTU3KzNWRGh5T0VWbktxZ3I4ekxDVnM1UkZud0dneXN6TkxUNmhGSlJrWk1CSWhpcmVXemVweTgvWkRJcUprQW9Bb0dwTEVla1pxSGhXKzBMQndRNGVRYS9KNktKbEswbXRNQ0ZIMEtyZzdzL1NiTVhoV2ZrSGI5djM2WDFteGJoY3FQVHNEbFFZNzloN2o3b05BUGg3ZUJ5c0xjME9ISTRUV3BSQno0cEkxQmQzTFdhWlN5ekhSd0JIcGt1V0VRdVRPd0Q2ZE1UVTFZZEdxN1lZT1JaUVI4bzRzaEJCQ2lETEQwZDZXUlRNL29XSGQ2dHEyYmI4ZFlmYVNUYWhVcW15dUxIbENub1N6ZHZNK1dqYXJTMnV2K29ZT1J3Z2RKL3d5ek1LcUVJZENZY0JnOU1pWXhKTGxoRUpremNIT21uRWY5T1BvcWN0TW03dFdabVNKUWllRjNZVVFRZ2hScGxoWm1qTjc4a2htTGRySTBWT1hBZGgvOUN3QUV6OGFnRkpaT2o2d0xsNzlNeWdVZlBKZVh4VEZMVU1neXJTUVdHTnVQelVGUUtHQUZoV0sxMUpDMEsySkZaVlFPdDRUaENnc2JWNXFnUGZFWWN6L2ZpdHZqZlNtVnZWS2VGWnh4OHJDSXR2ckxDMHRpSXNyUGhzNmxFYVdscFk1ZHlwaEpJa2xoQkJDaURMSHhNU1l5ZVBleGNiYWt0MS9uZ0tlSmJJVU1QSERrcC9JK3V2TVZVNmQ4K1dEd2Ixd2RYWXdkRGhDNkRqbG4vNmhxcDV6QWc3bXhXOFdwSldKQ3FVQ1ZHcUlUMUdTbktyQXhLaDBManNXb2lDMGFWNmZ1aTlXWmZNdkJ6aDE5aHFYZk8rZ3ptR3BmbEpxdHFkRkFVaEtMWDN2VzVMRUVrSUlJVVR4cEZhanVINFB4UmxmRkxjZVFrUVVKQ1FWMlBCR3dBUmdnclZkZXVPNVd6QjRXb0hkdzFEYUFjZXQ3ZURuSTVvdlF6RTNCWHRiMURVcm9YNnBMdW82VlNsMjY4WkVrVXBWS1RnVm1ENDdvMDNGNGprTFE2RUFHMU1Wa2MvcVlVVW5LWEcwa0UvY1FtVEh3YzZhVVlON00ycHc3MXoxRDNrY3hxQWg0MlZYK0VKaWEyT056OXE1aGc2andFa1NTd2doaEJERlQzQVl5alc3Tk1rclVYSWxKTUdqVUJTUFFsRWN1NEM2WmlWVVEzdUJtNU9oSXhNR2N2V3hxYlpRdXIyNWlyck94YXVnZTBZMlpwTEVFcUl3dWJvNDRiTjJMa3RXYk9UUzVSdXlTVk1CS2Vma1FLT0d0Zm40ZzdkeGRTbDkvOTlLRWtzSUlZUVF4WXJpMWtPVUMzNkN1QVJEaHlJS21PTFdRNHltcjBRMTlpM1VOU3NaT2h4aEFILzVXMmtmdDZ3UWgxSlJmSmU2MkpxbWt2WnhLU3JSQ0VnMmFEeENsRWF1TGs3TW5EckcwR0dJRXFSa0Yzd29BMGFOR29XWGwxZU8vUndkSGZuMDAwOXAyTENoOWxpVVhncUZnajU5K2pCNDhPQXMrN3ovL3Z2VXI1KzMzYWphdFd2SHNHSERzancvYk5ndzJyVnJsNmN4aFJBaVQ0TERKSUZWMnNVbGFQNk9nOE1NSFlrb1lrL2pqYmoreEV4NzNMSVlGblRQeUM3RERvVlJza09oRUVJVUN6SVRxNEEwYWRJRUR3K1BmRisvYTljdXZlMURodzRGNE96WnM5bGViMk5qdzRBQkEzajQ4Q0YxNnRSaHhJZ1JmUGZkZCt6YnR5OVRuTThySkNTRWdJQ0E1eDZuTkRJeU11TE1tVE1GTmw2SERoMklqbzdXZTU5WFhubUZ4bzBiRXhVVnhjNmRPM1hPZTNsNU1YejRjSm8wYWNLSUVTTnlmYitYWDM2WlYxOTlsUjkvL0ZIditROCsrSURmZi8rZFk4ZU82VDFmcDA0ZHFsZXZydmRjWHR5NWM0ZnIxNjgvOXpoQ2lCSkdyVWE1WnBja3NNcUN1QVNVYTNhaG1qUlVhbVNWSVNjRExFaWJkL1dpVXlMT2xzVjdlWjV0eGlSV29pU3hoQkNpT0pBa1ZnSHAxYXNYcjc3NmFyNnZ6eXFKbFZ0cE96K28xV3EyYjkrT3A2Y24zdDdlbEN0WGpnMGJObWo3clZ5NThybnVBK0RqNDhQQ2hRdWZlNXpTS0RVMWxhNWR1K285dDMvL2Z0NTc3ejM4L2YyMWJSNGVIcXhldlRyTGEySmk5QmM1VEVsSlllTEVpZmo0K0ZDblRoMmRKSmFOalExVHAwN2w4ZVBIZlA3NTUzcXZOekl5MHB2UWRITFNySm5PYnZhZms1T1Qzdk5uejU2bGMrZk9EQm8wS010cmM4dkh4MGVTV0VLVVFZcnI5NlFHVmhtaXVQVVF4ZlY3cU90Nkdqb1VVUVJVYWpnVmtMNHJZV3VQNGowTEM4REdMRDNKRmkwenNZUVFvbGlRSkZZQmE5cTBhWjc2VDU0OG1aNDllejczZlZOVE5mL0pLcFZLa3BLUzhQYjJ4dGZYbDZOSGoyYnF1Mi9mUHJadjM1NnYrNnhkdS9aNXdpd1R3c0t5WGg0UkVSR2hjOTdHeGliSGF3QjI3OTZObTV1YjNuTTllL2JNOGpYMDU1OS9abXByMnJRcGxwYVdMRisrUE12N1pYZk95OHRMYnhJcjQydS9RNGNPZXE5ZHVYSWxlL2JzWWZmdTNWbU9mK1NJQVhmUkVrSVlsT0tNcjZGREVFVk1jZmE2SkxIS2lKdWhaanlOTndMQTJrUk53L0xGdDZCN0d0MlpXRVlHakVRSUlVUWFTV0tWTU9mUG44LzIvR2VmZmNabm4zMm1QWjQwYVJKWHJselJxWFAwNU1rVHJsMjdWbWd4Q3MzZlUwcEtDaXFWU3FkOTgrYk4ybGx6b0tsdEJYRHExQ2x0bTFLcHhOallXQ2NwdEhEaFFpd3QwMzk3cWMvVXFWTTVlZklrQnc4ZXpERysyTmhZQmc0Y21Lbjl3dzgvcEZXclZuclBBV3phdEltVEowK3liTm15Yk1mWHR3UVNvRWFOR2xoYlcyZDVYZ2hSdHNrc3JMSkg4YzhEUTRjZ2lzZ0ovL1NmWTFwNHhHR3NMTDRGM2RQWW1tWklZaVhJVEN3aGhDZ09KSWxWd0hyMTZwV24vcFVxNVcxbm52bno1K3R0TnpjM1o5U29VUncvZmp4VG91dng0OGVaK3JkdjM1N3IxNi96NU1rVEFNek16Smc5ZXpacjFxemh5cFVyT24zZDNOem8zNzgvR3pkdXpGT3NaZDJVS1ZOMFprS2RQMytlQVFNRzhPREJBMjFiNWNxVitmbm5uMm5ac3FXMjdiWFhYc1BiMjF0bnJFT0hEdVY0djZsVHAvTHZ2LzltTzhzcGpVcWw0dmJ0MndEWTJ0cGlZV0ZCU0VnSVVWRlJBTnB6K2tSRlJXVjdQczNSbzBleHRyYk8xRDVpeEFpOWRicnlPb3RSQ0ZFS1JVUVpPZ0pSMU9UdnZFeUlTbFJ5SlNTOW9IdXJZbDdRUFUzR21WaXluRkFJSVlvSFNXSVZzSysrK3VxNXg2aFhyNTdPc3IyaFE0ZHFDN3huOVVIZjB0S1NVYU5HNGV2cnk2Wk5tN0lkMzhMQ2dpKysrSUpMbHk1cGF5WjE2TkNCVnExYXNXN2RPdnIyN2N2ZXZYdUpqNDhITkltNU45OThVNmUybHNpWnQ3YzMwNlpOMDJuTDdVd3NmU3BYcnB6alBXMXRiYlB0NStmbmwybDIySmRmZmttelpzMllPWE1ta3lkUFp2TGt5VmxlbjVkRTA5ZGZmNDJKaVlsT203ZTNOMGVPSEpFbGcwSUkvUktTREIyQktHcnlkMTRtbkE2MFFLWFcvTXpqNlpDRW0zV0tnU1BLSFJ2VDlKcFlzcHhRQ0NHS0IwbGlGYkM4emlieDh2S2lXclZxT20yQmdZSE1uajBiZ0lrVEozTDY5R2xPbkRnQmFCSlFhWFdVMGtSSFI1T1FvTm5KeWN3cy9iZGNycTZ1aEllSGs1U2srd05pZkh3OGl4Y3ZadnIwNmJSbzBZTFRwMC9UbzBjUDd0NjlTMGhJQ011V0xjUGQzWjNGaXhkamJHeE1qeDQ5T0hUb1VJNTFtMFM2dzRjUDg5TlBQeEVjSEt5ZENXZGhZY0dzV2JNSUR3OW54b3daT3Ntc2pCbzFhc1NBQVFNeXRmLzg4ODg1M3JkMzc5NzA3dDA3eS9QNmRqdGN0R2dSOCtiTlkvYnMyV3pidG8wRkN4YVFuSnljNDlKVjBNenllKzIxMS9TZU8zRGdRS1kyYjI5djd0eTVrMm5YVENHRUVFS1VUbXJncEgvSkt1aWV4dHBVaFVJQmFqWEVKQ3RJVlNrd0tnSExJSVVRb2pTVEpGWUJ5K3R5UW9DNHVEaDY5ZXJGa1NOSGlJeU01T25UcDJ6YnRnM1FKTEZ1M3J5cFBYN2pqVGY0NG9zdmRLNy81cHR2MkxGakI0bUppVHAxazBhUEhrMmpSbzNvM2J1M05zbVZadCsrZmZUcDA0Y0pFeVl3YWRJa3ZMeTgrTzY3N3dnS0NzTEh4NGQzM25tSDMzNzdqWHIxNnVIczdNeldyVnZ6L0x6S3Nva1RKOUtsU3hkV3JGakIvLzczUHdJREF4a3hZZ1J0MnJRaE1UR1J6cDA3NXpqR3FGR2pkQXFzNTVRZ1BYLytQT3ZYcjJmSmtpVjVpalVvS0loaHc0Yng3YmZmMHFaTkczNzQ0UWZDdzhNQnVISGpCbi84OFlmZTYwYVBIcDNsN29rWlkvb3ZmY3NKTDE2OHFIZUpvUkJDQ0NGS3RqdFBUUW1KMVh6a3NEQlcwYVI4UWc1WEZCOUtCVmlicUxSTENXT1NGZGlaU1JKTENDRU1TWkpZQmV4NWxoUDYrdm9TR1JtWnE3NXQyN1lGNFBqeDQ5cTIyTmhZckt5c0FMQ3lzcUp0MjdhY1BuMDZVd0lMUUsxV00yL2VQTmF2WDgvaXhZdUppSWpndDk5K0F6UTdFTDcrK3V0TW1EQUJGeGNYTGwyNnhOV3JWL1A5dk1xaTZ0V3I4OVZYWDdGa3lSSUNBd05wM2JvMWI3MzFGb3NYTDg3WHNzejI3ZHZucXArSGgwZU9mVy9jdU1Iang0K1pNR0VDc2JHeGZQLzk5OFRGeFRGdTNEaGNYRnkwQ1N5QWUvZnU2VjJlcWxBb0dEdDJiSTVKckVtVEp1a2N6NW8xaThPSEQyY3FQcC94bmtJSUlZUW9QWTc1V1drZmU3a25ZR1pjc3BKQXRtYXAyaVJXZEtJU096TlZEbGNJSVlRb1RKTEVLaUJLcFJLVlNvV1hsMWVlcjAyYm1mTGZaWC9aaVl2TFBCVTdJaUlDZTN0N0FMcDE2NGE1dVRrK1BqNVpqbkhqeGczMjdkdEh0MjdkV0xWcUZZbUptcTJPNCtQaldiNThPVk9uVGdYZzQ0OC96c3ZUS2ZPcVZLbkMwcVZMT1hyMEtKczNiOGJOelkxdnYvMlcyTmhZUHZua0U5NTk5OTFzcjdlenM2TnYzNzQ2QmVEbnpwMmJxM3QzN05pUmpoMDdadHRueXBRcDdOKy9IMWRYVjlxM2IwK2RPblg0L1BQUGlZNk9KaWdvS0ZmM3NiUzBSS0ZRNUpqRXlsallIalJKckgvLy9UZFR1eEJDQ0NGS244aEVKUmVEMDB0ZHRLdFVjcFlTcHJFMVZSSDQ3SEZVa2hGUU11cDVDU0ZFYVNWSnJBSmlabWFtTStNcE4wVzQwNUlVYWNXdjA1SkkrUlVlSG82RGd3TktwWkwrL2Z0ei92ejVURHNOL2xkYWtlLy94cnQvLzM0Kysrd3oxR28xRnk1Y2VLNjR5cElhTldydy9mZmZjL1BtVGJ5OXZlblNwUXRxdFpyRml4ZHorL1p0VnE5ZVRhZE9uYklkUTk4U3ZBNGRPaFJZalBIeDhhU21wakpod2dSR2poekpzR0hEV0xSb2tYYnpnTnhJUzVhbTdXYjRYNWFXbHJSdTNWcnZ1V3JWcXRHbFM1ZE03WWNQSHlZbFJYNHdGRUlJSVVxTGsvNldPZ1hkWDdCSk5uQkVlWmR4aDhMSVJObWhVQWdoREUyU1dBWEUzdDVlNXdOOWJvcHdwOVU0U2t0aUpTZm4vajkyZlVteWtKQVFtalJwUXVmT25hbFlzU0xUcDAvUGRvd2FOV3JRclZzM2dvS0M2TktsQzF1M2J0VW12UVlNR0lDNXVUa0FiNzMxbHM1dWlTSnI5Ky9mWjh1V0xheGZ2eDQ3T3pzKy8veHpqaDQ5aXJlM3QvYnZiTmV1WFhrZU42MFllMXJ5S0Q4U0VoSjBFcTFxdFpvVksxYncrUEZqbmo1OW1xZXgwallqU0N0YS8xOU9UazdNbWpWTDc3bXNab3UxYU5FaVR6RUlJWVFRb3ZoU3FlRkVob0x1N1V2Z0xDd0FXL1AwSkZhVUpMR0VFTUxnSklsVlFOemQzWG4wNkpGT1cxWkZ0c2VNR2NPZ1FZTzB4NmFtcGdCNmExZGxSVitTTERBd2tGZGVlWVZSbzBaeDZOQ2hIR2RoalIwN2xyQ3dNSVlNR2NLV0xWc1lOMjRjZ3djUHh0SFJrV0hEaG5INDhHRk1URXdZTW1RSXUzZnZKalEwTk5meGxWWEp5Y21zV3JVS3BWTEpqQmt6aUlpSXlMUVVNS2ZpLzludEN2amZXbEo1a2RYcmNjZU9IVmhhV3JKOCtYTG16WnZIM2J0M00vVjU1WlZYNk5TcEUrSGg0YWpWYW0wUzZ0aXhZM3J2NWUvdnI3Y1EvZm56NTFtMWFoV3JWcTNTdHZYczJaTlBQLzAwVDBsY0lZUVFRaFJ2MXg2Yjh6VGVDQUFiVXhXTlMxQkI5NHhzVEZPMWo2TVRqUXdZaVJCQ0NKQWtWb0d3dDdmSHhjV0Z2Ly8rTzEvWG01bHBhZ1ZrbDhTcVdiTW1qUnMzNXVUSmsweVpNb1Y5Ky9ZQm11UlpSRVFFb0NuQ3JWUXFjWEJ3WVA3OCtZQW1RYWF2MWxiMzd0MXAxcXdaMDZaTkl5d3NqTldyVnpOaHdnUzZkT2xDeDQ0ZE1USXlZc0dDQlppYm03TjE2MVpHalJxRnQ3ZDN2cDVmV2ZUUlJ4L2g1ZVhGOE9IRHRmWExVbE5UaVl5TTVQVHAwNWlZbUJBVkZZVmFuZmZpcGx1MmJHSDE2dFhhNDRNSEQ3Smh3d1p0d2ZoMzNubUhkOTU1aDVkZmZsbW5UM2I2OSsrUGw1Y1hyVnExMHB2RWlvaUkwRm5TK1BUcFUrYk1tY09WSzFlb1Y2OGVSa1pHWEw1OE9kZlB3YzNOamNURVJGSlNVdkR5OHNweVJwY1FRZ2doU3FhakQ5Tm5ZYlh5aU1OWVdiSUt1cWZKdUp4UVptSUpJWVRoU1JLckFEUnUzQmlBNjlldjY3VGIydHJxWGZabmEydXJjMnh1Yms1U1VwSzJQbFdhcWxXckF2RDIyMjh6ZE9oUW9xT2oyYng1TTM1K2ZvQ203bEJhY2U2REJ3OVN2bng1QVBiczJVTklTQWlnbWZWVnExWXQzbi8vZmUxTUZ3Y0hCM3IxNnNXRkN4Zll1M2N2QUR0MzdxUktsU3E0dXJyU3FWTW5saTFiUm5Cd01BQzdkKy9tOWRkZlo4dVdMZm4rSHBVbGd3WU40cDEzM2dGMGQ5M3o5L2RuNGNLRmZQSEZGMnpkdXBXNWMrZnFUV0laR1JtUm1wcWFxVDFOWW1LaU5uR1pKaUVoUWR1V2xnejliNStzT0RvNjh1Njc3eElVRkpUbDMvSGZmLzlOczJiTk1ESXlRcUZRNk15YWV1bWxseGc1Y2lTZE8zZk8xZjFBczF4MTRNQ0IydVBseTVmbitsb2hoQkJDRkcrUFk0MjVFYXI1SmEwQ2FPTlJNcGNTZ3Fhd2U1cW9KRWxpQ1NHRW9Va1Nxd0NrelhnNWMrYU1UbnZ2M3IzcDNidDNqdGZiMnRycTFOTnEwS0FCWDN6eGhiYnVrSitmSHdjT0hDQXlNcElSSTBiZzZlbEp0V3JWOFBEd1FLbFVrcGlZU0dKaUlxTkdqUUtnU1pNbTJySHM3T3lvVXFXS1R0TEIyZG1aNE9CZ1pzeVlvVTJpSkNjbjgrMjMzekovL254dTNyeXBuZFVEc0hMbFNteHRiWW1QajgvcnQ2Yk1xVisvUHA5ODhnbXpaODltNHNTSjJuWlhWMWZHangrdm5jMzAybXV2NlUzNjJOblpvVmFyYWQ2OGVaSEZQR3JVS0t5c3JQRDI5czUyaDB5MVdxMjM4THE3dXp0UlVWRTZDYnVjL1BMTEwvajcrNk5VS3ZIejgrUDA2ZFA1aWwwSUlZUVF4YzhKdi9SWldIVmRFaWhubWZVdjU0bzdXN09NeXdrbGlTV0VFSVltU2F6bjVPTGlRb2NPSGJoNTh5WUJBUUhhOWl0WHJyQnYzejUyN05pUjR4aFZxMWJWem5vQ1RiTEExZFdWSFR0MjhPdXZ2M0xqeGcyTWpJell1M2N2OXZiMjNMNTltM1BuenJGdTNUcHUzcnhKWEZ3Y2E5YXNJVEl5a3NPSEQ5T3ZYejlhdEdqQjZkT25jWFoyeHQvZlgrZCt0Mi9mMWxzYkNXRDgrUEU0T0Rqb3pBUjYvUGd4RXlaTXlPdTNwa3k2ZXZVcS8vdmYvM2o0OEtFMmlkVzVjMmNtVDU3TXZuMzdHRHAwS0lNR0RhSlJvMGI4L1BQUC9QSEhId1FFQk5DOGVYTUdEaHlJdmIwOTMzNzdiWkhGVzc5K2ZYcjI3TW5GaXhjNWRPaFFwdk5wOWRxeVU3Tm1UZjc5OTk5YzNlL0tsU3M4ZXZTSSsvZnZjLy8rL1R6SEs0UVFRb2ppTFNsVndjbUFqQVhkUy9ZdlFXMHl6TVNLVHBLYVdFSUlZV2lTeEhwT0kwZU94TVRFaEczYnR1bTBEeHMyTEZQZkNoVXFZR05qUTBoSUNGRlJVU2lWU3JwMzc0NnJxNnRPelNKZlgxKzZkdTJxTXlzbU5UV1ZvVU9IRWhvYXF0TmVybHc1VnExYWhhMnRMU05IanNUZjM1L3UzYnN6Y2VKRVB2endRNnBWcThhSkV5ZHkvWHhVS2hWaFlXR0FKb0ZoWldWRmJHeXN0bllSNUcwWHhiTG80Y09IT3NlSERoM2k2dFdyMmlXZVgzLzlOZTNhdGVPamp6NWl4SWdSeE1YRllXbHB5ZkhqeDFtd1lBR1JrWkZZVzFzVEd4dUxXcTNHMHRKU3B4ajhpeSsrcUxNVUQ2QmV2WHJhdG5yMTZnRms2cFB4dWsyYk5tRnFhc3JreVpOUnE5WE1tVE1uMC9ONDlPZ1JiZHUyWmVqUW9YcDNMMVFxbFRSczJKQ2FOV3ZxMU9pQzdJdlROMmpRZ0NsVHBtUjVYZ2doaEJBbDE0Vkg1c1FtS3dBb1o1bEs3WElsczZCN0dodlQ5TklQMFVsSzFHcFFLQXdZa0JCQ2xIR1N4SHBPNXVibTNMOS9YMXRvUFR1MWE5ZG0xcXhabWRxam9xTFl1bldyOWxpbFV1bGQxaFVVRktSemJHZG54NDgvL29pYm14dGZmdmtsVjY5ZUJXRCsvUGw4OWRWWC9QYmJiMEQyQ1lYc2xDOWZucDA3ZCtxMHFkWHFmQmV3TDZ1YU5HbkNnQUVEY0hGeHdkM2RIVnRiV3hJVEU3bDgrVEluVHB6QTE5ZVhCZzBhMEtoUkk2WlBuNDZycXlzS2hRSzFXczNjdVhNNWN1UUk0OGFOMDQ3bjVlV2xUU2ltYWRHaUJTMWF0TkJweTNqTmY2L2J0R2tUVmFwVXdjbkppWjkvL3BrN2QrNWtpbnZldkhsTW5qeFp1MHhWSDVWS3hkR2pSM1dXbndJc1dyUW9kOThjUFVhUEhwM3ZhNFVRUWdoaFdNY2VXbWtmdDYwWWk3S0VKM3lNbEdxc1RkVEVKQ3RRcVNFbVdha3pPMHNJSVVUUmtpVFdjL0wyOXNiRHd5UGJRdHhwZkgxOTJiaHhJNWFXbHBpWW1KQ2NuRXhBUUFENzkrL1AxKzVza1pHUjdOeTVrNUNRRUE0Y09LQnQzN1ZyRnlrcEtiejU1cHZjdjMrZjMzLy9YWHR1NTg2ZFhMdDJMVmZqQndRRXNHVEpFb3lOalRFeU1pSTVPWm56NTgvbit2cXk3dlRwMDhURnhlSHI2NHU1dVRtM2I5OW16NTQ5M0xoeGc1czNiK3JNYVBQMTllV25uMzRDTkx0VmxpOWZIaWNuSjY1ZnYwNWlZaUpObXpZdDhQaHUzYnBGdjM3OXNxeDFkdVRJRVk0ZE80YTl2VDBLUGI5eVZLdlZ4TWJHa3BpWXFHMExDZ3JpeXBVcmJOeTRNZDl4dFdqUlFydDVnUkJDQ0NGS0RyOG9ZKzVIbUFCZ3JGVFRza0xKWGtxWXh0WXNsWmhremNlbTZDU2pNcFhFZWhRU3l0THZmYmg0NlRwaFQzTzNhWkFvZWs2TzlqUnVWSWVQUDNnYlZ4Y25RNGNqUktHU0pOWnpTa2hJMER1TFJaK2dvS0RubXFHaXovcjE2L1cyNzltemh6MTc5bVJxMXpjVExDc3FsU3JMOFVYT1B2NzRZKzNqN0dZei9WZGlZaUlQSHo3TXRDeXhNSVNHaG1aN1hxVlM2VjFLbUpWdDI3WmxXbHFiVjNuNVhoVWtsWjZkSW9VUVFnaVJleGxuWVRVcG4xQnFrajBabjBkVW9oSjNhd01HVTRSQ0hvZng5dEFKUkVYSEdEb1VrWU93cHhFY09IU1NNMmV2NExOMnJpU3lSS2ttVzJ3SUlRUVEvRWhUQzg3RVdJcTJDaUdFRUhrVmw2TGdiSkNGOXJoOXBWZ0RSbE93Yk0xMWsxaGx4WklWR3lXQlZjSkVSY2V3WkVYK1YwUUlVUktVblhkaElZVEl4cDE3bWwwOFhjclpHemdTSVlRUW91VDVPOENTcEZSTitZRUtOc2xVY1NnOUd3SFptcVdYRFNsTFNheUxsNjRiT2dTUkQ1Y3UzekIwQ0VJVXFyTHpMaXlFRUZsSVRrbkZaNGVtcmx3NUowbGlDU0dFRUhtaEJvNDl0TlFldDY4VVJ3bXY1NjRqNDNMQzZLU3k4L0ZKYW1DVlRLRmg0WVlPUVloQ1ZYYmVoWVVRUW8va2xGU1dyZG5CdzRCZ0FCU2w2c2R1SVlRUW92RGRmbXJLbzFoTnFWMExZeFZlN2drR2pxaGcyWnFWemVXRVFnaFJITW03OEROT2pqTDdvckNWYzNJd2RBaTVKcStIa2ltM3J6R1ZXazFnY0NoSFQxN2lnNG56Mkh2d05LT0gvNitRb3hOQ0NDRktwNk1QMGd1NnQ2Z1FqNWx4NlNqb25xYXN6c1FTUW9qaVNIWW5mQ1plYVlsbE9jdWNPNHA4aXdNNjlCbjlYR09zMi9vNzY3YitYakFCWlVkZUR5VlNmbDVqbnBWZllPV2NDVlN0NU02OEZWc0xKekFoaEJDaWxBcUxOK0pTaUxuMnVHM0ZPQU5HVXpoc1ROTnJZc1VreVFZd1FnaGhTSkxFZXFadjkzYnMvUFZQRWhPVERCMUtxV1JtWmtxZm5sMnd0c3AvWWlndGVWVytDTGFNalk2SkpUWTJodVQ0K0VLL2x5Z1llWDJOV1ZpWVViZG1aV3JWcUl4U0lVc0loUkJDaVB3NDl0QUt0VnJ6K01WeWliaFpweGcyb0VKZ0xUT3hoQkNpMkpBazFqTWZEdTFEMys3dFdMSmlJNWN1MzVDQ2VBV2tuSk1EalJyVzV1TVAzc2IxT1pOUDY3Yit6dUEzWCtYZE4xOHBvT2l5Ri9JNFRGNFBKVUJCdnNhRUVFSUlrWHVKS1FwTytLZi84cWhUNWRJM0N3dkF4a3l0ZlJ5ZEpMLzRFa0lJUTVJa1ZnYXVMazdNbkRyRzBHR0lZa0plRDBJSUlZUVFXVHNUWkVGY3NpYXA0MktWUWwzbjBsWFFQWTJaa1FvVEl6WEpxUW9TVTVRa3BTb3dOVkxuZktFSzRhSTRBQUFnQUVsRVFWUVFRb2dDSi9OaGhSQkNDQ0dFRUhtaUJvNWtLT2plb1ZJY3BYVjF2Z0xkNHU0eHNxU3dRSGg2ZXVMczdGeWdZN1pwMDRhcVZhc1c2Smo1WldscFNiVnExZlNlVXlxVkRCbzBpUExseXhkeFZFS1VmRElUU3dnaGhCQkNDSkVuLzRTWkVSU2orU2hoYnFTaVJZWFNYVWZVMmtUTjAyZFBNU1pKaWFORmF2WVhpQnh0M2JxVm5UdDNNbXZXckFJYmM4R0NCV3pldkpsNTgrYmwrcG9tVFpvODkzMURRa0lJQ0FqUWFldlJvd2ZqeDQ5bi9QanhIRDE2Vk9kY3ExYXRHRE5tREUrZlBtWGZ2bjNQZlg4aHloSkpZZ2toaEJDaWJLamtBY2JQZnZTNWU5K3dzUWhSd2gyNm4xNExxNlZIUEJiR3FteDZsM3cyWnFta2ZYU0trcGxZcGNyS2xTdWZld3dmSHg4V0xseW9QVllxbGZUcjF3OC9QeitPSHorZXFmOWJiNzFGVWxJU2taR1JlSGw1NlIzejdObXp6eDJYRUtXUkpMR0VFRUlJVVRaOE9RRWNIVFNQKzc1dDJGaHkwcUFlcEthQzc0MkNHN084S3l5ZG0zNzh6WHk0Y0NuOVdLR0FKZzNod21XMDI4MEpvY2ZqV0dOOEg1c0RtcVYySFNxVnpvTHVHZG5JRG9YRndzQ0JBM1BzVTdObXpXejczYng1azB1WEx1bTA3ZHUzaiszYnQrY3JwclZyMTJacTY5U3BFeFVyVm1UeTVNbW9WTG9KM2thTkd0RzBhVk1BRmkxYWxPVzRhWDJFRUxva2lTV0VFRUlJVVZ5WW1jTGJBK0NWbHlFK0FhWitEZmNlRk0yOTN4MEkzVitCMi8vQ3FuWHc0R0hSM0ZlVU9FZjlMRWxMYzlaMVNjREZLc1dnOFJRRkd6TkpZdVhWK2ZQbmMrelRwMDhmK3ZUcGsrWDVwVXVYc203ZE91M3h1SEhqY2h5emNlUEdORzdjT012elBqNCttWkpZVDU0ODRkcTFhem1PblJ0S3BaTGh3NGR6NjlZdDl1L2ZEOERYWDMvTi9mdjNXYk5tRFdQSGp0WEdzVzNiTnAxcm16ZHZ6cVJKazdoNjlXcUJ4Q0pFYVNSSkxDR0VFRUlJZ0tYem9MeEw3dnFtemVUNmVXUCs3L2ZUTnZobHQyNmJWMU5OQWd2QXdsd3plMnpTZEFoNW5QLzc1RWJYVHBvRUZrQ05hdkRkZE5qOUIyemJDVWxKaFh0dlVhTEVweWc1NldlaFBlNVV1ZlRQd2dLd05rMnZnUldUYUdUQVNFcU9OV3ZXWkh0KzZOQ2gvUFBQUDV3NmRTckxQbGV1WE5FNVRwdWQ1Tzd1VG1Sa0pMR3hzVHJuejU4L3I3Y21Wb01HRGJoNjlTcnFiR2FadG0vZm51dlhyL1BreVJNQXpNek1tRDE3Tm12V3JNa1VoNXViRy8zNzkyZmp4c3ovQi9UcTFZdXFWYXZ5M252dm9WS3BlT21sbCtqYXRTdWJObTJpZCsvZTFLNWRtMy8rK1ljK2ZmcXdmZnQyQWdNREFYQnhjV0hreUpGRVIwY3paY3FVTE9NVW9xeVRKSllRUWdnaFJIRng0aFM4V0JPNmROUWMyOWxxRWxsZlRvZm9tTUs3NzhrelVMc1d0R3F1T1RZeWdsN2RvSGxUV0xvSy9ybGRlUGNXSmNycEFBc1NValV6a2R5c1U2aFZMdEhBRVJVTkc5UDA1RWQwVWluZGhyR0FMVisrUE52elE0Y081Y2FOR3puMit5OGJHeHZXcjE5UGNIQXdIMzMwRVZGUlVkbjI3OWl4STk5OTl4MmJOMjltL3Z6NWV2dFlXRmp3eFJkZmNPblNKVDcvL0hNQU9uVG9RS3RXclZpM2JoMTkrL1psNzk2OXhNZHJxdnYzNnRXTE45OThrdzBiTnVpTTQrRGd3RWNmZmNUKy9mdTVmUGt5U3FXUzBhTkhFeDRlenA0OWUxaTllalduVDUvbXM4OCt3OGZIaDdsejUvTGVlKzloWm1iRzBxVkxzYkd4WWZUbzBabUt4QXNoMHNsY1dDR0VFRUtJLy9ybmR1WXZmVE9TZ29Lei8wcVRtcHI1WEZaSnFSODM2Q2FOM012RGhOSHBSZWtMUTB3TUxGaW0rWXJOTUxPbXZDdk0rQXJlNkZsNDl4WWxobG9OUngrbUYzVHZVRG1Xc3BMT2tacFl4VWQwZERSejU4N2x4UmRmWk9uU3BWaGFXbWJadDNIanhzeWNPWk9nb0tCTUNhZU00dVBqV2J4NE1TKy8vREl0V3JRQU5Mc0wzcjE3bDVDUUVNYU5HOGZ3NGNNQk1EWTJwa2VQSGh3NmRJaXdzRENkY1dyV3JJbXRyUzJkT25YaXpKa3puRDE3bGhvMWFyQmt5UkxzN093SUR3OW4yclJweE1YRk1YNzhlTXFYTDgrS0ZTdFlzMllOTDd6d0FoTW5UcFNDN2tMa1FHWmlDU0dFRUVMODExY3pNcmN0bmczdWJycHRuMHpNZWd5bEVyYXQxendPajhpK2IwYi9aKysrNDVzc3V3YU8veks2QjkybHlDaEROaWpJY0xFRlZLWk1VVVNXb0ZVUWZTZ0tvaUlLand5UjhZS0NLS0NvYkdVTENDSW84Q2hiaGdLV0FxV0xUcnJUTkhuL3VDRnA2RzdUcHVOOFA1L2EzQ1BYZmFVdE1UazUxemxaV1RCdkVjeVpDVDdleXI2bWplSGwwVXBXVkduNi9SajhjeG5lZUJVYTNhL3NNeHJMcmk2WEtOZk8zWElrS2tWNSsrQ3NOZkJ3alRRYno2anN1R1ZiVHBpa2srV0V0clpueng1OGZYMlpOR2tTcjc3Nkt2UG16Y3R4VHIxNjlWaTRjQ0V4TVRHODhzb3J4TVRFNUR2bXJsMjdHREJnQU1IQndVeWJObzEyN2RveFo4NGN3c1BEV2J0MkxTTkdqR0RidG0yMGFORUNYMTlmMXE5Zm4yT000OGVQODhZYmJ4QWJHNHRXcStYenp6L240c1dMYk4rK0hhUFJ5T0RCZzlIZCtVQWtORFNVZmZ2Mm1XcUNmZnZ0dHh3K2ZOZ0tQeDBoS2pjSllna2hoQkJDbEFaTnRqZTY5M1NuS2xEaWJaaS9CR2E5YXg2bmN3ZTRjUk8yN3JUZUhITVRFd3Z2ellMbmgwRGZwK0dMTlhEcVRNSDNFNVhlZ1ZCenhrdUgybWs0YUt0T0YwdlhiSmxZeVpLSlZhQ2dvS0JDbmRlMGFkTUN6NDJKaWNsUkFCMlV3dWkzYjkvbXA1OSt5dlYrb2FHaHJGeTVrajE3OWhBVkZWWGdYSXhHSTU5ODhnbHIxcXhoOGVMRkpDUWtzRzNiTmtEcFFOaW5UeCtDZzRQeDgvUGoxS2xUdVJaZjErdjFwa0RVKysrL2owcWxZdGFzV2FaYVhIY0RXRTJhTkNFNE9KaVdMVnZ5enovLzRPcnF5dlBQUDg5RER6M0U2dFdyK2VXWFg4akt5c294dmhCQ2dsaENDQ0dFRUNVellUeDRlVUo2T3N4WmFONWZraUFXd0pWL1lkMW1KWmgwMS9DaGNDTU1UcFp5VUNrckM3NytIZzRka1M2RkFvQ0laQzBYWWh3QVVLbWdVNTJVQXU1UmRvekFqZHRhYnR5MlYrcFZHYTIveUZGdk1JK1prSzdtcDM5ZHJYNk43TFJxSTE2T1dkenZyYk5ZeWxoUmpCNDl1bERuTlc3Y21NYU5HK2Q3enFWTGw5aXdZVU9lM1E3dkxZSStiTmd3aGcwYlp0cWVPSEZpanZ1RWhJUXdaTWlRSFBzdlhMakFybDI3Nk5XckZ5dFdyQ0FqUTZuNWxwYVd4ckpseTNqLy9mY0JtREJoUXI1emJ0V3FGYjE3OSthTEw3NGdKQ1RFdEw5eDQ4YU1HaldLcmwyN2twV1Z4YXBWcTFpK2ZEa09EZzY4L3ZycjlPL2ZuNDgvL3BpNHVEajI3Tm5ENXMyYkNRME56ZmRhUWxRMUVzUVNRZ2doaENpSk5xM0J4VGxuQjBHTElGWXhNMVorM0FFdG0wT0xwc3AyU2tycDFzYTZsd1N3eEIyL2hMcVliai9vbjQ2M1UvbklFcm1XYU1lYXM5VzRtV1JYWnRmVUcxVDg4STlibVZ4THBZSk90Vk1ZMENnWkIyM0ZDV2JkN1NLWW00Q0FBTDc1NWhzOFBEd0FaUm5kcDU5K1d1Q1ljK2ZPemZPWVNxVml4SWdSK1B2N0EvRDk5OTl6NDhhTlBNOVBURXpNODVqaHpvY09nWUdCRnZ2MzdObkRXMis5aGRGbzVNU0pFM25lMzluWm1mZmVlNDlMbHk1WmRHaWNNV01Hdlh2M0J1RElrU01zWExqUUZPRFM2L1hNbmoyYnpaczNNMzc4ZURwMjdNaXdZY1BZdWJPVU0yK0ZxSUFraUNXRUVFS0l5bWRUenJibitSNmYrWEh4cnFQUktBRXNVSllBWm1lWDdXVldabWJ4eGpjYVljbm44TWxzK1BjcUxQc0M0dUxOeHd0Nm5QbVorbWJSN3hOeUZhWkk2L2VxSmpWVHhkR2JUcWJ0cnVVa0MrdW5mMTNaZXNtdDJESGlpa0FwcHUvQ3VWdU9CRDBVejMxdXhYd3VLU2ZjM2QxWnRHZ1IxNjVkdzhQRGc0c1hML0xzczg5eTdkbzF0bXpaa3U5OWMxdFNDS0JXcTNuMzNYZHhjbEwrUm5VNkhaMDZkZUxsbDE4bVBEeThTUE5yMkxBaHZYcjFJanc4bkI0OWVyQisvWHJPbkZFeVg0Y05HNGFqb3lNQXp6Ly9QS3RXcmNweGY0MUd3NnhaczZoVnF4WmZmLzAxSTBhTW9IcjE2dFNzV1pPVksxZmk3dTdPbjMvK3laa3paM0IwZEtScDA2WTV4bGk1Y2lXN2QrL0cxOWVYdi8vK3UwanpGNklxa0NDV0VFSUlJVVJ4dVdmTHhyaWRaSGtzZThlc3RCSVV3STZMaDdmZmgraGJ5anRhSWNyWW9lc3U2TEtVNVhRMTNUSzUzenVYVHAxbDdFS01RNWxsUTVVSE1ha2F2ampsd1R1UHhXQ25xWmpQQSs3dTdxWnVna0ZCUWZ6MDAwOWN2SGlSQXdjTzhQYmJiNlBYNjAwMXFBckx5Y21KbVRObjh0aGpqL0hhYTYreFlzVUt0bS9mVHFOR2pWaTVjaVdUSmszaTBxVkxCUTkweDkyaTdLTkdqV0xkdW5XOCtlYWJqQnc1RWk4dkw4YU1HY09CQXdld3M3TmoxS2hSYk4rK1BkZGk4VzNidGdWZ3hJZ1JKQ1VsRVI0ZVRraElDQ2RQbnVUa3laTjVMb3ZNTGk0dWpoNDllaFQrQnlGRUZTSkJMQ0dFRUVKVVB1RVJsdHVPamtyZHFyeU9wMmRZYmhjMnc2bWF1L24ydlpsWXp1Yk1GZExTQ3pkZVh1NWRxaWhFR2RFYlZCekl0cFR3aVhvcFdML2lWTkdrNmRWOGZkYkR4ck1vZXhISldyWmZkbU5BNDlzRm4xek9WSzllbmNXTEYrUHA2Y240OGVNdGdqK3JWcTJpZHUzYXZQdnV1d1FFQkxCaXhRcFRJZlQ4MUtoUmd3VUxGbEM3ZG0wbVQ1N015Wk1uQVNVVGE5S2tTYXhZc1lLdnZ2cUsrZlBuOCtPUFB4WTRYdS9ldlduYnRpMHpac3dnTmphV2xTdFhFaHdjVEk4ZVBlamF0U3NhallaUFAvMFVSMGRIMXE5ZlQxQlFFRE5uenJRWUl5c3JpK0RnWUJJVEV3a0xDK1AyN2R4L1Y0Y09IV0xUcGsyNUhwcytmVHJhc2x3MkxrUUZJLzg2aEJCQ0NGSDVUSnhpdWQzbktYanh1YnlQRjVkRkp0WTliMWFjc2dXeDBrc1l4TXJMNjI4Vjdyd0hXOENvNFpiN1ZxeUM4MFZjcXFLemZRYU9LRnQvUmppU21LRjA0L053Tk5BMm9KVCtsb3ZnZEpRRDhlbFZzMFBnb2V0TzlHMlloRlpkY2JLeDJyUnB3K3pac3pFYWpienl5aXNXaGM3dit2REREOUZvTkx6MDBrczg4TUFEekpneGcram92SVAzdlhyMUlqZzRHS1BSeUlRSkUzTFVxRXBJU0dEOCtQRXNXclNJNmRPbjA3VnJWK2JPblV0WVdGaXU0M2w2ZXRLL2YzOU9uRGhocWtPMVpjc1c2dGF0aTcrL1A5MjZkV1BwMHFWRVJDZ2ZnR3pmdnAwK2ZmcXdidDI2SEdNZFBYcTB3SjlKWkdRa1I0NGN5ZlZZV2xvYWJtNVZKOHRRaUtLU0lKWVFRZ2doS3I5bVRZcDIvcjJaV2dCK3ZqbUxxbGVyWnI1OWJ5YVdSejdIck9WbUllcTlhTFh3NUJNNTk4ZkdGKzcrb3NveUF2dEN6RmxZWFFPVHkwWHc1Tjg0ZTF0UHdXYlM5R29pa2pYVWN0ZmJlaW9Gc3JlM1ovejQ4Ynp3d2d0Y3UzYU5TWk1tY2ZQbXpWelBOUmdNdlAvKyswUkdSako2OUdnMmJkckVsMTkreWJwMTYwd2RBZ0g4L1B3SURnNm1TNWN1aElhRzhwLy8vSWRyMTNKdlFCRWZIODlMTDczRTFLbFQ2ZDI3TjVzMmJXTExsaTE4L2ZYWFJFWkdXcHpyNit0TFJFUUVIMzc0b1NrTExETXprNDgvL3BnRkN4Wnc4ZUpGdnY3NmE5UDV5NWN2eDkzZG5iUUNsb3JYcmwyYlZxMWE4ZUNERHhJZkg4L2l4WXNMOWJNVFF1Uk5nbGhDQ0NHRXFOeFVLbWpTcUdqM3lTMVRhL0ZjcUJGZ3VTKy9tbGplMlpZdnhpY1U3ZnJXMVBjcENLaHV1K3VMQ3V0aWpJT3A2NStEMWtDSDJxazJucEhpdHE1cVptSGRsWmlob1JibE80alZ2bjE3cGt5WlFwMDZkVGh3NEFBZmZQQUJLU241TndRd0dvMHNXN2FNYytmTzhlNjc3ekpod2dTR0RSdkd1blhyV0w5K1BjT0dEV1BVcUZFNE9UbXhZOGNPNXM2ZFMycHEvbitUR1JrWnpKZ3hneU5IamhBY0hNeVFJVU1ZT0hBZysvZnY1NzMzM2tPdlYzNk9seTVkWXNtU0pibU9NWG55WkR3OVBjbktNbmZrakk2T0pqZzRPTWU1TldyVW9GZXZYalJ2M3B6bXpadFQ3YzRISFhxOW50V3JWK2M3VnlGRTRVZ1FTd2doaEJDVlc5MDY1ZzZDMXBZOWlIVnZ0cFdYbC9sMllZSlk5ZXZtZnp3bXR1Z1pYZDVlTUxCZjBlNGp4QjNaczdBNjFFckhXV3Y3TEN5Z1VuY2pMQXlqMGRaVnlmTG41K2ZISjU5OGdzRmdZUGJzMlFWMkhielhvVU9IR0RSb0VCTW5UcVJQbno1NGUzdmo1T1RFODg4L1QwcEtDdSsrK3k0SER4NHMwcGg3OSs3bDZOR2p2UFRTU3d3YU5JalRwMCtiQWxnRk1SZ014TWJHQWtwMm1ZdUxDeWtwS2VqMWV0cTFhd2NvV1ZzQWJtNXVqQjgvSHAxT3g3bHo1emgrL0RpblRwM2k3Tm16RmhsbGpSczNadVRJa2JsZXo5M2R2VkExd1lTb3FpU0lKWVFRUW9qS3JXWHpuUHZzN01EZkY4Skt1Snd1ZTJIM2UydGkrZnVhYjkrNlZmQlljMmJtZjN6MXQ3RGpwOExQRFdERU1IQnd5UHU0U2lVZEQwV3ViaWJaY1NGRytkdFJxNkJMbldRYnowaFVGTkhSMFV5Yk5vMS8vdm1IcUtpb1lvMlJtSmpJaHg5K3lEZmZmTVAxNjljeEdBeE1talNKa0pDUUFqTzY4cEtVbE1TQ0JRdFl0V29WOGZIeHhScWpldlhxT1lKeVJxT1JZOGVPQVVwRzE4c3Z2OHpaczJmUjVWTkRzR1hMbHJSczJUTFA0M0Z4Y2NXYW54QlZnUVN4c29tTWl1SC9QbC9MeVZQbmlZMnpZZHAvSmVMdDVVSHJWczJZOE1vTCtQdDUyM282UWdnaHFxSjJEK1hjOThFMHFPNFA3OHlFaU1pY3h3dkxQWi91aExWcm1XK1hORmhXSE8wZWdzY2VObTlmRDRQYU5jM2JhaFc4OFNwRVJzSDNteVNZSlN4a3o4SnFIWkNPajNOV1BtZUw4c3hnTUpUNU5ROGRPbVNWY1VKRFEwMjMvL3JyTDZ1TWVXOEFhOHVXTFlVZU95d3NqQ1ZMbHFEVmF0Rm9OR1JtWm5MOCtISFQvWTFHSThlUEg4OTNqSFBuenZIenp6K3pkdTNhWEkvUG5qMGJGeGVYWEk4SklTU0laUklWSGNzTG80TzVuU1NmTWxsVGJGd0MrL2IvenYvK09NUGFWZk1sa0NXRUVLSnNlVlNEKyt0RFZoWmtaSUR6bldXRkRSc28zOStkQXRNK2dJVEU0bzF2a1ltVnJTYVdreFA0K2lpM1UxUEx2aWFXcHdlOE1zYThyZFBCbW0vaDNXemRESWNPZ01BNnl1M0FPckJvR2FTVWo1cEh3cllTMHRYOEVlRm8ydTVSVjE0ZlYxUk9UdlpFUk1YYWVocTVhdE9tVGJrWWMvYnMyWVUrMTJBd3NHYk5taUpmSTd1OGxoSGVOVzNhdEJLTkwwUmxKMEdzTzVaODlvMEVzRXJSN2FSa2xuejJEUis5UDhuV1V4RkNDRkdWUE5SS1dUTDM3MVh3OFRZSHNYYnZnNmU2S3gwSHAweUM5MllWYi96c05iSFdyY3I5SEdkbjJQUk56djBoVjJIS2UrYnRRUy9rUENlMyt4VkVwWUpYeDBIMkZ1MmJ0a0xVUFVzYWEyWEx5bXI5QUh6OEFjeFpDR0c1ZHc4VFZjY3YxMXpJTWloMWx4cDY2NmhUTGRQR003S2VhbzRxUHVoaHp6Y245WndJeXp1N3JLR1BtcUJIN2Zqa1Z4MDNFa3VlcGZoVVl5MS9SeHU0R2xlMldWRk5HOWJsY2toWW1WNVRDQ0ZLVTlWdTdaSE55VlBuYlQyRlN1L1U2UXUybm9JUVFvaXE1aEdsNkM1bjcvbi8vT3B2emZzYU5vQlJ3eTJQTDU2Yjg4dlBseHl5THljc0w1N3FEZysyTUcrSGhjUFduVG5QVy9rMWhJU2F0d09xdzhjem9MMzFzeU5FeFpHaFYzUG9tcmtSUXZlNnhhcy9WRjZwVmVCcXI4S3VnSGRCV3JWeW5rWnRuU0xxQTV0cmFlaFQ5bSs5K3ZWOG5OQ3dTQTRlT1YzbTF4WkNpTklnbVZoM1NBMnMwaGNUVzd3Q2lrSUlJVVN4ZUhsQ3kyYks3Yi9PUTllTzVtTlpXZkRwVXZoa0ZqZzZ3RzlINFlGc2daOGFBUVdQcjFaRFFnSWs1cklVMGNzVEhPOHN4MHBLZ3R5eXZhTmpDdjlZQ2l1d05yendySG5iYUlUbFh5bVA5MTV4OGZEdWh6RHhGWFBneXRFUkprK0V6ZHRnL1dhcGsxVUYvUjdtUktwZUNiWlVkOUhUd2pmZHhqT3lqdXB1U2pDcW1xUHkzY05KWmRxWEcwOW41WmkzczRwMHZYSTd5d2kza3BWL0V5c0hPZVo2djdSTWVIMWJPcjJiYVBrck11L01xM3BlYXByNnE5bHhzWEFkOG9xcnc4TXQ2Zko0YXhZdTMwRE5BQjhhMUsxWjhKMkVFS0lja3lDV0VFSUlJU3Fuam84cGdhYTBkUGpuY3M3alNVbnd5UktsVmxibzlhS1BiekRBNjIvbGZ1elRqNkhXZmNydHRldGgvNjlGSDcrb3FybkQyMjhxblJmdittRUhYUHduNy90azZHRCtZbmgrQ1BUdnJleFRxV0JRUDZoYkd6NWRCdW1WSTRnaENtWXdxdGdmYWk0by9VUzlGRlRXU1VTeXVZOTZXbmJwSE5SQ3k2QVdCYjhWZXVVUjg3K24yRlFqYiszS0FHRDZIdVY3STE4MXp6VFQ4dkZCcFJPZDBRZ2FOZlJ0cWlWWmw4blZQSnJNM2UranBuOHpiYWtIc1FBbXZUU0l5Ujk4eHN0VFBtRm92NjQ4L0ZBejZnWFd3TVVwOTBDY0VFS1VaeExFRWtJSUlVVGwxTG1EOHYzVUdkRG44VVl4dCtBVzVGNmZhdkhjd21Wb2VWUXpCN0JBNlFwWTJ1eTA4TlliU3QydnUvNjlxbVJURmNSb1ZBSnRVZEV3OWtYUWFKVDlEN1dDV2UvQmZ6K0JtUEpaR0ZwWTE2bElCMkpTbGQrL203MkJoMnVrMlhoRzFqTjJreEtNOVhSU01hK1hBeXYveU9UWTlieHJZalgxVS9ObVIzcysycThqTkQ1bk5sVmtrcEtSMWJtZW1wQTRvMmtid0U1ajVjbVhrTHViQzhzK2ZwTzFtL2V3ZHROZXZ0dnljNkh1cDFLck1kcWdzNkVvR1pWYVE1Y0Jyek55NkZPOE9QUkpXMDlIQ0t1VElKWVFRZ2doS3ArbWphRm1EZVgySHllc00rWnZ4OEN6V3NIbnRXeHV2cDJWQmRkdldPZjYrWGw1akxuaklpalpaUXVYNWI2TU1DLzdmb0dZT1BqUGErYWxrSFZxd1g5bndNY0xsS0NZcUxTTXdONnJycWJ0em5WU3NOTlUzdVdrWTl2Wk1iYWRYY0VuNWtNRlBGaER6ZUhRSXZ3N3N4R3RWczNJb1UveHpOTWQrZC9KQzBySHdnSit2ZnYyL3NMbHl5RmxNMEZoTlEzcTE2RjdqeTQ4MEx5K3JhY2lSS21RSUpZUVFnZ2hLcDgrVHluZjlYbzRlY1k2WTI3WVVyanpIbnZZZkRzOEV0U2xuSmJ4VEIvbzlMamx2dVdySUNLeTZHT2RPZ1BUUDRMcHdVcEdHWUNuQjh5Y0Rvcy9nLzhkTC9sOFJibjBiNXc5b1FsS1VNZE9ZNlJ6blZRYno2aDBiZnBMeitud3ZJTlA5YjNWakdxVGY1Q3JrWjhhSHhjVjV5TXJUclpTTlRjWGVuUnFXNmh6bit6U2x1R2pKa3NIOXdyRTNjMlZULzQ3Qlg4Lzc0SlBGcUtDa3U2RVFnZ2hoS2hjQXFwRG0xYks3Uk9uSWRVS2I4WmRuTTJkRHZOVHpkMnlNMkN0KzJESnZKSmZQeS9kdXlyMXJMTGJ1aE1PL1Y3OE1VT3Z3YlFQSURMS3ZNL0JYaW40M3I5WDhjY1Y1ZHErYkZsWWo5Wk14ZFcrNGdSbWJLVnpQUTFaQnZCM1U5R3Vsb1oydFRUWVo0dFpWM2RWMDlSUCtRTHdkMVdadHYxZHkzK3hNWDgvYjlhdW1rLzNiby9oNCsxcDYrbUlmUGg0ZTlLOTIyT3NYVFZmQWxpaTBwTk1MQ0dFRUVKVUxrOTB4bFNOK3BkREpSL3Y2UjR3NUJsd2NZRzMzb2VRZkpiVmRYcmNYRk9xdEhYcENPTkdXdTQ3ZVVhcGIxVlMwYmZnblpud3ptU29WMWZacDFMQjhHY2hJQUJXckNyYVVrVlJya1dtYURrVHBSUStWd0hkQWl0M0ZoWVV2ckI3WHFxN3FYam9QZzBxRlF4dHFVV2xBamNIRmNFN0RTVHJsSFY2WFJ0bzZOckEvSHpRc1o2R2p2WEtXY0dzQXZqN2VmUFIrNU5zUFEwaGhEQ1JJSmFWdEc3ZG1wWXRXN0o2OWVvQ3oyM1lzQ0VUSmt4ZzFhcFZ4TWJHVXFkT0hRNGR5djFGZGxCUUVNZVBIK2VQUC83SWQwd3ZMeTlHalJyRi92MzdPWDM2TkY1ZVhzVEY1ZEVPUlFnaGhLak13bTRxM3hNUzRkVFprbzlYdXlhNDNzbFNHVDBjcG4rWSszbDJXdWhkUmtWME96d0tRV094YUIxM014dytYYW9VYXJlR3hOdncvbXlsNDJHekp1Yjk5UVBCM2g3U0trL1I3NnB1ejcrdXB2SklEMVpQeDkrbDlEdm0yVnBoQzd2bnBWOHpyZW1mMzVzN01uRFF3dEwrU2kwNWZSWk0reW5ENHZ6WlR6cXcrMis5cVg1V2gwQU5UeldXdDJKQ0NGRlU4c3hwSlk4OTloZ3Z2dmhpb1lKWWJtNXVQUExJSTJ6ZnZwMG5ubmlDd1lNSHMzTGxTbGFzV0lIeG5oZWVvMGVQQmlnd2lPWG01c2F3WWNPNGR1MGF6Wm8xWTl5NGNjeVpNNGRkdTNaWm5QZlFRdzhWN1lIbElpb3FpckN3TXVpMEpJUVFRaFRISHlkZ3ZCNzI3cmRPdHREM20rRHhSNVJpNTQwYndzTnQ0ZGlmT2MvcjJnbTg3aXk1TVJvdEEwelcxS1lWVEJodk9YNU1MSHc0MS9xQnBiUjArR2dlQkw4T3JSOVFPaGgrTkU4Q1dKVklYSnFHWXpjZFRkdFAxYTk4OVk5V0RuTE1zYSt3aGQybmQ3TU1aTDN5UXpyMXZkVzByYWtoL0xhUkd1NDUvNTBiZ2Vqa25NSGtaSjE1LytaemVqYWZxL3pCUWlHRXNEWUpZdG1BL2s2YmI1Vkt4Yng1ODlEcjliejAwa3VFaG9heVo4K2VZbzE1Ti9obE5Cclp1SEVqOWV2WForYk1tZmo0K1BEMTExK2J6bHUrZkhtSjU3OTI3Vm9XTGx4WTRuR0VFRUtJVXBHU3F0VEMybDI0TnZJRlNyd05PMzZDUWYyVjdlZUd3SjhuTFFOa1RrN200NkFVUUgrNGNNV1RpK3p2eS9EWGVYamdUdTJ0aEVUNDRHTWxrRlVhTWpOaHpxY3crZ1hZdmx1NW5xZzA5bDExd1dCVUFqR052VE9vVXkzVHhqT3l2dWw3TExPaUhxMmo0ZW5HV25aYzFIUHNlaFoyR2hVK3ppcGlVNDNvc294MGE2Q2xjMzBORzg3bytTdlNNaEN1endJN05jU2xHdm4yVkNiQm5YSm1hN1dycGVHNVZscW03czRnTFk4ZnA1K3JpbWxkN2ZuOFdDWi9SMHY5TVNHRUtDd0pZdGxBWnFieWZ6T05Sb1BSYUdUQmdnV2NPSEVpenlXRmhaRjE1NFcwV3ExR3A5TXhjK1pNenAwN3g4R0RCM09jdTJ2WExqWnUzRmlzNjZ4YXRhclljeFJDQ0NIS3pCZXJJU25KT21NMWFhUmtZdDFWbzdxU2RiWHZnSG5mc0VGS0Z6OVFzckEyL0pCL0VLdExCemgydkhnWlRjbkpTamJVNkJlZzQ2TXdjMDd4T2hFV1JWYVc4ak1WbFVxU1RzMXZONXhOMjA4MVNMSGhiRXBQWkpJNUs2cExmUTFQTmRKeTlGb1dQNTVYUGxpdTU2WGkxVWZ0bUhOUXgvVUVJOStmemlUQVRjWEFGbG95OUVZT1hiVU1aUDBWYWVEOWZSbFVjOHc5MjlKT0E2NzJLdkxMeFZTcmxITzAwbVpMQ0NHS1JJSllwZWo0OGZ6YlVNK2NPWk9aTTJkYTdKczdkeTRiTm13bzlwaHZ2ZlVXYjczMWxtbDcyclJwbkRsemhqRmp4cGoyM2JwMWk3LysraXZmY1lRUVFvZ0t6UnJaUWs2T01Hd3dQTlU5NTlMQXdmM2g0R0VsUzZsQlBYanlDZk94bjMrQjZ6ZnlIL3Y1b1REMlJTV2phOUZuUmE5alpUVENsMS9ERDlzaExyNW85eFhpamw5Q1hkQmxLWC9iZGFwbDBzZzdvNEI3VkZ6MkduajJBVHM2MXROdzRtWVdxNDdublhGbU1NS1NJenJlN0dEUGlJZnNhRjVkemZvemVtSlR6ZjlPMHpLaFdzNVZpa0lJSVVxWkJMRktxR25UcHRqYjIrUG41d2ZBZ3c4K0NNQ2xTNWNBT0hYcUZMLy9idG5tMnRYVmxaRWpSM0xvMENIT25yVXNPSHZ2OXIwV0xGaVE2MzVIUjBlQ2dvSTRkT2hRamtCWGRIUjBqdk03ZCs3TStmUG51WFhyRmdBT0RnN01uVHVYcjc3NmlqTm56bGljR3hBUXdMUFBQc3MzMzN5VDc5eUVFRUtJQ3MzUndYejc0YlpLcHBOWHRyYnlHVHJRNjhIRldkbi9WSGZZZnhEZW5BRHFPK2tVdDVQZ3UwSm1PenM0d0dNUHc4Smx4Wit6QkxCRU1hVm5xZmtsTkZzV1Z2M2tmRE9IS3JKbS9tcWVhMldIdjZ1S3ZaZjA5R2lvWmNYQW5GMEMzK3BzdVRRd0x0WEl6ci8xOUd5b3BVVjFEY2V1WjdIeGJDYXBsVy9GcFJCQ1ZCZ1N4Q3FoT1hQbUVCQVFZTnBldVhJbEFLTkdqUUxnL1Buek9ZcTllM2g0TUhMa1NNNmVQWnRySWZnV0xWcFlMTnNiUFhxMHFjQjdtelp0Y3AySHM3TXpRVUZCbkR0M2p1KysreTdmT1RzNU9URjE2bFJPblRyRjIyKy9EVUNYTGwxNDdMSEhXTDE2TllNR0RXTG56cDJrM1ZuaTBMOS9mNFlPSFdwUlcwc0lJWVNvVkZ5Y29acTdlWHZ5Uk12amw2N0FrdVhRdGpXTUdBYnhDUkFlQWErTkF6OGY4M21mZndsSmhTaU1iVHRHaTFVQUFDQUFTVVJCVkgrbm9IUjZldDduZE81Z3VhMldkVWZDZWc1ZGR5SlZyL3hOVlhmUjg2Qi9QbitMRlpoV0RWM3FhM0hVd3Y4ZDBYRTYzSkJqZVdBdER6WGoyOXZ4eFIrWlhJczMxNmZLTXNDdEZDT0hyMmJSczZHV0d1NHEwbktweFo1YjRYZ2hoQkNsUTRKWUpUUnQyalRzN2UwWk1HQUFQWHYyWlB6NDhRQ0VoSVRrZVovVTFGUkFDVHpsNXViTm04eWRPeGVBS1ZPbWNQVG9VUTRmUGd3b0FTZzNOemVMODVPU2traS84eUxZd2NIOEtiSy92ei94OGZIb2REcUw4OVBTMGxpOGVERWZmUEFCanp6eUNFZVBIcVZ2Mzc3OCsrKy9SRVZGc1hUcFVtclVxTUhpeFl2UmFyWDA3ZHVYL2Z2M0V4dGJTZ1ZqaFJCQ0NGdHIvV0R1M1FTenNtRDlGdmh4QnhnTXNHYy8rUHJBdXMwd2RBQzB6ZGIxZDk4dlNtZkVnbWcwU2lGNGdNUmM2bmFwVlBEQ3M5RDNhY3Y5QS92QjVYL2g0aitGZjF4QzVFSnZVUEZ6aUt0cHUyZjlsRkpycG1scmVnTXNPNnJEUVl1cHlIcjJHbGtBem5iS2RseXFNY2N4Z0pnVXBZaDdYcWJ2eWNCQm8rTGRKeXd6dWRRcUZXcVZlVHlWU3FtRnBSd3J6cU1SUWdnaFFhd1N1bHRiNnRGSEh3WGd4QW5MRjY4T0RnNTRlSGlZdGpNeU1raExTME9uMCtIcWFuN3gwTDkvZitMaTRqaDA2QkJ4Y1hHbXVsaFRwa3poNHNXTHB1MkJBd2N5ZGVwVWkydjg5Ny8vWmZQbXpXUmtaRmdFeGw1Ly9YVmF0V3JGTTg4OFl3cHkzYlZyMXk0R0RCaEFjSEF3MDZaTm8xMjdkc3laTTRmdzhIRFdybDNMaUJFajJMWnRHeTFhdE1EWDE1ZjE2OWVYOUVjbGhCQkNsRitEK3VYY0YzWlRxVmQxOVpwNVgwYUdVb3RxVUQ5NHVvZDUvK1YvbGYyRjRlZHJEcGpkK3dHUm95Tk1Db0kyclhMZXo4VVozbnNMdmxxckxHTTBGTEdqbWNGZ21TV216eVdsUkZRSlI4T2NTTXhRc3JBOEhiTm9WNk1ZRFFZcUVJTVJnaDZ4cDRsZi90bU05eTRudk5mWVRibG5xMFVtR2RHcWxZeXRqR3hKWGd2N09saWNONmlGbGtFdDVPMlhFRUtVaER5TGxoTDFuWlQvd1lNSE0zandZTlAralJzM01tZk9IQklTRXFoV3JSb0FkbloyQkFVRmtaQ1F3T0hEaHpFV29yaHJ4NDRkQVN3NkdxYWtwT0RpNGdLQWk0c0xIVHQyNU9qUm96a0NXQUJHbzVGUFB2bUVOV3ZXc0hqeFloSVNFdGkyYlJ1Z2RDRHMwNmNQd2NIQitQbjVjZXJVcVFKcmRRa2hoQkFWMm9GRFN2YlRYVC85REd1K1V3cTMzK3ZaZ1RDb3YzazdLaHJtZkpvektHUTBLc0dxdTFsWGR6VzYzM3c3UEZ0WFFXOHZtUG9tQk5ZeDcwdEloT1Zmd1N0andkME43T3hnL0NqbzFRTTIvZ2duVHVlL0pERzc2RnN3NnBYQ25Tc3FMWU1SOWx4MU1XMTNyNXVDVmwzRXhnSVYwS3JqbWRqbkxJTlZJakVwUnFidlVZcmg2dzJ3NW9UeWZIRWx4bUM2blpkcWppcjZONU8zWWtJSVVWVHl6RmxLdEZybFI3dDM3MTcyN3QwTEtOMElzN0tVajJjU0VoTHc5RlNLeGZiczJSTXZMeStXTEZsU3FBQVdtSmNrWnBlUWtHREsrdXJWcXhlT2pvNnNYYnMyenpFdVhMakFybDI3Nk5XckZ5dFdyQ0FqUS9tZmNGcGFHc3VXTGVQOTk5OEhZTUtFQ1lXYWt4QkNDRkZoYmQycGRCbDh1QzE4L3BXUzZYUXZ0UnBlR2duZHU1ajNKU1RDaDNOejc0YVltZ291THVCZ0QwOTBnUU8vS29HbzdNc0UvNzJxZks5WkE5NTcyN0tRL08wa21QRmZKU01zZmo1TUQ0YTdXZHcxNzRNM1hvVk1QVnk0Q0pkRElEWU80dUtVYkt1c0xLV2dqK0hPbDlGbzJRRlJwUUxWM2U5cVpXMlRTcVVzZFZTcmxTK05CclFhNWJ0R0ExcXQrU3NpRXY2K1ZNd2Z0ckNsa3hHTzNFcFJYcWU2MmhsNXZGYk8xNVNWVVZ5cTlRTjFla1BPcFlrQVVjbEdvcEt6Y3JtSHBSMFhKUnRTQ0NHS1NvSllwY1RSVVNud2VPblNKUTRlUEFpQXdXQkFmK2RUMnVqb2FHclVxSUZhcldiMDZOR0VoWVd4YTlldUVsMHpQajRlVDA5UDFHbzF6ejc3TE1lUEg4L1JhZkJlaGp0TEVRSURBeTMyNzltemg3ZmVlZ3VqMFpoamlhUVFRZ2hSS1MzOUFvNzhENDcra2ZPWVJ6VWxhTlNzaVhsZmJKd1NaSXFNeW4yOGtHdlFvcWx5KytYUnlsZDJXVmx3L0tSeVc2ZXpMQ3lmbGc0ZnpWTUNXQUJYUW1EcUIvRDZ5OUNndnZrOE95MDgwRUw1S2t1ejU1ZnQ5WVJWR0lIZC81ckxXWFFKVE1aQlcvbXpzSVFRUWxRZTB1YW1sTnd0dnA2Y2JLNDlvVmFyeWJ5ekxDRXlNcEtBZ0FBR0RCaEE3ZHExK2V5enoweFpXb1VSR0JpWUkvQVVGUldGbjU4ZjNidDNONDJabjRZTkc5S3JWeS9DdzhQcDBhTUhEenp3Z09uWXNHSERjSFIweE1uSmllZWZmNzdROHhKQ0NDRXFyUFQwM0FOWTllckMvRm1XQWF5d2NIajNReVVqS1M5N2ZzNy9lbnYybXpPNG9tT1VUQzFRZ2x2ekZrTElWY3Z6SXlLVlFOYVM1UkI2dmVESFUxb2lvK0dVbEJtb2lNN2ZjaUFzU2VtTTZhQTEwaVV3eGNZekVrSUlJWXBHZ2xoV05tVElFQll0V2tUNzl1MEJpSXVMTXgxemRIUTBCYkd1WDcrT2s1TVRFeWRPNVBUcDArelpzNmRJMTltMGFST2JObTJ5MkhmejVrMThmWDBKQ2dwaS8vNzlCV1podmZIR0c4VEd4akpxMUNqaTQrTjU4ODAzVWFsVWVIdDdNMmJNR0E0Y09NRGh3NGNaTldvVVBqNCsrWTRsaEJCQ1ZGcmhFWEE5ekx4OTVoeE0rMEFKUE9YbjJKK3dmSlVTZk5McnpVdjdFaEpoeDAvd3pmZVc1Mi9lcHRUZ1dyWVN6cDdQZlV5akVYNzlEU2EvQTI5T2c5WGZ3dUVqY09WZnVCVUR5Y2xLVmxkUmk3NFhsdEVJdS9kYUxrMFVGVWIyTEt5T3RWTnhzWlBmb3hCQ2lJcEZsaE9XZ0VxbG9rK2ZQclJwMDRhSEgzNFlVTG9KWHI5K25abzFhd0lRRnFhODZMVzN0MGV0VnFQVDZRQzRjdVVLb05UT21qVnJWb0hYYXRTb0VhMWJ0K2IzMzMvbnZmZmVNeTA5ckZHakJna0pDUUNFaElTZ1Zxdng5UFJrd1lJRnB1dmV2V1oydlh2M3BtM2J0c3lZTVlQWTJGaFdybHhKY0hBd1BYcjBvR3ZYcm1nMEdqNzk5Rk1jSFIxWnYzNDlRVUZCekp3NXN5US9MaUdFRUtKaVNrK0hPUXZnZzNmZzlGbFl2Nlh3UVp4OUI1U3Z3b2lKaFhjL1VwWU9Gc2IxRzhwWFhyTFh1TktvbGRwWEtwVlMvNG83TmJHeU05NzVqeEV3R3BRSzRFYWpPZmgyOTB0VVNQL0cyM01sVHVtK3AxRWI2UmFZWE1BOXlxOTcvM1NyR2xWVi93RUlJYW8wQ1dLVmdORm9aTktrU2JpNnVuTHExQ2xXcjE3Tm9VT0hDQXNMWTg2Y09laDBPaUlqSTFHcjFYVHUzQm5BRkhCcTNibzFBQWNPSE9EcVZXVzV3T2VmZjg2QkF3ZllzR0VEQVBYcTFRUGdoUmRlWVBUbzBTUWxKZkg5OTk5ei9icXloTURaMlJsL2YzODZkKzdNenovL1RQWHExUUhZc1dNSFVWRktmWTVKa3liUnVIRmp4bzhmYjhvQzgvVDBwSC8vL3B3NGNZS2RPM2NDc0dYTEZ1cldyWXUvdnovZHVuVmo2ZEtsUkVSRUFMQjkrM2I2OU9uRHVuWHJTdlhuS1lRUVFwU3FjUk9MZjk4TUhid3pVMW5xVjVvS0c4QXFES014WjhkRVVXWHQvdGZja2ZDUis5THdkS3k0QVVsM2g0bzdkMnR3c3kvbDV5RWhoQ2pISkloVlF0T25UK2Y4K2ZNa0pwcTdFbmw3ZTlPaFF3ZU9IVHZHMUtsVDZkNjlPd0FwS1NuOC92dnZEQjgrbkxGangySXdHSGo0NFlkeGRIUWtQVDJkaGcwYmN2WHFWUjU0NEFHbVRwMUtnd1lOQUdYcDRiNTkrMGhNVEdUY3VISFVyMStmQmcwYVVLdFdMZFJxTlJrWkdXUmtaQkFVRkFUQVF3ODlaSnBMdFdyVnFGdTNyaW1BQmVEcjYwdEVSQVFmZnZpaHFSdGlabVltSDMvOE1Rc1dMT0RpeFl0OC9mWFhwdk9YTDErT3U3czdhV2xwcGZlREZFSUlJY3E3MGc1Z0NWRktidHpXOGxlMDBuUklCZlNvVzdGcllRVld5K1MzZkpJUUt6TjdqWkVBVndsT0N5R3FMZ2xpbGRDUkkwZHk3QnM3ZGl6Mjl2YjgrT09QcEtTa2NQMzZkVkpUVXpsNDhDRERoZzFqeElnUm5ENTltcTFidC9MKysrOHpZY0lFdnZqaUM5emQzYmw1OHlaR294Ri9mMzgyYjk3TTFxMWJ1WERoQWhxTmhwMDdkK0xoNGNHbFM1ZjQ4ODgvV2IxNk5SY3ZYaVExTlpXdnZ2cUt4TVJFRGh3NHdKQWhRM2pra1VjNGV2UW92cjYrM0xoaCtYLzVTNWN1c1dUSmtsd2Z6K1RKay9IMDlMUW9NaDhkSFUxd2NMQjFmM0JDQ0NHRUVLSk03THppWnJyOVVFQTYvaFU4Q05JcUlJMGZMN21Sckt0NjVYMGZyWm1LdlVacW1Ra2hxaTRKWWxuWmd3OCt5TUNCQXpsLy9qeUhEeC9HYURSeTRzUUp2THk4bURWckZtM2J0dVhJa1NPODlkWmJwS2VuOC9UVFR6TjA2RkNlZnZwcEFNNmZQOCs1YytmbzJiT25SUzJyckt3c1JvOGVUVXhNak1WK0h4OGZWcXhZZ2J1N095Ky8vREkzYnR5Z2QrL2VUSmt5aFZkZmZaVUdEUnB3K1BEaFFzL2ZZREFRR3hzTEtQVzBYRnhjU0VsSlFhL1gwNjVkT3dDTHJDNGhoQkJDQ0ZGK2hTZmJjU3JTMGJUOWRJT0tXd3ZyTGxjN0k4ODNUMlQ1U1U5YlQ2Vk0rVGhuTWFCUnhmLzlDU0ZFU1VnUXk4cjgvUHpRNlhUTW1qWEx0RlFQSURrNUdaVkt4ZXJWcTFtMmJCbUdPNFZSZzRPRG1UcDFLcDA2ZGVLWFgzN2g5T25UR0kzR1hJdXhoNGVIVzJ4WHExYU5MNy84a29DQUFONTU1eDNPbmxYYVhTOVlzSURwMDZlemJkczJBSTRmUDE2c3gxSzllblcyYk5saXNjOW9OSExzMkxGaWpTZUVFRUlJSWNyV3ppdm1qb1N0cXFkem4xdmwrREN5ZGZWMGV0Uk5ZZTlWbDRKUHJnVGM3QTJNZVNBZUIyM1ZyZ2NtaEJBU3hMS3l2WHYzY3ZyMGFhS2pveTMyNjNRNlhubmxGWXZBRmlqQnJYZmVlYWRZMTBwTVRHVExsaTFFUlVXeGI5OCswLzRmZi93UnZWN1AwS0ZEdVhyMUtydDM3ellkMjdKbEMzLzk5VmVoeGc4TEMyUEpraVZvdFZvMEdnMlptWmtjUDM2ODBQY1hRZ2doaEJDMkU1bWk1VVM0T1F1cmQ0TWtHODdHK2dZMnVVMVR2d3krUGx1TnVEU05yYWRUYXRvRXBET3NXU0t1OWhMQUVrSUlDV0tWZ25zRFdIZmRHOEN5aGpWcjF1UzZmOGVPSGV6WXNTUEgvdG16WnhkNmJJUEJrT2Y0WlMwbExWMjVJUzJGaFJCQ0NDRUtaZGRsVis2KyttenBsMDVOOTRwZEN5czNUYnd6K0xEVExTN0gyUk9XcEZYcVpCbEwvd1hqNldoSElwT1Z3RmxMdnd4cVdMbk9tRVp0eE1NeGkwYmVPdnhkS3QvdlRRZ2hpa3VDV0tKQ0NBbFZsbExXcU81ajQ1a0lJWVFRUXBSLzBTbGEvb2h3TW0zM3ZyL3kxbExTcW8wMDhjbWdpVTlHbVYwelBRc2lrNVdsakUxOE11Z2FXTEU3UGdvaFJFVlI5VnA2aUFycDJJbnphRFJxMnJWcVl1dXBDQ0dFRUVLVWU3di9kZUh1SW9EbXZoblVxVlk1YW1HVkYyNzIyV3JmVnNFdWlVSUlZU3Z5akN2S3ZTdFh3MWkvOVFEREIvV2dtbHZWS040cGhCQkNDRkZjTWFrYWp0MDBaMkgxcW1TMXNNb0RGenR6ZmFya1RLbDNJWVFRWlVXV0U0cHk3ZUR2cDFpNFlpUDFBKzlqK01DZXRwNk9FRUlJSVVTNTkxT0lLNFk3ZGFHYWVHZFF6MU95c0t6TjFUN0xkRHRaVjNtTHlnc2hSSGtqUWF3N3FubjdrbnEzZUxnb0ZjN09UcXhaLzFPQjV4a01Cc0tqWXJrY0VzYTFzRWk2UHQ2YTExOGFoRllyaVlOQ0NDR0VFUG1KUzlOd0pLeHExTUt5SlZlSGJNc0pNK1ExcWhCQ2xCVUpZdDJScWJMRHp0bk8xdE9vMURLQjFldDNGK3BjSnlkN21qV3F4NWpuZXRIaDRaYWxPekVoaEJCQ2lFcGlUNGdMV1FZbEM2dWhsNDRHWGpvYno2aHljclBMbG9rbHl3bUZFS0xNU0JEcmpuV2Z2OGZ3VVpPNW5TU2ZWcFVHZHpkWDFxNmFqNytmdDYybklvUVFRZ2hSS1NXa3EvbnRock5wdTNkRHFZVlZXbHl5RlhaUHlaVGxoRUlJVVZZazkvVU9mejl2MXE2YVQvZHVqK0hqN1ducjZWUWFQdDZlZE8vMm1BU3doQkJDQ0NGSzJiNnJidWp2WkdIVjk5VFJVTEt3U28xRllYZWRDbU0rNXdvaGhMQWV5Y1RLeHQvUG00L2VuMlRyYVFnaGhCQkNDRkVrdHpQVUhMcHVXUXRMRnJtVkhudU5FUWV0a1F5OUNyMUJSVWFXR2tlTm9lQTdDaUdFS0JISnhCSkNDQ0dFRUtLQysvbXFLN29zSld4VjF5T1RKajRaTnA1UjVlZWFQUnNyUTBLR1FnaFJGaVNJSllRUVFnZ2hSQVdXckZOejhIcTJXbGlTaFZVbVhPek5RYXlVVEhsYkpZUVFaVUdlYllVUVFnZ2hoS2pBOW9hNGtxRlh3bGExcTJYU3pEZmR4ak9xR3JKbllpWHA1RzJWRUVLVUJYbTJGVUlJSVlRUW9vSzZuYUhtbDJ2bUxLeStrb1ZWWnR6c3N4ZDNsN2RWUWdoUkZ1VFpWZ2doaEJEbGc2TzlyV2NneXByOHprdHNUNGk1RmxhZ1J5Yk4vU1FMcTZ5NE9rZ1FTd2doeXBvODJ3b2hoQkNpZlBCd3QvVU1SRm1UMzNtSkpLU3IrVFZiTGF4K0RaTWtDNnNNdVdSYlRwZ2lRU3doaENnVDhtd3JoQkJDaUhMQjJLaU9yYWNneXBpeGNhQ3RwMUNoL1JUaVN1YWRMS3o2bmpycFNGakdYTE10SjB5U3d1NUNDRkVtNU5sV0NDR0VFT1dDc1gxelcwOUJsREZqdTJhMm5rS0ZGWmVtNGJCRkZwYlV3aXByYm5heW5GQUlJY3FhUE5zS0lZUVFvbHd3TnFzbjJWaFZpTEZ4SU1abTlXdzlqUXByOTcrdTZBMUsyS3FobDQ1RzNwS0ZWZGFrSnBZUVFwUTllYllWUWdnaFJQbWdVbUVZM1IrY0hXMDlFMUhhbkowd2pPb0hLc2tkS282WVZBMi8zWEF5YmZkcm1HVEQyVlJkcnZaRzAyMnBpU1dFRUdWRG5tMkZFRUlJVVg0RWVHTjQ0M2tKWkZWbXprNFkzbmdPQXJ4dFBaTUthOWNWVnd4R0pRRFl4Q2VEQmw0Nkc4K29hbkt4eXpMZFRwSWdsaEJDbEFsNXRoVkNDQ0ZFdVdKc1ZJZXM5OGZMMHNKS1NQbmRqcFBmYlFsRXAyZzVldE95STZHd0RWZTdiSmxZbVdxTXhueE9Ga0lJWVJWYVcwOUFDQ0dFRUNLSEFHOE0wMGFqT2grQzZvL3pxUDRPaFlUYmtDNFpKeFdLb3oxNHVDdjFyOW8xVTJwZ3lSTENFdGw1eFJYRG5XQkpDNzkwNm5wazJuWkNWWmhHYmNSSmF5Qk5yOFpnaERTOUNtYzdpV1FKSVVScGtpQ1dFRUlJSWNvbmxRcGo4L29ZbTllMzlVeXNZdi9oazN6MDZScFdMWnBLWUszcUpScExyemN3Wk54N3hDY29XVGl6cHI3RW8yMmx1Mk5sRjVtaTVYL2g1bHBZZmU5UHR1RnNCQ2pGM2RQMHl1S1dKSjBHWnp1OWpXY2tpaW95S29iLyszd3RKMCtkSnpZdXdkYlRLWFBlWGg2MGJ0V01DYSs4Z0wrZkxQTVc1WjhzSnhSQ0NDR0VLQVBYYmtTaTBhaTVMOEMzeEdOcHRXcDZQL0dvYWZ2SDNiK1ZlRXhSL20yLzdHWmFzdmFnZndhMXEwa1dscTI1WkY5U3FKTXN3NG9tS2pxV0YwWUhzMi8vNzFVeWdBVVFHNWZBdnYyL00zelVaS0tpWTIwOUhTRUtKRUVzSVlRUVFvZ3lFQm9XUWMwQVAreTBHcXVNMTd2SG82anZMTTM3OC9SRmJrYkVXR1ZjVVQ3ZFRMTGpSTGk1NFVGZnFZVlZMcmhtSys2ZW5HbWRmOXVpN0N6NTdCdHVKMGxHSThEdHBHU1dmUGFOcmFjaFJJRWtpQ1dFRUVJSVVRYXUzWWlpVGkxL3E0M241K1BCbysxYW1MYTM3LzNkYW1PTDhtZjdaVmZ1NXZ3OEZKRE9mVzZTaFZVZXVObWJNN0dTSlJPcndqbDU2cnl0cDFDdW5EcDl3ZFpURUtKQUVzUVNRZ2doaENobG1abDZ3aUp1RVZpelpMV3c3dFd2NTJPbTI3djMvNDhNblFRMktxTWJ0N1djaWxTeXNGUkE3L3NsQzZ1OGNIVXdtRzRuWjhwYnE0cW1xaTRoekV0TWJMeXRweUJFZ2VTWlZnZ2hoQkNpbE4yTXVJWEJZQ2h4UWZkN3RYNmdFZmNGK0FCd096bUZnMGRPV1hWOFVUNXN2ZVJtdXQydVJobzFYS1Y0ZUhuaFltY09ZcVZreUhKQ0lZUW9iUkxFRWtJSUlZUW9aYUUzSWdFSXJCMWcxWEhWS2hWOWV6NXUydjVoMTJHTVJtTSs5eEFWelpVNGUvNktWckt3MUNybzFVRHE5NVFucnZiWk03RmtPYUVRUXBRMnJhMG5VSjVVOWZhcXBVRmF0Z29oaEJCd0xTd0t0VnBOVFN0MEpyelhrMTNiOGVWM085SHBNdm5ueW5YT1hReWhSZFA2VnIrT0tIdEc0SWRzV1ZpUDFVekZYN0t3eXBYc2hkMlRkSklmSUlRUXBVMmVhZStROXFxbFExcTJDaUdFRUJCNkk0S2ExWDJ3czdQKzU0ZnVyaTQ4MmFXOWFYdmQxZ05XdjRhd2pmTzNITGtTWncrQW5jWklyL3NsQzZ1OHNTenNMbSt0aEJDaXRNa3o3UjNTWHJWMFNjdFdJWVFRVlZubzlVanExTEx1VXNMc0J2ZnBqRXFsTEdVNjh1YzVyb1ZGbHRxMVJOa3dHdUdIdjExTjIxMXFwK0xwbUpYUFBZUXR1R1JiVHBnaVFTd2hoQ2gxOGt4N2g3UlhMWDNTc2xVSUlVUlZwTmNidUJFUmJmV2k3dG5Wck9ITDQrMWJtTFkzYlAybDFLNGx5c2J4Q0NmQ2t1d0FjTklhNk5sQU9oS1dSeFkxc1hSUzJGMElJVXFiQkxIdWtDV0VwVTlhdGdvaGhLaUtia1pHazVWbG9FNHBCckVBbnUzWDFYUjczNjkvRWh0L3UxU3ZKMHBQbGtIRjFzdm1MS3p1OVZKd3RaT0MvZVdSaTUyUnUrWGNVekpWR09UWEpPN3c4L09qVzdkdVZodlB5Y21KbmoxN1dtMDhJU29xQ1dJSklZUVFRcFNpYXplaUFBaXM1VitxMTJuYXFDN05tOVFGSUZPZnhRODdmeTNWNjRuUzgxdVlFN2RTbFBwcGJ2WUduZ2hNdGZHTVJGN1VLaVBPZHdLTVJpQTFVOTVlQ2JDenMrT0xMNzVnenB3NTlPblR4eXBqVHBnd2dWbXpadEd4WThkY2o5OWRVaTVFWlNmUHNrSUlJWVFRcGVqcWpRalVLaFcxYXZpVityV2U3V2YrMUgvcm50OUpUYzhvOVdzSzY5SmxxZGg1MmR5UnNGZURaQnkwaG56dUlXek4xY0ZjcXl4WmdsZ0N5TXpNNUlNUFBzQmdNREJtekJoY1hGeUtkUCtYWG5xSnRXdlhXdXhiczJZTk9wMk8xMTkvSFkzR2N1bHFqUm8xT0hqd0lFRkJRU1dldXhEbG5mVmI1QWdoaEJCQ0NKT3IxeU80TDhBWGUzdTdVci9XSTIyYlU3dUdIOWZEbzBsT1NXUGJudDhzQWx1aS9EdHd6Wm5FRENVUTR1T2NSWWZha29WVjNybllaYXVMbGFHR29zVXJSQVgxN3J2djBxOWZ2d0xQcTFtekpyLyttbmRtN0k0ZE81Z3hZNGJGdm9DQUFCbzNic3g5OTkzSHpaczNBWWlLaXVMSEgzOWt5SkFoOU8zYmx4OSsrTUYwZnYzNjlYRnhjU0VqUXo2NEVKV2ZCTEdFRUVJSUlVclI1WkF3R2pXb1hTYlhVcXRVREgybUcvT1dmZy9BdWkzNzZkZWpBMDVPOW1WeWZWRXlxWmtxOWx3eDE4THFjMzhTV3JVVVdTcnYzTElYZDgrVUpWMVZ6YjBaVTBVeGZQandYUGNmTzNhTXZuMzcwcUZEQjlhdFcyZmF2MmJOR2dZTUdNQ1lNV1BZdm4wN2VyMGVnSll0V3dKdzl1elpZczlGaUlwQ2dsaENDQ0dFRUtVa0pUV2Q4TWdZZXZkNHRNeXUyYU5UTzc3WnVJZkk2RGdTazFMNFlmY2huaHZ3UkpsZFh4VGYzaEJYVXZWS0ZsYUFheWJ0YXFUWmVFYWlNRnp0cEVOaFZiWnc0Y0ppM3pldklOYnZ2LytPVHFlamE5ZXVGa0dzcUtnb2R1L2VUWjA2ZGZEMDlPVFdyVnNBdEczYmxveU1ETTZjT1ZQc3VRaFJVY2lpYlNHRUVFS0lVbkxsYWhnQURldldMTE5yYXJWcVhoajhwR2w3L1k4SFNFbExMN1ByaStKSnpGQ3pQOVM4RHUyWlJzbW9KYW1uUW5DMU4yZkxKZXZrN1ZWVmtaQ1FRRVJFUkluR2lJdUxJems1T2NmK2xKUVVqaDQ5U3F0V3JhaFJvNGJGc2JsejV6SjY5R2hUQU12UHo0OW16WnB4N05neGREcGRpZVlqUkVVZ3o3Smx3TjdlbnYvODV6L01temV2eUYwajNOemNjanh4bGJieDQ4Znp4aHR2bUxaOWZYMXhkM2N2MHprSUlZUVFsY0dsZjVVZ1ZvTjZaUmZFQXVqUnFTMDFxdnNBY0RzNWhTM1NxYkRjMjNYRkZWMlc4anF4bm1jbUxmMGw4RmhSdU5obksrd3VRYXdxWThtU0pTWHVQTmlqUncvbXo1K2Y2N0h0MjdlalVxa1lPSENneGY2ME5Nc016ZDY5ZTZOU3FkaXpaMCtKNWlKRVJTSExDY3VBVHFlamJ0MjZQUHp3d3d3ZE90UWlKYlFnTDd6d0FxTkhqNlpObXpZNWp0bloyZUhrNUlTTGl3c3VMaTY0dWJuaDV1YUd1N3M3SGg0ZWVIbDVFUklTd280ZE80bzAzMzc5K3VIajQ4T25uMzRLd0t4WnMvRDE5ZVdOTjk0Z05EUzBTR01KSVlRUVZkbVZxMkg0K1hoUXphMXNLejByMlZnOW1MUGtPd0EyYlAyRkFVOTN3c1hac1V6bklRcm5Wb3FXUTllZFRkdlBOTHlOSkdGVkhHNlNpVlhsdEd2WGptWExsbGx0dkZHalJ2SFhYMzlaN0R0OCtEQVJFUkVNR0RDQUw3LzhrdFRVbkUwZTdPenNHRGh3SUhGeGNmenl5eTlXbTQ4UTVaa0VzY3JJaHg5K3lLWk5tK2pac3ljYk5tekFZQ2hlcStTZ29DQ0dEaDJLbzZOamp0YXFkeGtNQmhJVEUwbE1UTVRWMWJYSVFTeWRUbWVSTVRadjNqeVdMbDNLeXBVcm1UaHhJaGN1WENqVzNJVVFRb2lxNWxMSURScVU0VkxDN0xwM2JNdmFUWHU1R1JGRGNrb2FHN2Yvd3NpaFQ5bGtMaUovMnkrN1lqQXFyNzJhK1diUTBGdVdCRlVrcmxMWXZjcUppSWhnelpvMUJaNzM0b3N2Y3Z2MmJZdE9ncm1Kam83T3NTOHJLNHR2di8yV3laTW5NMkxFQ0Q3Ly9QTWM1enp6ekRQNCsvdXpmUGx5TWpNekMvOEFoS2pBSklobFJZc1hMK2ErKys3TDl4d1BEdzgyYnR5WTUvRkZpeFp4Nk5DaFBJL3YzNytmek14TW5KeWMrUHZ2djBsSlNTRXpNNU5seTVheGJOa3kxcTlmVDBwS0NnMGFOS0I5Ky9aOCsrMjNSWDRjZDROWUdvMkdyS3dzTGwrK3pNc3Z2OHhubjMxR3RXclZpanllRUVJSVVSVmw2REs1ZmpPYVRvOCthSlByYXpScVJneDVrdjh1VWpwbmJkcDJrQUc5T3VMdVdyWlpZU0ovWVVsMi9CSHVaTnArcHRGdEc4NUdGSWVyWGZibGhGTFl2U3E0Y2VNR1M1WXNNVzAzYWRLRXlNaEk0dVBqTGM1NzhjVVhpWStQdHppM0tMWnMyY0x3NGNNWlBudzQyN1p0SXp3ODNIVE13OE9EOGVQSGs1aVl5SGZmZlZlOEJ5SkVCU1JCTEN1Njc3NzdxRk9uVHI3bjFLcFZLOS9qcnE2dStQcjYwckZqUndBYU4yNE1ZRm9MdlhuelpwNTc3ams2ZHV6SWxDbFQrUFBQUDNGMlZ0TFBrNU9UU1VsSm9Ybno1aXhhdElpTWpBeDI3OTVOWEZ3Y2t5Wk5LdlRqOFBEd0FHRFNwRWxrWlpuL3AvenJyNy9Tdm4xNzJyZHZ6NnBWcTBoTVRDejBtRUlJSVVSVmMvVmFPQWFEZ1liMTh2OS9mMm5xOXZoRHJOMjRseHZoMGFTa3BmUHRwbjI4TXJLL3plWWpjdHA4MFkyN2k5SGFCS1JUeTExdjAvbUlvblBKdHB3d1JUS3hxaHkxV3MzcTFhczVmdnc0cjc3NnFsWEgxdWwwTEZxMGlQLys5NzlNbno2ZDExNTd6YlNpNSsyMzM2WmF0V3JNbWpXTGxKUVVxMTVYaVBKTWdsaWxJTGY2VlVYeDBFTVBNWFhxVkl0OWQ3YzNiOTdNSjU5OFFzT0dEVm04ZURGRGh3NGxKaWJHZEY3MTZ0Vlp2bnc1c2JHeHZQTEtLOFRGeFFGNXQyL056N0Jody9JOHRubnpaZ2xpQ1NHRUVQbTRGSElEZ1B2THVLaDdkaHFObWxIUFBzWE1CY3F5bHkyN2ZxWHZreDI0cjdxM3plWWt6QzdFT0hBaHhnRUFqZHBJLzRaSk5wNlJLQTYzN0lYZE02UW1WbFZUcTFZdE5Cb05seTlmenZXNGg0Y0hRVUZCdVI3THlzcGkrZkxsK1k2L2I5OCtldlRvUVpjdVhSZzdkaXdyVnF4ZzZOQ2hQUEhFRS96eHh4LzgrT09QSlg0TVFsUWtFc1FxaDg2Y09jTVRUendCS0VYK25uLytlZE4yWUdBZ0FBc1dMS0IzNzk2bzFXcHExNjROZ0xlM040Nk9qaHc4ZUpDdFc3ZGlaMmRIWUdBZ0JvT2hTSUcxQmcwYXNHN2RPZzRjT01DVUtWT3MrK0NFRUVLSUt1TEsxWnRVYzNQQng4dTJTL0U3UDlhS1RUdCs1Y0tsVVBSNkF5dSsyY29Id2FOdE9pY0JCaU5zdXVobTJ1NVVPeFZmRjhuQ3FvaWN0RWJVS3VWM21xcFhrMlZRb1ZFYkM3NmpxQlJhdG13SndJa1RKM0k5WHExYU5VYVB6djA1MTJBd0ZCakVBcVcrY3FOR2pSZzNiaHcrUGo3MDc5K2Y2T2hvcGsrZmp0RW9mMnVpYXBFZ1ZqbWsxK3RKU0VnQUlDTWpBOEMwL2ZQUFAxdWMyNnRYTDlQdE1XUEdNR2JNR0FCNjl1eHAycCtjbkV6bnpwMExmZjNrNUdRQU5WQW1RQUFBSUFCSlJFRlVYRnlrWm9ZUVFnaFJYSmRDYm5CLy9Wb1d6VkpzUWFWUzhlcm9aM2oxYmFYcjhLR2paL2pyd3IrMGFGcmZwdk9xNnY0WDdzVE5KRHNBbkxRR2VqVkl0dkdNUkhHcFZPQmlaeURwVG1mQ2xFd1Y3ZzRTV0tncTdwYUJ1YmNlMWwzWHJsMHpsWVlwcnR1M2J6Tmh3Z1RXckZuRGdBRUQwT2wwdlA3NjY2WlZOMEpVSlpMdldzRzBhZFBHOVBYcXE2K1NucDdPNnRXckFkaTRjU01wS1Ntc1c3ZU9SeDk5MUhSZVVRSllvRHhKQXJpNXVSVndwaEJDQ0NGeWs2blBJdVJhQkExdHVKUXd1NllOQStuNmVHdlQ5dExWUDJDUVQrOXRScGVsWXVzLzV0ZFpUOVpQc2Vod0p5cWU3TCsvbEV3cDdsNVZlSGw1OGZqamp3TXdjZUpFMU9yU2VYdHRiMi9QTTg4OFkwb3lzTGUzTjJWbENWSFZTQ1pXQmRHK2ZYczZkdXpJdkhuekFCZ3laQWh2dlBFR1AvendBMTk5OVJValI0N2s2dFdyVEp3NGtZVUxGOUt4WTBkV3JGakIzcjE3MGVtVU5zMkZLZTUrNGNJRjl1N2RTM3A2T2w1ZVhxWDZtSVFRUW9qS0tpVDBKcG1aZWhyZlg5dldVekY1YVhnZkR2L3ZMSm1aZXY2NWNvTURoMC93Uk1lUzFmRVV4Yk0vMUlYNGRDWFE0ZW1ZUmRkQUtjcGMwYmxrQzJJbFphZ0ljTFhoWkVTWkdUTm1ESFoyZG16WXNJRWhRNFl3ZWZKazVzMmJaN1VsZmlxVmlpNWR1akJ4NGtScTFxekorZlBuV2Jod0lSTW1US0JMbHk2MGI5K2V0V3ZYc243OWVxbFhMS29NQ1dKWmtaMmRuYWxiaERWNGVYbFJ2NzZTNnI5MDZWSkNRa0tvV2JNbVU2Wk00WkZISHVIenp6L255eSsvTkhVbkJLV2UxZ3N2dk1DSEgzN0lqQmt6ZVBQTk4vbnR0OTlZdkhoeG9ZcTc3OWl4ZzcxNzkzTHIxaTBDQWdKUXE5VldmVXhDQ0NGRVZYRGgwalVBR3QrZmY5ZmlzbFRkejR2QmZUcnozUmFsTk1HS2I3YnplUHVXT0RyWTIzaG1WVXVTVHMxUFY4d2xHL28xU3NKZUkxbHhGWjFidGc2RnlabXkyS1VxYU5teUpZTUhEK2JreVpQTW5Uc1hsVXJGa0NGRHFGMjdOb3NYTCtiU3BVdkZIdHZKeVlrZVBYcnczSFBQVWI5K2ZWSlRVMW04ZURGcjE2N0ZZREF3ZHV4WW5uMzJXY2FQSDgrNGNlTjQ4Y1VYK2Zubm45bTFheGZIangrMzZEQXZSR1VqUVN3cmNuWjJKajA5dmNUajFLNWRtOWRlZTQyT0hUdWkxU3Evb21uVHB2SGdndyt5YWRNbTR1TGllUDMxMS9uZi8vNkhScU5CcjlmenhodHZFQklTZ2thaklTSWlnbkhqeHZIMDAwOHphdFFvdkx5OGlJMk56VkhjL2ZqeDQzbXUwUTRMQzZOV3JWcjQrZmtSR1JsWjRzY2toQkJDVkNWL1g3NkdyNWNIdmw0ZXRwNktoZWNHZG1mWHo4ZEl1SjNNcmRnRU5tejdoUkdEZXhaOFIyRTF1NjY0a3A2bEJEbHF1bVhTdmthYWpXY2tyTUhWTGx1SFFwMEVzU3E3V3JWcU1YZnVYQXdHQTNQbnpnVmc3dHk1eE1iR01uYnNXTDc3N2p2Q3dzSUFwZm5XZSsrOWgxNXZidHlnVXFuUWFEUm90VnJzN2UwNWN1UUl1M2Z2cG0zYnRuVHYzcDF1M2JyaDdPeE1Sa1lHMzMvL1BhdFdyYktvZjJVd0dQanV1Ky9ZdVhNbnc0Y1BaL0Rnd2ZUcTFZdGV2WHFSbEpURUgzLzh3ZGF0V3pseTVFalovbUNFS0FNU3hMSVNlM3Q3UER3OHVISGpSb25IOHZMeW9sT25UaHc2ZEFpdFZrdUhEaDNZdTNjdnQyL2Z4dDdlbnY3OSs3TjQ4ZUpDamJWZ3dRSisrT0dISXFlMFhydDJqVWNlZVlTNmRldEtFRXNJSVlRb29vdVhyOUc0WWZsWlNuaVhpNU1qbzU5N21nV2Zid0RnMjgzNzZOYWhEZmRWOTdieHpLcUdxQlF0QjYrWk0rZ0hOa2xDYmR1Ni84SktzdGZFa2lCVzVmZmtrMC9pNCtQRC9Qbnp1WExsQ2dCR281R1ZLMWV5YTljdSt2ZnZUNXMyYlhCd2NNRFoyWmtubjN3U096dTdQQnQ5Yk5pd2dTNWR1akI3OW13QW9xS2lXTE5tRFpzM2J6WTErTXBOWW1JaVM1Y3VaZFdxVlR6OTlOUDA2OWVQSmsyYTBLWk5HeFl0V21UOUJ5NUVPU0JCTEN1cFY2OGVnQ25pWGhJWExseWdWNjlleE1URUVCUVVSSWNPSFFBNGR1d1lJU0VoOU8vZm43bHo1M0wwNkZIVGZUWnYzc3lLRlN2WXMyZVBhZDhQUC93QVFGcGEwVC9oKy92dnZ3Rm8wcVNKeFhXRUVFSUlrYitrbEZSdWhFZnpaTGYydHA1S3JwN3U5Z2piOWh6aHl0VXdkTHBNRnE3WXdOeDNYN1o1RjhXcTRNZC8zREFZbFo5elU1OE1tdnBrMkhoR3dscGM3S1N3ZTFXeVpzMGFVME90ZTRXSGg3TnMyYkpjNzZkU3FWQ3IxYWJuVzZQUmlORm9OSlZ2cVY2OU9sZXVYT0hZc1dORkt1bVNtcHJLcGsyYjJMUnBFM1hyMXNYZTNwN3c4UEJpUERJaHlqLzVtTUJLV3JWcUJjQS8vL3hUNHJGME9oMHhNVEg1bmhNYkc4dU5HemRNWDZDMGRiMTNYM0dkUFhzV2dOYXRXMXZzdDdPeks3V3VHMElJSVVSbDhNL2w2d0EwYlZoKzZtRmxwOUdvbWZ6S1VOT2JxT09uLytiQWI2ZHNQS3ZLTHlUZW5wT1JqZ0NvVUxLd1JPWGg2cEE5RTBzQ3dwV2RUcWZqdSsrK0svTDlqRVlqV1ZsWjZQVjY5SG85V1ZsWkZzR3FyNy8rbWlOSGpwU29KdkhWcTFldDhwNVVpUEpLb2hGVzBxVkxGd0QrK09PUE1ybmVuRGx6T0g3OHVPbExyVll6ZGVwVWkzM0ZvVktwY0hkMzUvcjE2NFNIaDlPNmRXdGNYYzN0VlI1NDRBRjI3OTVOeTVZdHJmVlFoQkJDaUVybDRwVnJxRlVxR3RVcm4wRXNnRVlOYXZQTTB4MU0yMHRYYlNFcEpkV0dNNnJjak1ER3Y5MU0ydy9mbDBaTnQwemJUVWhZbll0ZHRzTHVFc1FTUW9oU0k4c0pyYUJldlhxMGF0V0syTmhZVHB3NFVTYlhuRDkvUHNlT0hUTnRiOWl3Z1pVclY3SjM3MTdUdmsyYk51VjZYN1ZhamIrL1B3QnVibTRFQlFWUnUzWnQwOWZwMDZkNTdiWFgyTHQzTHlOSGpxUlBuejU4Ly8zM0FOU3NXUk52YjIrckZMQVhRZ2doS3FPTGw2NVJ1MVoxbkp6S2Q5ZS8wYy8xNHREUk04VEVKUktma01RWDMremd6WmVIMkhwYWxkTHBTRWRDNHBXL0I2M2FTTitHa29WVjJiaktja0loaENnVEVzU3lnb2tUSjZKU3FkaTRjV09adFRPOWRlc1dvYUdoRnZ0aVkyTno3THZydGRkZW8wV0xGZ1FFQk9Edjc0OUdvL3pQMWN2TGk5R2pSNU9WbGNYTm16YzVjZUlFaHc4ZkJwUTZXODgvL3p5alI0L21wNTkrSWo0K25nWU5HcENabWNuVnExZEw4K0VKSVlRUUZaTFJhT1RpcFdzODJyYTVyYWRTSUJjblJ5YU9IY1I3Yzc4RVlQdmUzK25adVIzTkdnZmFkbUtWVEpaQnhRLy9tTE93bmdoTXhjdXBiRjR2aXJMam5LMndlMnFtWkdJSklVUnBrU0JXQ1EwWU1JREhIMytjbUpnWVU3WlNTV1V2OWhjWUdKanJtbWhmWDE4Q0F3TXQ5bmw3ZStmWWQ1ZW5weWV0VzdjbU9qcWFFeWRPY1AzNmRhNWR1OGIxNjllNWNlTUdOMi9lekJHQWk0aUk0TnR2djJYa3lKSDgzLy85SC9Qbno2ZFRwMDc4L2ZmZlpHWktDcndRUWdoeHI2aGI4U1RjVHFieC9lVjNLV0YyajdkdndhTnRtM1BrejNNQXpQOThIVi9NbjRKV0t4VW5yT1hRZFdlaVVwU1gzSzUyUnA1c2tHempHWW5Ta0QwVEsxa25tVmhDQ0ZGYUpJaFZRZ2tKQ2FTbHBmSFJSeCtSa3BKaWxUSHZ2LzkrdnYzMlc5UDJoUXNYY3B3emVmTGtIUHZHalJ2SHVISGpjaDF6NGNLRnpKczNyOGpMQUQvNzdETUNBd1BwM0xrelgzenhCYUJrYUFraGhCQWlwNHVYUW9IeVc5VDlYaXFWaW9sakIzSHlyOHVrcDJjUWVqMkM3My9jeHd1RGV0cDZhcFZDbWw3Tmppdm0ycUpQTjBqQ1NWdjhnczJpL0hMT1ZoTXJOVk9Gd1FocVNjaXlpY1NrRlA1MzhnSVJVYkZLUWJwOE9EczdrWnBhOUU3dWxaV3pzN090cHlCRWdTU0lWVUlIL3ArOU80K0xxdndlT1A2WkdmWjlFeEVWRVhmTWZVSE52WExOTkZQUlhMUE10RndyeTFJelRTdTFOQzMzMUhJcDEwcjlhajgxVTdOY1FqRVUzQkVVRlZFUWtSMW01dmZIMVVFRVpCRVlCczc3OWVvRmMrOXpuM3NHQ1lZenozUE8vdjBFQlFYbDJrMHdQNjVldmNyT25UdlJhRFRjdlhzM1Urdlc5UFIwd3NQRG1UdDNicWFhV05uWnVuVXI5KzdkQStEKy9ZTFZYdEJxdGJ6Ly92djA2TkdEMXExYmMrM2F0VXdKdHRJczh0WWR2bDI2anBPQndVVEh4Qm83SEpFRFZ4Y25HamVxeTVoUmd5bnY3bXJzY0lRUVpkelpTK0ZZV1ZyZ1hibUNzVVBKcy9MbG5CbmV2eHVMMS93Q3dBOGJmNmRGWTE5cStGUTJjbVNtYi9jbE8rSlRsVlZ0NVd5MHRLc2l4Zk5MSzdWS2o0Mlpqc1IwTlhvZ01WMkZuWGt1R1JSUnFOTFRkYXpmdW9lMVcvNFByVFp2eWVKVTJkbWJTYXBXdm1kRnlTZEpyRUpRbUFrc2dLU2tKS1pQbjU3dHVaaVlHRjU1NVpVOHpaUFhjYm5SNi9WczM3NmQ3ZHUzRjhwOHB1QldWRFNEaDc5UDNIMVo4bC9TUmNmRXN2ZVB2emwyL0QvV3JaNG5pU3doaEZFRmhZUlNxN29YR28xcGJjZnIzYjB0QjQ2Y0l1VDhGYlJhSGJNV3JHUFp2UGV3dERBM2RtZ21LeXJCakgxaEdhc2FldGVPdzB3dGZ5Q1dacmFXU2hJTElDRkZnNTE1dXBFaktqdmk3aWZ3M3FkTENBMi9UditlSFduUjVCbXFlbGZBMXRycWlkZmRpb3BtMEd2dnlXdCt3TUhlam5XcjV4azdEQ0Z5WlZxdnNJUW9Kb3VXckpWZlppWW03bjQ4aTVhc05YWVlRb2d5TERrNWhZdWhFZFN2VTgzWW9lU2JScVBtbzdHRHNMS3lCQ0E4SXBJVjYzWVlPU3JUdHUyOEExcWRzcCtzaGtzcWpUeWtzM05wWi92SXlxc0VLZTVlckJhczJFTFU3UmlXem5tWE53YjE0Sms2VlhOTllBR1VkM2RsM2VwNXZQRGNzN2k1T2hkRHBDV1BtNnN6THp6M3JMd1pMRXlHck1RU0loc25BNE9OSFlJb2dNQlRXZXZIQ1NGRWNRbTVHSTVPcDZPK3I0K3hReW1RaWhYY2VQdTFYbnkxWkNNQVczY2VwR1dUdWpScFVNdklrWm1lQ3pFV0JFWXFDVUVWME0vM0hwTFNLUDFzSHludW5wQ21BYVFSVW5INDYyZ1FmeDQreVNmdnZVYjFxcFh5ZlgxNWQxYysrMlI4RVVRbWhDZ0tzaEpMaUd4SURTelRkQ2Y2cnJGREVFS1VZVUVobDFHclZOU3A1VzNzVUFxcysvTXRhZG0wcnVIeEY0dldFeGRmT0kxcnlncWRIamFHT0JvZXQ2eVVpSmVEYkNzckN6SjFLSlNWV01YbXQvODdqSGNsRDlxM2FtanNVSVFReFVDU1dFSUlJWVFRaGVCMFNDalZxbGJLMHhhV2trcWxVdkgrNkFFNDJ0c0NjQ2ZtSHQ4czMyTGtxRXpMUHhFMlJNUXBteDBzemZUMHFsV3c1anJDOU5oYVBMSVNLMVgrekNvdUlSZXVVTU1uL3l1d2hCQ21TYllUUG1EajVtbnNFTXFFRHIzSDVXbWN0YlVGdmpXcjByTnphOXEwcUYvRVVRa2hoQkJQSnoxZFI4akZjTG8vMzhMWW9UdzFaeWQ3M2gzdHo3UXZWd0d3Ly9CSldqV3J4M050R2hzNXNwSXZXYXZtdHd2MmhzZGRmT0p4dE14Ymx6Umgrakp2SjVRa1ZuRkpTa3FsUW5tcDVTUkVXU0ZKckFlOFBKeTVISHJWMkdHVWF0Vjh2T2pZTHZjWDl6cWRqcHUzb3JrWUdzRzBPZC9Ub1hWanhvL29nOE9EZDRXRkVFS0lrdVp5V0FUSnlTblVxMjJhOWJBZTE4YXZBVjA3K3JGNy96RUE1aS9kU0sxcWxhbmtXYzdJa1pWc3YxK3lKUzVGU1Y2NFdHdDV2cXBzeFN4TDdDd2VLZXd1SzdHS2xWb3RYMjhoeWdwSllqMHdaL29ZYWE5YWhCenM3Wmd6ZlV5K08xNGMrT2NVQzVadDR2MFpTL2p1ODRtWW1ja3ZLQ0dFRUNWUFVFZ29BUFZNdEtoN2R0NSt2VGVCWnk0U0dSVkRRbEl5VStkOHo1SXZKaGc2R0lyTTdpUnEySHNsNHcyMzNyWGlzTkRvbjNDRktHMXNNOVhFa3Rlc1FnaFJGT1NuNndQU1hyVm9QRzNMMXZhdEdqSnYrbWd1aDExbjNkYi9LNElJaFJCQ2lLZDMrbXdvRlN1NDRlTGtZT3hRQ28ydHRSWFQzM3NOY3pNTkFHRlhiekp2eVViMGVrbk1aT2VYOHc2azY1UmkzajdPYVRUMVREWnlSS0s0UFZvVEt6NVZDcnNMSVVSUmtKVllqNUQycWlWVDlhcVY4Ty9aa1hWYjl2Qnl0N2FHWXJOQ0NDRkVTYURYNnpsOTluS21ybjZsUmEzcVhveDVvdzlmTDkwSXdCOS9uYUJ1cmFxODNLMk5rU01yV1M3RldCQndNNk9nZjc4Njk1QVVSdGxqbDZrbWxzYUlrUWdoUk9rbEs3R0VTV2pScEM1YXJZN2pnV2VOSFVxK1dGaFlVTDkrL1d6MzZhdFVLaG8yYkVpMWF0WHlQRitsU3BXd3M3UEw5WjdlM3Q1VXFWSWxUM05XcTFZTk56ZTNYTWUxYWRPR21qVnI1bW5PSjJuU3BBbFZxMVo5Nm5tRUVLS2t1SGJ6TnJGeDhUeFRKKzgvejAzSml5KzBwRXNIUDhQajcxWnZJL2hjbVBFQ0ttSDBldGg0Tm1NRm5wOW5FbFdkMG93WWtUQVdtMGVTV0lscGtzWVVRb2lpSUVrc1lSSjh2Slh1a1RjaTd4ZzVrdnhwMGFJRnExYXRZdUxFaVZuTytmajRzSExsU3ZyMjdadm4rU1pQbnN5Y09YT2VPR2JLbENsczJiS0ZaY3VXWVdXVmU1djNqUnMzTW56NDhGekh6WjgvbjhHREIrYzUxcHdzVzdiTWNEOExDd3ZtekpsRGp4NDlubnBlSVlRd2xqTm5sWHBZOWV1VW5ucFlqMUtwVkl3ZjJaZnFWWlVXOWxxdGp1bnpWbkUzOXI2Ukl5c1pqdDZ3NXVvOWN3QXNOSHA2MVpLdlMxbGwrMGhoOTNncDdDNkVFRVZDZnJvS2syQnIvU0FaWTJKbE9EcDA2QURBbmoxN3NweHIyTEFoQUNkUG5zenpmSFhxMUNFZ0lDREg4NzE2OWFKYnQyN3MzNzhmRnhjWFpzeVlVYUs3dGRqYjIrUHU3czRubjN6Q25EbHpzTFdWcmFKQ0NOTVRGSElaWjBjN0tsYklmVldycWJLME1PZlQ5MS9EenRZYWdEc3g5NWp4MVE5b3RicGNyaXpkVXRMVi9IbytZeFZXSjU4RVhLeTFSb3hJR0pPVm1RNjFTbm14bXFwVmthYVYxVmhDQ0ZIWXBDYVdFRVhFd3NLQ2R1M2FjZlhxVllLQ2dtamJ0aTBlSGg2RzgxMjZkQUdnYXRXcTlPdlhMOXM1Tm0zYWhKV1ZGZVhLbGNQZDNSMEhCd2NpSWlLb1hMbXlZY3kxYTljQWFOdTJMWk1uVDJiUG5qMTgvUEhIakJneGdqZmZmSk9wVTZjeWMrWk1kTHE4L2FGaFkyT0R0YlYxdHVjc0xTMXhkYzFhb0Q4Nk9qcFBjMmQzM1J0dnZNSEVpUlBwMTY4ZlhsNWVEQm8waVBUMDlBTE5KNFFReFUydjEzTXk2QUlONmxaSHBTcmRmN0I2ZXJqeDhmZ2hUSjYxRElCVHdSZFp2blk3bzRiMU1uSmt4dk4vb2JiRUppdHZGamxaNmVoVVZicGNsMlVxd001Q1QxeUs4ck1nUGsyRnMzU29GRUtJUWlWSkxDR0t5UFBQUDQrRGd3TXJWNjRFb0cvZnZyUnMyVExMdUJFalJ1UTR4NlpObTJqV3JCbno1ODgzSEpzOWUzYW1NVTJiTnVYNTU1OW54b3dabkRoeGd1blRwNlBYNjFtNWNpV1ZLMWVtUjQ4ZXVMdTdNMlhLRk83ZXZRdUFyNjl2cG1TVXA2Y25iZG9vUlhwYnRteVpZMUt0WThlT2RPellNY3Z4cGsyYjV2Z2NjcE9lbnM2Y09YTzRjT0VDY1hGeGtzQVNRcGlVaUp1M3VSMGRTK1A2dFl3ZFNyRm8wY1NYb2YyNjhNT20zd0hZdFAxUEtubVdvMGVuWjQwY1dmR0xUdEt3NTByR0N1SmV0ZUt3TkpPRVJWbG5aNjRqTGtWSmJDYW1hWEMyS3R1ckZZVVFvckJKRWt1SUl2TEtLNjhBc0dQSERnREdqUnRuZUplK2V2WHFyRisvbm8wYk4vTDExMTgvY1o3RGh3L2o1K2ZISjU5OGdwV1ZGWk1uVHphY1U2dlZEQjgrbkZHalJuSGx5aFcrK2VZYlBEMDlEZWRYcjE2TnU3czdmbjUrYk5xMGlXKy8vWllkTzNidzVwdHYwcnAxYThPNDFxMWJHeDRQSHo2Y0N4Y3VaSWxqeXBRcG5ENTltdDkrK3kzSFdFZVBIcDNibHdXQW1qVnJaanZXMDlPVDJyVnJBeEFRRU1EeDQ4ZnpOSjhRUWhqTHlhQ0xBRFNwLy9TTkwwekZrSDZkT1hmcEtzZE9oZ0N3WU5sbTNOMmM4V3ZzYStUSWl0ZVdzdzZHN1dKVkhOTm80WmxrNUloRVNXQmo4V2lId3RLOU9sTUlJWXhCa2xoQ0ZJRjY5ZXJSb0VFREFPN2ZWd3E4UHJxZHIzbno1Z0Q4ODg4L2FMVlBycDJoMSt2UmFyVTBhTkNBOWV2WEc4WTdPRGp3OWRkZjA3QmhRdzRkT2tUYnRtMVp2MzU5dG5Nc1hyeVlvVU9ITW5YcVZBWVBIcHdwZ2JScjF5NTI3TmpCa2lWTEFJaUtpaUlvS0NqTEhGT21UQ0VpSW9KZmYvMDF4MWp6VWlBZWxJNkllZW5LS0Vrc0lVUkpkL0wwZVR6Y1hmRDBLTDMxc0I2blZxdVordTVReG43MERhSGhOOURwOVV5ZnQ0WnZabzZoWnJYS3VVOVFDcHlMdHVSa1pFYnpsQUYxNzFIS2Q1T0tQTEo5cEVPaEZIY1hRb2pDSjBrc0lZckF5SkVqTXozMjh2TEtWQStyUTRjTzZQVjZOQnFOSWFHVmsrUEhqMU8rZkhrcVZxeElRRUFBQVFFQlRKczJqZDI3ZDVPWW1NaWhRNGY0OE1NUFNVMU5mZUk4TzNmdVpNS0VDWnc3ZDQ2b3FLaE01NUtTa3JJY0s0Z25iU3YwOVBSa3k1WXRXRmhZQUVyeWJOcTBhVTk5VHlHRU1CYWRYcytwMDVkbzA2SytzVU1wZHJiV1Zud3haU1J2ZnpDZjJ6R3hKQ2VuTUhuV2NyNzdjZ0llNVZ5TUhWNlIwdXBVYkF6T0tPYmVxbElTVlozU2pCaVJLRW5zSGtsaUpVZ1NTd2doQ3Awa3NZUW9aSTBiTjZaRml4YVpqdlh1M1p0Qmd3WmxHWnZiVmtKUUVrTk5tellsSmlhRzBOQlF3M0c5WHMrVUtWTW9WNjVjcGkyRUFOZXZYeWN0TGZNTDZ0VFVWTmF1WFV0SVNNZ1Q3K2ZtNXBaallxMWl4WXAwNjlZdDA3RmR1M2JsK2h3QVF3S3RmdjM2bkQ5L25pNWR1ckIyN1ZvdVhyeVlwK3VGRUtLa3VYd2xncmo0QkJxWG9hMkVqeXJuNnNRWFUwY3ladklDRXBOVGlJbU40OE9aeTFqMCtUanNiVzJNSFY2UitUUGNtaHZ4eWt0b0s0Mk9YclhpakJ5UktFbnNMRExxb3NXblNSSkxDQ0VLbXlTeGhDaEVabVptZlBqaGh5UW1KdkxmZi84WkNybXZYYnZXVUJ2THo4K1BpUk1uc25MbFN2YnUzWnVuZVZ1MWFzV3hZOGV5SEkrTGkyUC8vdjFaanZmcDA0ZXdzRENHRFJ2R3RtM2JpSXVMbzMzNzlreVpNaVhIMVZLVksxZW1XYk5tUkVaR01tUEdqR3pIMUs5Zm4vcjFNNjg0eUVzU3EyUEhqblRvMElIUm8wZXplUEZpUWtORHVYNzlPaDk4OEFFalJveEFyNWRDdUVJSTAzUGl0Rkkvc0ZHOXNwbkVBdkNwNHNtbms0Ynp3V2ZMME9sMGhFZEVNdTJMVmN5WjloYm01cVh2WldaY2lwcWRGKzBOajErc0VZK2pwUlR1Rmhsc0xETEtSTWhLTENHRUtIeWw3OVdGRUViVXMyZFBmSHg4K09hYmJ6TFZmSXFPamlZNk9ocUFWMTk5RllELy9lOS9YTHQyTFUvenRtelprbDI3ZGhsV1NQbjQrTkM4ZVhOdTM3NE5aQ1N0UUNtSS90QTc3N3pEZ1FNSGlJdkwvbDNpV3JWcUdlTHUxNjhmTVRFeGRPclVpYVpObTdKaXhRcWNuWjNwMDZkUGx1dXNyS3o0L2ZmZk9YZnVYSzZ4dTdtNU1YbnlaQTRmUHB5cHh0V1NKVXY0K2VlZjZkT25ENXMzYjg3VDEwRUlJVXFTd0tDTCtGVHh4Tm5SenRpaEdGWFRoclY1ZDFSLzVuNjNBWUJUd1JlWjg5MVBmRFJ1a0tHaFNXbng2M2w3a3RLVnhFUUZ1M1E2ZWljYU9TSlIwdGlhWjd3eGx5QXJzWVFRb3RCSkVrdUlRblQyN0ZtQ2c0Tlp2MzU5anZXZTJyWnRTMHhNREJVcVZLQkNoUW81enBXVWxNVHAwNmNCcFloNy8vNzk2ZCsvUHdERGhnMWoyTEJoaGs2Qjl2YjJPRGs1NVRuT1NaTW0wYjU5ZTl6ZDNRRWx5ZmJycjc5bVd0VzFkKzllSmsyYVJPM2F0Yk1rcXpwMzdveWRuUjFidG14NTRuMDBHZzJ6WnMzQzJ0cWF1WFBuWmpwMzVjb1ZObS9lelBqeDR6bHg0a1NtclpKQ0NGSFNwYVZyQ1FxNXpFdWRuelYyS0NWQ3QrZjh1QlVWelkrYi93K0FmWWNDY0xDMzRaM2h2VXROSWlzczFweS9JeksyU2ZyWGpVT2pscFhFSWpPN1RJWGRTOGYzdmhCQ2xDU1N4QktpRUlXRWhQRCsrKzluNmtUNE9HZG5aMERwR1Bna29hR2g5T3ZYRDREbm4zL2VjSHpmdm4xOC92bm4vUEhISDZTbXB0S3paMDlXcjE2ZHJ6aGJ0R2hCVEV3TUd6ZHVaTXlZTVJ3K2ZKaFZxMVpsR3ZQNzc3OHpac3dZaGd3WndrY2ZmV1E0Ym1GaHdZZ1JJd2dORGMxMksrT2pKazJhUkpNbVRaZzdkeTdYcjEvUGNuN3g0c1cwYjkrZXI3LyttaUZEaHVTNFlrd0lJVXFhY3hmQ1NFNUpMYlAxc0xJenJIOVhJcU5pMkhQd1h3QzIvZThRYXJXYTBjTjZtWHdpUzYrSERjR09oc2VOUEpLcDQ1cGl4SWhFU2ZWb2QwSlppU1dFRUlWUGtsaENGTExjdXZ6NSsvdm5lRTZsVWpGeDRrU2FOMi9PNGNPSERjZGpZMk16alV0S1NzcDBiTWlRSVlhdGlYLysrV2V1TWI3Kyt1dmN2WHNYZ0RGanhtUTdKaTR1amw5KytZWCsvZnZ6MDA4L0dWYUZqUjQ5R2c4UEQ4YVBILy9FWk4wYmI3ekJLNis4d3FGRGg5aTRjV08yWXhJVEU1azZkU3JMbGkxajBhSkZqQm8xaXNSRTJab2hoQ2o1VHA2K2lFYWpwbjZkNnNZT3BjUlFxVlM4OS9ZQTR1SVRPSHBDYVNLeVpjY0IxQ29WYnczdGFkS0pyQ1BYYlFpL1p3NkF1VVpQbjlyeXBvdklucDNsSTlzSnBTYVdTWWk4ZFlkdmw2N2paR0F3MFRHeHVWOVF5cmk2T05HNFVWM0dqQnBNZVhkWFk0Y2pSSzdrSjZzUXhVaXRWdVBpNHNMbHk1ZXovQmNhR29xL3Z6L05temZuNTU5L1p1SENoVG5PVTc1OGVWcTFha1hIamgwQkpSbDAvLzU5N3QrL242YzRIaWF3Y3JOeTVVcnUzNy9QSjU5OGdxMnRMUjA3ZG1UZ3dJSHMzTGt6VTVMdGNjT0hEK2V0dDk0aU5EU1VxVk9uUHZFZWdZR0JmUFBOTjlTdFc1Y2xTNVlZVnFvSklVUkpkaUxvUEw0MXZiRzJ0akIyS0NXS3VabUdHWk5leDYreHIrSFlwdTEvc25MZFRwTnQ0cEdVcm1iYnVZeGk3cDE5NG5HejBUN2hDbEdXMlpnOVV0aGRWbUtWZUxlaW9oazgvSDMyL3ZGM21VeGdBVVRIeExMM2o3OFo5TnA3M0lxS05uWTRRdVJLZnJJS1VZeUdEaDNLa2lWTFdMRmlCWFhyMWpVY1Y2dlZUSjA2bFpkZmZwbE5tell4Yjk0OHd6bGZYMTltelpyRjk5OS9iK2dFK1BiYmI3Tnc0VUpEMGZVdFc3WVFFQkNRcWFoN1lZaUxpK1B6enovSDI5dWJKVXVXOE5sbm4zSGh3Z1htekptVDdYaTFXczNFaVJNWlBYbzBVVkZSakI4L25vU0VoRnp2czM3OWVqWnYza3pkdW5YNTRZY2Y4UFgxemZVYUlZUXdscVNrVkVJdWhNbFd3aHlZbTVzeFk5SndtamFzYlRpMjRaZDlyTnJ3UDVOTVpPMjhhTWY5Qnl0cVhLMjFkUGJKL2ZlYUtMdnNMRElYZGplOTcvaXlaZEdTdGNUZGp6ZDJHQ1ZDM1AxNEZpMVphK3d3aE1pVkpMR0VLRWJyMTY5bjBhSkYxS3haa3pWcjFqQmp4Z3pjM2QyWk9uVXFMNzMwRXBzMmJjcVNJTkpvTkhUdTNCbFhWMWRPblRvRndQTGx5K25ldlR2dnZQTU9BR1BIanFWUG56N1pkaEo4V3Z2MzcrZlVxVlA0K3ZwaVptYkdKNTk4a3UyV1B3Y0hCNzcrK210ZWZmVlZidCsremFoUm83aHg0MGFlN3pObnpoeCsvZlZYUEQwOVdiVnFGYU5Iank3TXB5R0VFSVVtOE13RnRGb2RUZXZYem4xd0dXVmhZYzVuSDc1QmswY1NmZXUyN3VXSGpiOGJNYXI4dXhGdnh2NndqR0x1ZmV2RVlhR1J0SVRJbVpsYWo2V1o4ajJpMDBOU3V1bHVveTBMVGdZR0d6dUVFaVh3VklpeFF4QWlWNUxFRXFJWXBhYW04c01QUDlDN2QyOTI3OTVOdDI3ZDJMbHpKejE2OUdEcjFxM1pybkE2ZS9Zc3p6MzNITDE2OVRJVVdJK0lpT0RXclZ1R21sUTNidHdnTEN5TXNMQ3dUTmMyYmRvMHk3SDhlT2FaWjFpOWVqVU5HemJrd29VTHFGUXF2dnZ1TzhNMnhrZTFiOStlMXExYmMvMzZkVWFNR0VGNGVIaSs3cVhYNi9uc3M4OVl1WElsR28zbWlmVzJoQkRDbUk2ZUNNYmUxb1k2TmFzWU81UVN6ZExDbk04bWo2QlJ2UnFHWXo5cytwMGZOcGxHSWtzUGJBeDJRS2RYa2hCMVhGTm82SkZzM0tDRVNjaFUzRDFGWThSSVJHN0s2aGJDbk55SnpsdkpFU0dNU1pKWVFoaEJkSFEwMDZaTlk4U0lFVnk5ZWhXQVJvMGEwYmh4NHl4ajA5UFR1WGZ2WHI3bXoyNjdobHFkOGIrN25aMGQ1dWJtZUhsNUFhRFZacTd0MGFoUkk3NysrbXZXckZtRGw1Y1hzMmM1UE1rNEFBQWdBRWxFUVZUUDV0VlhYMlhpeEltb1ZDcm16Sm5ENnRXcmVlNjU1ekF6VS9wRGJOKytuY1dMRnpOMDZGQWlJaUx5RmUramxpNWR5c2lSSTFtK2ZIbUI1eEJDaUtLaTErczVlaUtFNW8xcm85SEl5NmpjV0ZsYU1IdnlDQnJVelNpQXYrYm4zYXhjdDZQRWJ5MDhGV25GdVdoTEFOUXFQZjUxNDVBMU5TSXZiTTB6dnJjVFpTV1dFRUlVS25uMUpZUVJCUVlHTW1EQUFKWXZYNDZYbHhmTGxpMmphOWV1K1o3SHlzcUs2dFdyMDZwVks5TFQwNG1PanNiTXpJeEJnd2JSdlh0M3VuVHBRcTlldmJoejV3NmdkQ1E4Y3VRSTI3WnRBK0Q4K2ZNQXZQVFNTMnpldkprVksxYlFzbVZMdG16WlF1L2V2UTNqL3ZyckwvcjI3Y3UyYmR1b1c3Y3VYMzc1Slh2MjdNSFQweE9BVmF0V1plbWtXQkFuVDU2VWxWaENpQkxweXRXYjNJNk94YTlKM2R3SEN3Q3NyQ3o1L0tPUjFQT3RaamkyZnRzKzVuejdFK25wSmZObmZhcFd4ZWF6RG9iSHoxVk5wSUpkdWhFakVxYkUxanpqemNGNDZWQW9oQkNGeXN6WUFSUlVXVytGYWlyS2NzdldvS0FnTkpyY2w1Q25wYVd4ZlBseS92enpUd1lQSHN3ZmYvenh4UEhoNGVIRXgyY1VvRHg3OWl4SlNVa01IRGdRZ0E4KytNQnczdC9mbndvVktnQVFHeHZMM0xsekFTVVpaV1ZsaFZhcjVlelpzNGFDOFdGaFlUZzVPYkYyN1ZwKyt1a25vcUtpc3R6LzNyMTd6SjQ5bS9YcjF6TjQ4R0JpWW1MeVZmdEtDQ0ZNMmRFVElhaFVLcG8zcW1Qc1VFeUt0YlVGWDB3WnljZXpWbkFxK0NJQXYvOTVqTHYzN3ZQSnU2K1Z1QzZQdXkvYkVaMmsvQTUzc05UUnZib1VmaFo1OTJoeDkzanBVQ2lFRUlWS2xaNFFXckxYY21malZsUTBnMTU3VHpwSm1CQUhlenZXclo3M1ZJbXNEcjNITWN5L0swUDl1eFJpWk5uemE5dTN5TzlSWEZRcUZTcVZLczhybTlScXRVbXZnanAyYUhPQnJrdElTdWJGZ1I4d3JIOVhodllyK3U4eElZUnBHdnZ4TjJpMU9yNzdZb0t4UXpGSmFXbnB6RjY0amdOL0J4cU8xYXJ1eFJkVFJ1TGtZR2ZFeURKRUpwZ3g0eTgzdERwbEc5aXdCckcwckpoazVLaUVLZGtRN01EQmNGc0EvSDNqNk9ndEhTMkwwdFA4alZDYVh2TVhsb0srbGhhaU1KblordVM0RjlzazN4cVFWcWltUjFxMkdvOWVyODlYVXNxVUUxaFBJelJNV1UzbTZlRm01RWlFRUNYVi9ZUkVnczlkd2ErSnI3RkRNVm5tNW1aTW5UaVVQajNhRzQ2ZHYzU1ZkeWJQNTBia0hlTUY5b0FlK09tTWd5R0JWY01sbFJhU3dCTDVaUGRJVGF3RVdZa2xoQkNGeWlSL3Frb3JWTk1rTFZ0RlNYYjBSREFhalZxMkNBa2hjaFFRZUE2ZFhrOUxTV0k5RmJWS3hlaGh2WGhyYUUvRHNlczM3L0RPNVBsY3VIek5pSkhCaVJ1Wmk3a1BmRWFLdVl2OHMzbWtPMkY4cW53SENTRkVZVExKSkpiVXdESk4wckpWbEZTWHJrU3c4YmY5RE9yVENVZDdXMk9ISTRRb29ZNmVDTUhGeVlGcVZTc1pPeFNUcDFLcDhPL1prWS9IRDhiTVRIazVldmRlUE9PbkxTVGcxRG1qeEpTVXJtYlRXVWZENHhlcUpsTEJMczBvc1FqVFptdVJrY1JLU011OVBxb3dmWFhxMU1uVUNieW8xYTlmbnpmZmZCTVBEdzhBV3JWcWhidTdlN0hkWHdoak10bkM3a0lJVVJnTy9CM0lndVdicWVaZGtVR3ZkRFoyT0VLSUVrcW4xM1BzWkFqUE5uOEd0VXBXVmhTVzU5czJ4ZG5KZ2FsZnJpQXBLWldrcEZRK25MV01VVU43MGJ0N1cxVEYrTFhlZWRHZWV5bktINkV1MWxvcDVpNEtMTk4yUWxtSlZlcFZxbFNKSDMvOGtkMjdkek50MmpURDhRb1ZLdURtbG51Wml0T25UK2Y3bm5YcTFPSE5OOS9rMzMvL0pUWTJsc21USitQbzZNaXlaY3Y0NmFlZnlteDVFRkUyU0JKTG1KUTFHM2R6S3ZoU2tkL0h6cTBDYVdrcDZOTGtIVmhUWW1OanpROGJmODkxbkU2bjQ4YXRhQzZHUmhBZUVVbkgxbzBaTjZLUFlUV0FFRUk4N3Z6RnE5eTduNEJmNDdyR0RxWFVhVksvSmdzL0c4Y0hNNWNSRXh1SFZxdmoyMVhiQ0xrUXhudWpCaFJMNThLSSsrYnNEN014UE81WDV4NldadkpIb0NnWU93dXQ0WFBwVGxqNjlldlhENzFlejlxMW1ldi92dnJxcXd3WU1DRFg2NXMyYlpydmU2YWtwQUNnMFdoSVRrNW00TUNCZlBUUlIweVlNQUVmSHg5bXpweVo3em1GTUJXU3hCSW01OVNaaThWd0Z4VWFjeXMwNWxiRmNDOVJXTkpRRXAxNVlXMXRRZDFhUHJ6K2FuZmF0S2hmdElFSklVemVzWk1oYURScW1qU29aZXhRU3FYcVZTdng3ZWZqbWZMRlNrTERsVVliK3crZkpEVHNCcDkrK0RwZW5rVzNUVWF2aC9WbkhOQTlXRHp6VExsa0ducWtGTm45Uk9sbjg4aEtyRVJKWXBWcTl2YjI5T3JWaXgwN2RuRHg0a1UwR2cwMk5qYmN2My9mTUdiMDZOSFpYdHVuVHg4NmR1eFlvUHNtSlNrTkp5d3NsQ1IvWEZ3Y0gzNzRJYjE3OStiZmYvOHQwSnhDbUFwSllnbVRVdEQydWZsMUt5cWFRYSs5SjEwd1RZaUR2UjNyVnMranZMdXJzVU1SUXBSQ1IwNEVVNjlPTld4dDVNMk5vbEtodkN2ZmZUR0JyNWRzWk8raEFBRENJaUlaOWQ0OFBodzNrRForRFlya3Z2OWN0eUgwcnZLSG9MbEdULys2VXN4ZFBCM2JSMWRpcGNoM1Uybld2MzkvQUJZdlhnekF5eSsveklRSkU1ZzllN1poelBIang3Tzl0azJiTnRrZW56bHpKbDI3ZHMzVC9SY3VYSmpqdVduVHByRnIxNjQ4elNPRUtaRWtsaERaS08vdXlyclY4MWkwWkMyQnAwS2tLSDBKNXVicVRLT0d2b3daTlZnU1dFS0lJbkVuNWg0WExsL0wxRTFQRkEwclN3c21qeHVFYisycWZMZHFLK25wT2hLVFU1ajI1U3BlZmZsNWhyL2FIWTJtOEZhMnhLZXAySGJXd2ZDNGE3VjR5dGxvbjNDRkVMbXpNZE9qQXZSQXNsWk51azZGbVZxZjIyWEN4RGc3T3pObzBDQ1dMMTlPZEhRMDF0YldqQmd4Z3BTVUZJNGNPVUx0MnJXZmF2NGZmdmdoeDNNZUhoNTA3dHlaUTRjT2NlWEtsV3pIWExwVTlDVlloREFHU1dJSmtZUHk3cTU4OXNsNFk0Y2hoQkRDeUE0ZlY0cnVQdHVzbnBFaktSdFVLaFc5dXJTbXBrOGxwczlaemUwSFhhazMvTEtQa0l2aFRIdDNHTTZPZG9WeXIxL1BPeENmcHF5VUtXK2JUcWVxQ1lVeXJ5amIxQ3BsUzJIQ2crK3RoRFFWanBhU3hDcHR4bzhmejgyYk4vbnBwNThBR0Rac0dLNnVybnorK2VmRXhNUTg5ZnlMRmkzSzhWejkrdlhwM0xrekJ3NGNZUHYyN1U5OUx5Rk1pU1N4SGpOdzRFQmNYRnllK0VPak1NMlpNNGNLRlNvd2VQRGdmRjFYbEhHT0hEa1NHeHNiNXMrZkQwQzVjdVZJU1VraExpNnUwTzhsaEJCQ2xIU0hqcHlpcWxjRktubVdNM1lvWllwdlRXK1dmZlUrTTc1YVk2aUhlZXJNUlVhK081Y3BFNFpRdjI2MXA1ci9TcXc1aDY5bUZIUHZYemNPYzQwa0drVGhzTFBRa3BDbS9LbVZrS2JHMFZJYUJaUW1WYXRXcFh2Mzd1aDBPdjcrKzI4MEdnMHFsWXJnNEdCKytlV1hUR05mZWVXVmJPZW9YcjE2Z2UrZm1KZ0lnSjFkNW9TK1dxMld6b1NpMUpNazFtTjY5KzVObFNwVmlpMkpWYTFhTmFwVXFaTHY2NG95enA0OWUrTG01bVpJWXMyYU5ZdHk1Y294WWNJRXdzTENDdjErUWdnaFJFbDE3MzRDL3dWZlpuRGZUc1lPcFV4eWRyUmozaWVqK1g3OVRuNzY5UThBYnNmRU1uN2FJbDU1c1IxdkRId1JTd3Z6Zk0rcjA4UDZNMDQ4VEZrMXJaQ01yNXNVY3k4V2VqMnE0RkJVeDg2Z09oOE9zWEdRbkdyc3FBcmRyRWNmL0d5c0tJcUlsUVU0T2FDdlZRVzkzelBvNi9xQXFtelYvZ29QRDJmVnFsV0VoSVFRRVJIQnRHblRxRldyRnJObno4NlNSSm84ZVhLaDMvL2g0Z0o3ZS90TXg2ZE1tWUtqb3lPZmZ2cXBMRUFRcFpZa3NYTHcrQStFN0NRa0pCZzkwMTBVY2FhbXBxSjY1QmZSM0xseitlNjc3MWk1Y2lWang0NGxKQ1NrUUxFS0lZUVFwdWJ2NDJmUTZYUzBhOW5RMktHVVdScU5tamVIdkVTZG10NThzWEFkaWNrcDZQVjZ0dXc0d0xFVElYdzRkaUMrTmIzek5lZkJjRnV1eFNrdmd5M05kUFNwYzY4SUloZFozSXhHdmVwWEpYa2xURmR5S2tUZVFSVjVCOVhCRStoclZVRTN2QmRVS0R1MVNYVTZuYUdZK3dzdnZJQ3ZyeTlMbHk3bC9QbnpXY1kyYmRvMDJ6bmVmZmRkQmd3WWtPTTlBZ0lDc2ozZXBrMGJZbU9WYmRhdXJobGZjMmRuWjdwMDZVSkVSRVNtN29oQ2xEYVN4TXJCbjMvK21lc1lmMzkvN3QrL24ydlhoNXgrY0JXR3ZNWjUrZkxsUE0vNU1JbWwwV2pRYXJWY3ZIaVJ0OTU2aXlWTGx1RG82UGcwNFFvaGhCQW01YStqcDZqa1dRN3Z5aDdHRHFYTWE5T2lQdFc4Si9IbGR4c0lDbFplMTF5N0VjV1l5UXZvLy9KekRQUHZpcmw1N2k5dDc2V28rZTFDeGhhY2wyckU0MndsMjIrS211cDhPT3I1NnlFeDJkaWhpRUttT2grTzV0Tmw2Q1lNUkY4ci96dE1USm1qb3lQdnYvOCtaODZjWWRXcVZZVXlwNW1aR1RxZGpqVnIxbVE2M3JwMWEycldyRWx5Y2pKNnZaNjdkKzlTdm54NXcva2hRNFpnWVdIQjZ0V3IwZXRsYTdRb3ZTU0psWVBQUC84ODF6RzNiOTlHcDlNWml2azlybDI3ZHJpN3V4ZDJhSm5rTmM3eDQvTmVvTnpKeVFsUWloVnF0UmtkZWc0ZVBJaWZueDkrZm42c1hyMmFlL2ZrWFVzaGhCQ2xWMEpTTWlmK08wL2ZsenBrV3FFc2pNZlR3NDM1TThhd2JlZEJWcXpmU1dwcUdqcTluZzNiOXZIUHYyZVlQSFlRTmF0VmZ1SWNtODQ2a3BTdWREaXNhSjlHUisvRTRnaTliTHNaTFFtczBpNHhHZlg4OVdnL0dWbG1WbVNwMVdxbVQ1K090YlUxMDZaTk0reDhNVGMzSnkwdHJjRHpXbHBha3BDUVlGanA5WkNucHlkZVhsNkdCTlgxNjllcFZLa1NvSFFyN051M0wrZk9uZVAzMzM4djhMMkZNQVdTeE1yQjFxMWI4enoycTYrK3dzTENndFRVelB2NUd6VnFSSEt5OHNzNnArV2dEejA4cjlQcGFONjhlYUhIT1dqUW9EelArZENUbHJkdTNicFZrbGhDQ0NGS3RhTUJJYVNsYTJuYlFyWVNsaVJxbFlvK1BkclR2SWt2WHk1Y1Q4aUZNQURDcmtVeTZvT3ZHZHluRXdQN2RNTGNUSlBsMmpPM3JRaTRZV1Y0UE9pWk9OUXFXYkZRcFBSNjFLdCtsUVJXV1pDWWpIclZyK2crR2w0bWFtUzk5ZFpidEduVGhyQ3dNTWFPSFV2NTh1WHg4UEFnTGk0dVV6SDNoZzJ6L3gxU3JsejJ6VUljSEJ5eTNRNW9iVzF0S09nT0VCb2F5b3N2dm9pbHBTWHZ2dnN1bHBhV2ZQWFZWN0lLUzVSNlpUYUo5WEMxMGVQVWF2VVR6d05vdGRwTVAxakdqQmxEczJiTkdENThPT25wNllaNXZMeThPSHo0TUVDT3E3VzZkKytPZzRPRDRmemp0YXNLSzg3OGJHbXNYcjA2UC8vOE0vdjM3MmZTcEVsNXZrNElJWVFvVGY0NjloOGU1VnlvV2EyU3NVTVIyZkR5ZEdmaHJIRnMvRzAvYTM3ZVJWcTZGcDFPeHcrYmZ1ZnZmOC93L3VqK21WWmxwYVNyMkhER3dmQzRuVmNpUHM2bHI2QjRTYU1LRHBVYVdHV0k2bnc0cXVCUTlNODhYZmRRVTJCbVprWktTZ282blE2MVdrMVFVQkM3ZCsvbXdvVUxtY2F0WExreVgvTzZ1N3R6NTg2ZExNZnQ3ZTJKajQ4M1BBNE9EdWFsbDE3aS9mZmZwME9IRG16ZXZKbkF3TUNDUFJraFRFaVpUV0x0MjdldndPZkR3OE16WmRlRGdvSVlPblFvYjczMUZ0OSsreTBBUGo0KzJOalljT3JVS1VCWnJaV2RWcTFhNGVEZ2tPUDV3b3d6cng3K2NMUzF0YzMzdFVJSUlVUnBrSnlTeXJFVElmVG8zRXEyRXBaZ0dvMmFWM3MvVDZ1bWRabjF6VG91WFlrQTROS1ZDTjZhOUJWZE8vcnh4c0FYY1hheVo4ZEZlNktUbE5WWmpwWTZldFdXemwzRlFYWHNqTEZERU1WTWRUeTRUQ1N4bGk1ZHlxSkZpM0pkK2VUdjc1L3Q4YUZEaDlLdFc3ZE14eXdzTFBEdzhERDhEZmtvUjBmSFRFbXM0OGVQQTlDclZ5OUNRME5adUhDaDRaeTd1enRSVVZGNWZpNUNtSkl5bThRQ2lJNk9ac21TSmZtNlpzcVVLVm1PSFR4NGtPM2J0ek5reUJEKytlY2ZUcDQ4U1lzV0xZQ01iWUlWS2xUZ2hSZGU0TWNmZnpSYW5IbVZVOHRXSVlRUW9xd0lPSFdPNUpSVTJ2ckpWa0pUNE8xVmdTVmZ2c3Y2clh2NGNmUC9vZFBwME92MTdQcmpLQWYrRHFSWC93R2NNTS80WTlIZjl4NDJackxscGpqSUtxeXlSM1V1ek5naEZJdkhTOG1vMVdxOHZiM3g5ZlhOdE5BZ3B3WmIyWlZtcVZtekptcTFtb3NYTDJZNmJtTmpRK1hLbFRsNjlLamhXRkpTRXNuSnlWaFpXVEZ0MmpTU2twSU01MWF1WEVsQVFBQXpac3dvMEhNVG9pUXIwMG1zK1BoNGZ2MzExM3hkazFOeWFONjhlVFJyMW95Wk0yZlN2MzkvT25ic3lOV3JWd2tORFFYZzJXZWZaZXpZc1Z5NmRJbC8vdm5IS0hIbXBiaDdTRWdJZS9ic0lUazVHUmNYbDN6ZFV3Z2hoQ2d0L2pvYWhLdXpBNzYxdlkwZGlzZ2pNek0xUS8yNzBOcXZIZ3UvMzJyb1lKaVVtczdoMk5wWXVTbmo2cmtuMDdpQzFHY3FOckd5NHEzTUtRUC81bXExR2w5ZlgyclVxRUhObWpXcFZhc1dOV3ZXeE1wS3FibTNaOCtlQXMzcjUrY0h3SC8vL2NlcnI3NUt0V3JWU0V4TXBFR0RCbGhZV0JoV1g5blkyREIvL253c0xTMEJwUmJ6dVhQbkRMRzV1N3VUa3BMeXRFOVRpQktwVENleENsTmlZaUtmZnZvcFM1WXM0YXV2dnFKKy9mcXNXTEhDY1A2WFgzN2gxVmRmWmRLa1NmVHQyL2VwT2xZVVZGNkt1Ky9jdVpNOWUvWncrL1p0S2xTb2dGcXR6bEtuU3dnaGhDak4wdEsxL1AzdmFWNW8yeFMxYkNVME9kVzhLN0pneGhnT0hmbVBwVC84Um5MNUZsaTUrUUNnUzAvaHloK0xDZmZvZ0hjbER5TkhXa1lrUzkyeE1xZU0vSnN2WExnUUJ3Y0hvcU9qT1hQbURLdFdyZUxzMmJPRWhJUmtXYVdWVjUwN2R5WTJOcFl6Wjg3UXNHRkRYbnJwSlZRcUZhbXBxZnoyMjI5czJiSUZHeHNiRml4WVFKMDZkWmc1Y3lZREJ3NWt4SWdSN05temgram9hQ3BXcklpWm1abGhNWVVRcFkwa3NRcFJRRUFBbXpadHd0L2ZINjFXeXkrLy9HSTRwOVZxV2JSb0VYUG56cVZmdjM2c1g3KysyT043dkxoN1FFQkFqbld6SWlJaXFGeTVNdTd1N2tSR1JoWlhpRUlJSVlUUm5UcHpnWVRFWk5xMmxLMkVwa3FsVXRHdVZVTnFQVk9mR1lmTG8zMXdQRHBnSTVmT0hPWDFmNC96Y3RjMkRPM2ZCWHRiRzZQR0tvUXdQVHFkam9rVEp4SVZGY1dOR3pjTXg2dFZxOFlmZi95UmFXeGV1OVNQSFRzV0h4OGZObXpZZ0U2bjQ4Y2ZmK1RISDMvRTNOeWM5UFIwOUhvOWJtNXV6SjgvbnpwMTZyQmt5UkorKyswM3JsNjl5ckpseTVnL2Z6NGZmdmdoSFRwMEFEQ3N6QktpdENuVFNTeEhSMGRlZi8zMVFwMXorL2J0K1B2N2s1S1NncGxaNWkvdmdRTUhPSC8rUE1PSEQyZkxsaTE1WHVKWkZISG1Kanc4bkpZdFcxSzFhbFZKWWdraGhDaFQ5djhWaUlPOUxmVjlTMzloNHRKTUQyeTU0SXIyd2N0ZGkrUmJ4SWJzQnBRL1FMZis3eUI3RHdiUTU2WDI5TzdXRmxzYkt5TkdLNFF3TmRrVlg0K09qalkwK3NxdnQ5NTZpOVRVMUN4ZDdSL2R3VE51M0RqcTFLbkQwcVZMK2Y3Nzd3RUlEQXprODg4L1ovTGt5V3pmdmgyQTJOaFl6cDQ5VzZBNGhDanB5blFTeThuSmlWR2pSaFhxbkdQSGprV3IxV0psWmNYczJiTjU0NDAzU0U5UEIwQ3YxL1BWVjEraFVxbnl0VWU1S09MTXpjUE1mWjA2ZFRoeTVFaXgzbHNJSVlRd2x1U1VWQTRkT1VXbkRzM1JhTlRHRGtjOGhjQ2JWcHlPVWhKVEtoVzgvNXlHKzc1aldiUnFDK2N2WFFNZ0xqNkJWUnYreDhaZi82QjN0M2E4MHFNZGp2YlNuVmtJVVRDeHNiR3NXYk9tUU5kR1JFVGc0K1BEelpzM2N4enorZWVmOCtlZmY3Si8vLzVNeDMvNTVSZkN3OE1aTkdnUXRyYTJyRnk1MHZBM3FCQ2xUWmxOWXAwOGVaTEl5RWltVFp1V3IrdVdMMStlNDhxa3ZuMzc0dWZueDRZTkc5RHI5UXdjT0pDMzMzNmJiNzc1SnROOWpSMW5YZ1FGQlFIUXVIRmpWcTFhWlRodWJtNk9WcXVWT2xsQ0NDRktwU1AvbmlFeE9ZVVgyall4ZGlqaUtTU2xxL2s1eE5IdytEbnZSTHdjMDhEUm04VmZ2c3VlQThkWnVXNG4wWGVWQXRRSmljbXMzZkovYk41NWdKNmRuNlZmenc2NE9Ea1lLM3doUkJtMGI5OCtWTG5VWVV4TVRNeVN3SHJvNU1tVCtmNWJVd2hUVkNiZllyU3pzMlBmdm4xODl0bG5BRlN1WEpteFk4ZWlWbWQ4T2RxMWE4ZUNCUXV3czdNekhMT3lzdUxBZ1FQWi91Q29XN2N1RXlaTTRPYk5teXhkdXBURml4ZHo5ZXBWQmcwYVJLdFdyVXBNbkxsUnFWUTRPRGh3OWVwVmJ0eTRRZVBHalRQTjNhQkJBM2J2M2szOSt2VUw5SnlFRUVLSWttenZvUUE4UGR5b1U5UGIyS0dJcC9ETGVUdnVwU2l2bDF5c3RieFU0NzdobkZxbG9rc0hQOVl2bWNhNEVYMXdkM015bkV0T1RtSGpiL3NaOE5ZTUZuMi9sYWc3c2NVZXV4Q2k3TkxyOWNZT1FZZ1NyMHdtc1VhT0hNbWtTWlB3OS9jSHdOdmJteUZEaHRDc1dUUERHQThQRDFxM2JrMi9mdjBNeDZ5c3JCZ3hZZ1RqeG8zTGxFank4dkppd1lJRm1KbVo4ZkhISDVPWW1FaEtTZ296WnN3QVlOcTBhWVoycTQ5N1VyYTlzT044U0sxV1U2RkNCUURzN2UwWlBYbzBYM3p4QlJzMmJPQ3Z2LzVpOXV6WmdOSWExc0xDZ2g0OWVoaXVyVlNwRXE2dXJpUW5TMnRxSVlRUXBVdHNYRHpIQTgveVF0dW11YjRiTGtxdTBMc1dIQXJQMkJJNG9HNGNsbVpaVjVCYldwalRxMnNiMWkyZXh2dHZENkNpaDZ2aFhHcHFHdHYrZDRpQm96L2xxeVVidVJGNXAxaGlGMElJSWNTVGxia2tWdTNhdGZIMzl5Y2lJb0tOR3pjQ2NPellNUklURTNueHhSY040M2JzMkVGOGZEd0RCZ3pBd3NJQ1VQWTRyMXk1a3NxVks5TzVjMmRBNlVDeFlzVUtuSjJkbVRObmptRWJIaWpGL3ViTW1jUGJiNytkYmRMSDNkMGREdytQYkZ1d0ZuYWM3N3p6RHN1V0xXUDc5dTBjT1hLRUhUdDJBT0RpNHNMdzRjUHAwS0VEVmxaV25EaHhnZ01IRGdDd2RldFcwdExTR0Q1OE9NN096Z0JVcjE2ZHRMUTBybHk1VW9DdnZoQkNDRkZ5SGZnN0VLMVd4M095bGRCa3BldFUvSGphZ1lkckdScDdKRlBmL2NsdnZKbWJhZWoyWEF0K1dEU0ZqOGNQcGtvbGo0ejUwblhzM1BzUGc5K1p4ZlI1cXprUmRBR2RySlFRUWdnaGpLWk0xY1F5Tnpkbit2VHBxTlZxWnMrZWJVZ2VwYWFtY3ZUb1VkcTBhWU9abVJucDZla2tKaWF5YytkTyt2ZnZUNmRPbmRpNWN5Y0FHemR1cEcvZnZnd2VQSmpkdTNkVHQyNWRYRjFkV2JWcUZWdTJiTWx5ejgyYk4yZDZ2R3ZYTGdDU2s1TXBYNzQ4RmhZV25EaHhvc2pqZEhaMnBuSGp4a1JGUlhIaXhBbXVYcjFLZUhnNFY2OWU1ZHExYTF5L2ZoMnRWcHNwanBzM2I3SisvWHFHRFJ2R3Q5OSt5N3g1ODJqWHJoM256cDNMMUNWRENDR0VLQTMySGd5Z2RvMHFWUFowTjNZb29vRDJYTEhsWnJ3NUFOWm1Pdng5NytYNVdvMUd6Zk50bTlLeFRSTU9IdzFpN1pZOVhMb1NBU2pkREEvK2M0cUQvNXpDMDhPTjdzKzNwRXZINWxJM1N3Z2hoQ2htWlNxSjFiVnJWNnBYcjg3V3JWczVmdng0cG5OSGp4NmxhZE9tZUhsNUVSb2FDc0QyN2R2eDgvUExWTVE4UFQyZFpjdVdNV1BHREx5OHZOaXhZd2ZwNmVtRzVGUnVJaU1qcVZldkhpcVZpclMwTkFJREE1azFhMWFSeDdsZ3dRTG16cDJiNzIyQVM1WXN3ZHZibS9idDI3Tml4UXBBV2FFbGhCQkNsQ2JYYjk0aDVFSVlZMTUveGRpaGlBSzZFVy9HL3k1bTFQSHNWU3NlSjZ2OE42SlJxMVMwYmRtQU5pM3FjK3prV2RadS9qOUNMb1JsM0NmeURpdlc3V0RWVC8ralZiTm42TkdwRlUwYTFFWXRXMUNGTUxxNzkrTFpzRzB2Ly94N2hwdTNvbk90TWFWU3E5Rkx3eW9EbFZwajdCQ0V5SlVxUFNIVTVOWkUrN1h0VytCck8zWHF4TUdEQjBsSlNjbDAzTnJhR3ExV20rM1d2c2VwMVdvYU4yNU1RRUJBZ2VQSVRVbUtVNlZTMGFOSEQxcTNiczIxYTlkWXVuUnBnVmRpSFR1ME9mZEJPZWpRZXh6RC9Mc3kxTDlMZ2VjUVFnZ2hzck5tNDI3V2J0N0RsdTluNHV4b2wvc0Zva1RSNldIT0VUZXV4Q3Fyc0h5Y1U1blVJcHJDeUN2cDlYb3VYSTVnNTk1LzJQZlhDWktUVTdLTThYQjNvZHZ6TGVuYTBRODNGOGRzWmltN05FUHkxMkZibEE3YUgyY1UyNzBlL28zZ1U4V1RyNWI4VEZwYU9uVnFWc0hIMnhOYmErc25YcnQzejU5Y3ZCaGFUSkdXZkRWcStMRHUreStOSFlZUW1ObjY1UGdidkV5dHhBS2xXSGwya3BLUzhqeUhUcWNyMGdRV2xLdzQ5WG85MjdkdlovdjI3VTg5VjBGSi9Ra2hoQkJGUmEvWHMrOVFBTTBhMXBZRWxvbmFGMlpyU0dDWmEvUU1yWCt2VUJKWW9MeVpWNnQ2WldwVjkyZlVhNzM0NDlBSmR1Nzlod3VYcnhuR1JFYkZzR3JELzFqejgyNWFOWHVHenUyYjBheFJIU3d0ekFzbkNDSEVFMTJOdU1XYWpidHAzNm9oNDk3c2k1TkQzbjZXZCtuUWpFR3Z2VWZjL2ZnaWpyRGtjN0MzNDZ2UEp4azdEQ0Z5VmVhU1dNSTAzWXlNQnNEYTJ0TElrUWdoaENodHpsMjh5dldiZDNpdGYzZGpoeUlLNEZhOEdkc3YyQnNlOTZoeEh3L2I5Q0s1bDQyVkpUMDZ0YUpIcDFaY3VIeU5uWHVQc08rdmYwbEtVbGJJNjNRNkRoOEw0dkN4SUt3c0xXaldxRFp0V2pTZ1paTzYyTmsrZVVXSUVLTGcvZ2s0US90V0Rmbmt2ZGZ5ZFYxNWQxZldyWjdIb2lWckNUd1Z3cDNvdTBVVVljbmw1dXBNbzRhK2pCazFtUEx1cnJsZklJU1JTUkpMbUlTTG9jcTduYy9VOGpadUlFSUlJVXFkZlg4RllHMXR3YlBObnpGMktDS2ZkSHI0NGJRamFWcGwyWlczVXhvdlZFMG9sbnZYckZhWmlkVXFNMnBvTC9iL2ZZSWRlLzdoL0tXcmh2UEpLYW44ZFRTSXY0NEdvZEdvYVZTdkptMzg2dkZzOC9xNE9rdEJlQ0VLazFhclk5eWJCU3M1VTk3ZGxjOCtHVi9JRVFraGlvb2tzVVNKbDVhdVpkM1d2VlR6cmtqdG10N0dEa2NJSVVRcGtwNnVZLzlmSjJucjF4QXJTd3RqaHlQeTZjOHdXeTdmVmY3ZHpOUjZodGFQUlYzTTlkV3RyUzNvL254THVqL2Zra3RYSXRoejhGLytPaHBFWkZTTVlZeFdxeVBnMURrQ1RwMWp3Zkl0MUtucFRac1c5V2pUdkFFVks3Z1ZiOENpWU16TlFhK0g5S0paNVNlZVRqbFh4enh2SVJSQ21EWkpZb2tTTFMxZHkzZXJ0aEllY1pObGM5K1h6ajlDQ0NFSzFiK256aEliRjg4TDdab2FPeFNSVDdjVHpQajFrVzJFM1d2RTQybG4zQVJEOWFxVnFGNjFFcU9HOXVKeTJIVU9IenZOb2FQL2NlWHFUY01ZdlY1UHlQa3JoSnkvd3JJZnRsUFZxd0l0bTlhbGNiMmExSzFkVlpLcGViSHlXNGk4QlZObTVqNzJzNm5nVVI3ZWVPZnA3dm5US3JoeEU4WVdzR2JRa0FId1VqZm9NL2pwNGlpb0Y3c285dzg2QTk4dU4wNE1SY2paeVQ3M1FVS0lVc0VrazFpdUxrNUV4OFFhT3d5UlQyNnV6bmthcDlQcnVSa1p6Y1hRYTZ6YnVwZndpSnVNRzlFWG55cWVSUnloRUVLSXNtYm4zbjhvNStKRW8zbzFqQjJLeUFlOUhuNDg0MGpxZzIyRVhnN3BkQzZtYllSNW9WS3BEQW10WWYyN2N2M21IUTRmRCtLdlkvOFJjajRjL1NNTmE2NWN2Y21WcXpmWnNHMGY1bVlhZkd0VnBWRzlHalN1VjVQYU5hcGdiaVl0NzdOd2NvVEV4THlOZGJCWHhwYzA5ZXRDN1ZwWmp3ZWZoZHUzb1gzYkoxKy9hVnZlNzlYbGVSZzJVUG04VFNzNGRSb09IOG43OVNiQTNGeWFLQWhSVnBoa0VpdEpiWU9ObTQyeHd4RDVsSWpTQWpjL3FubFhaTm5jOXlXQkpZUVFvdERkam83bGFFQXdRL3AxUWExV0d6c2NrUThIcjlweUlWcFpzYVJSNnhuV0lCYU51dVIyTXE1WXdRMy9uaDN4NzltUm1OZzQvajUrbXIrT25pYnd6SG5TMDNXR2NXbnBXdjRMdnNSL3daZFk4L051TEN6TXFWV3RNcjQxdmFsYnF5cDFhbGJCemFVRUptU0tVZ1VQYU44NjYzRjdleGpRSi9mcjdSK3MwSGw4N0s0OWNERkdaaU1BQUNBQVNVUkJWQy91NmVNcnFQclBRSzhYSVNVbDQ1aWxKV3dDZ29GK0x6LzUrcndtc1Y3cUJvUDdROHhkV1BJOWpCZ0c0MGFCalRYczJWL0E0SVVRd25oTU1vblY1OFYyYlB0dER5a3BxY1lPUmVTUnBhVUZ2WHQyd3M0MmI4bEhhMnRMbnFubFRlMmEzcktGVUFnaFJKSFk5Y2RSQUxvKzE4TElrWWo4dUpPb1lkdjVqSzFEWGF2RlU5RSt6WWdSNVkrTGt3TTlPajFMajA3UGtwQ1l6TCtuemhGNCtpS0JweTl3N1VaVXByR3BxV21jUGh2SzZiT2hobVBseXpsVHA2WTNOWHdxVWQyN0l0VzhLK0xpWkkrcXRMNWU4bkNIVjNwbVBXNXZsLzN4bkR3Kzl1K2p4azFpUFRUd2pZelB0NnhWUGdhZnpienRjUGhnNlB3YytBL0wrN3lXbGpENkRYaTJCZHlKaHVteklUSUtwczZFVHo2RU4xOERIMjlZdlE3a2J5b2hoQWt4eVNUVzI4TjcwK2ZGZG1XNkZhcXBrSmF0UWdnaFNpS2RUc2V1ZlVmd2ErS0x1NXVUc2NNUmVhUUgxcDUySkNWZFNkaFV0RStqYTdXU3M0MHd2Mnh0ckdqZnFpSHRXelVFbE5XQmdXY3VFaGgwa2NBekY3aDFPK3RyM0Z1MzczTHI5bDBPL0Ixb09PYmtZRWMxYjArcWVWZkV4OXNUTDgveVZLcFlEdnM4dm5sWW9nVUdaYTBqdFdWdDN1dFRMWndEbmhXeXIwWGw1QWd6UHM1N0xPN2xsUG55WXRvc0pVbjJjSlhud3lTakpvL2JRNGNOaEtqYnlvb3h0VnBweFpsWDFhckNPeU9oY2tVSU9RZGZmd3N1RDhwNlJNY290Y1FtdkFQUGQxQzJOSDZ6R0s2RTUzMStJWVF3SXBOTVlvRzBRaFZDQ0NGRXdSMFBQRWZVblZqR3Y5blAyS0dJZkRoODFZWnowWllBcUZVd3JFRXNaaVY0RzJGK2xYTjFvbE83Wm5ScTF3eUEyekd4bkQwZlRzaUZNRUl1aEhIKzhqVlNVN091T291TmkrZEUwQVZPQkYzSWROelIzcFpLRmN0UnVVSjVLbFYwcDJKNVY5emRuQ2puNW95cnM0TnBiNk8xc29MbVRmSTJMaWNhalpMZ3lpc3pzN3lQMTJoZ1lEOWx5K0NqTnE1UlB2NjY4OG5YKzlhQ3hLUUg5OVdBTmc5TkMyeHRZRUJmWmRYV3czdHMyQXl0L0pRdGhLdld3dTY5RUhjZlpuNnBiTEhzOVNMTW1Ra0hEc1BQVzVRa2x4QkNsR0FtbThRU1FnZ2hoQ2lvSFh2K3h0M05DYi9HZFl3ZGlzaWptQ1FOVzg1bWJDUHM0aE9QbDROeHV4RVd0WEl1VHBScjZVVGJsZzBBcFdaV2FOZ056bDI2eXVXdzYxd091MDVvK0EyU2M5Z09kdTkrQXZmT0pSQjhMaXpMT2JWYWpadUxBK1hjbkhCM2M2R2NpeU9PRG5ZNE9kcmg1R0NIazRNdGpnNzJPRG5hWVdOdFdmSzJLN280dzZTbmZFTTdPaWIzYm9HdUxzcnFLMHNsZWNxRlMvRHhES1c3UUc0Q0FpSDJudkw1eXozQTBRSFdyRmNlUHl3Mi8zQUw0ZVBzN0NFK1h2bmMwaEtTVTdJZjkvRDhDeDB5N2hGeEhaYXVnbk1Qa3BxblRpdlA5YlZCY0RWQzJhNm8wOEg2VFJBVURDTmZndzV0NEZrL0pabTE3d0NFWHNuOStRa2hoQkZJRWtzSUlZUVFaY3J0bUFjRjNmMmxvTHVwZUxpTk1GbXIvSHQ1MnFYVHZVYThjWU15QW5NekRiV3FWNlpXOWNxR1l6cWRqdXVSZDdoOFJVbHFoVWRFY2UzR0xhNUgzaUV0TGVja24wNm5JK3BPTEZGM1lna203SW4zTlROVFkyMXBoYlcxQmRaV1ZsaFpXV0J0YWZuZ3NTVVc1dVpvTkdyTXpOUm9OQm8wR2pVYWxRYU5Sc1hJd25yeWo3c1ZCVFB6c0xWdjZpUW83MTd3K3d3YkNGcXQ4bmxTTXRTb0JoM2F3djZEdVY5NzdvTHluNjBOREJtZ0hOdjV1L0p4a0wveThjZWZNc1kvSEFOS3phLzdENzdIYlcwaEtTbnIvTlpXOEdKWDZOWkpHWitTQ2o5dlZWWmdwVC95Yng4ZkQvTy9nNWxUWU1MYk1QN0RqQVRaNldDWU1CbjY5b0llM2FCVFIrVy9mMC9BbHd0eWY0NDU2REY0Y29HdkxZamJVbDVHaURKRGtsaENDQ0dFS0ZOMjdWTUt1bmVUZ3U0bTQwaUVEU0YzbEpVd0toVU1yVis2dGhFK0RiVmFUV1ZQZHlwN3V0UCsyVWFHNHcrVFZCRTNvb2k0ZVp0ck42S0lqSW9oNms0c3QrL2M1ZDc5dk5jU1MwL1hjVDg5a2ZzSmlmbU9iNlJkRVhWVFZLdkJ3VDV2NHdxcXdUUFFzcm1TYUJveUFPN2VoZk9YbEFUVXNRQkl5T1BYOEJuZm5PUFl2aXZqODRkSkxJMUdTVkE5VERRNTJHZGZoRjZuVjFaUTJWakQzdjJ3NlJlNEc1djlmYzVmaEsyL0tZbXgrTWNTd0dscHlyYkQvL3RES1lEZnNTMzh2aTl2enkwSDhRWDRYbmthOStLSzkzNUNDT09SSkpZUVFnZ2h5b3lIQmQxYk5LMUxPVmNwNkc0SzdpYXIyUlNTa2F6b1ZEVUJieWZUNlVab0xHcTFHZzkzRnp6Y1hXamFzSGFXOHltcGFkeStFOHZ0NkZpaTd0d2xPamFPZS9maXVSZVhRR3hjUExGeDhjVGRUeUEyN2o1SlNTV3dlMTA1TjVqOVNkSE5iMnNESTRjckhmMTI3Y2xJTVAyOFJkbDJOMndnZkxjOGIzUDVOYzM0Zk53b1dQSERrOGZiMnlrZkh5WWEzVnlWTFlDUFMwbUJCWXVWeE5UTnlJejVuOFNqZk5ZeGQyT1ZSRjEwREN4ZkRUOXRnZnYzbnp4UEx2N2M5czFUWFo4ZkhYcVBvM3JWaXNWMlB5R0VjVWtTU3dnaGhCQmx4citubElMdUU5L3lOM1lvSWcvMHdQb3pqaVNsSzZ0WXl0dWw4MktOcC92aldpZ3NMY3lwNUZtT1NwN2xjaDJibHE0bEtUbVpwS1JVa2xKU1NFNUtJU2s1bGFUa0ZCS1Rra2xOMDZMVmF0SHFkTXBIcmU3QjV6cjQ3YStpZVFKM29wVUVUbTdHajFhU1FQbjE5cHRLTjhJdjUyZmVtaGNkQXp0Mkt5dVd6bDJBUHc0OGVSNXpNMmpXV05uK1dONGQ2dGFCZDk1VXVpdm01R0VTcTMxcmFOcElxWjlWemczNjljNFlzMnVQc3FMcXdxWE0xN1pwbGErbkNVRGtyY3piR3A4eWdTV0VFRVZKa2xoQ0NDR0VLRE8yLzkvZmxDL25UTE5zVnFhSWt1ZjREV3RPUnluZDVWVEFzSHIzc05ESU5zTGlabTZtd2R6T0ZnYzcyL3hmWEZSSnJOVFVqTUxsdVkzTHJ4ZTdLSjBQOXgrRWYwOW1QYi9sTjJWMTFSdERJU3djTGoraENIcnpwbUJ1RGtGbjRJV09TbTJxajk1VHR2QkI5b1hkN1Irc1BPenlmTWF4bXRXVi94NDY5SGZXYllHUWU2SDZSL1hzRG9QN3cvRVRlYjlHQ0NHTVRKSllRZ2doaENnVEhoWjBIOXEvcXhSME53SDNVdFQ4SEp4UlQrbTVxb240T0pmQWJXMmlhT1hVdmMrelFzN244akxQdGVzdzRjT3M0eG8zVUJJN2tiZmcreHptVDB0VFZvRjk4U204UHc2bWZnYTM3MlEvdGxOSHBRTmdVckx5K094NUdQT2VraWlEN0F1N2g1ekxTRVoxNndUREI4UGs2WER4Y3A2ZWFwN1kya0x2SGtyQitGOTJGTjY4UWdoUnhDU0pKWVFRUW9neVlkZStvNkJTU1VGM0U2QUhmZ3AySWpGTkJVQTUyM1I2MXN5bXNMVW8vYmIrbHZXWXhneTZQS2Q4M1BWL21iZjdQVlNyaGxKUS9VWWtIRG1XOVh4MmhkSnIxWUIzeDRKT3A2eVlTa25KT2E2d3E3QitFd3g5RlQ3OUdLYlBncWpIRWxsVnF5amJCeGN1QlcrdmpPT3g5ekkrZjdTd2UrUXR1UDdZTnNNR3p5aEpzN0R3bkdQSlRkVXF5amJEdFQrRC9zRktSdi9lU2lKci9hYU1Mb2hDQ0dFQ0pJa2xoQkJDaUZJdkxWM0x6ajMvMEtyWk03aTVGRkczTkZGb1R0eXdJakRTMHZCNHlET3lqYkRNK21sTDVzYzJOdkRlV0xDd2dLOFdLVjBDQVVhOURxNnU4TmtjNWJHWkdVeDhSOWtXYUdtcEpIQzAycHp2NDFVSlBub1hMTXpoNjIrZnZFWHdvUjI3d2F1eTBpRnd4aFQ0WkxaUysrcWhWM3BDUWlJYyt6ZHpFdXR4S2hXMGFLWnNmYngrSStPNG5SMDBxS2QwSyt6WFcwazRGY1JBZjJoWVQ2bTF0WGdsK0hoRDF4ZVVCTitPM2NvWVMwdlFhU0V0bTRTZ0VFS1VJTEtXWGdnaGhCQ2wzcDkvbitST3pEMWU2ZDdXMktHSVhOeFBWZk5UU0VhaXNYMlZCR3E2eWpaQ0FWVDNnYmt6b1c1dFdMUXNJNEVGVUtlV2txaDVLRDFkU1hMOXZrL1p1dmZGcCtCZEpmdDVxMVdGNlI4OVdKbTBFWTRjejN0TVM3K0h3UCtVNHZHelAxRldUajJrMFNoMXRWSnkrZjYxc2xLMkRJNTZBNnl0TTQ1MzZxQWs0MVFxWmE2Y09EbEMvejVRd1NQajJMeFpNR204OHZuWDMwSm9HSFJvcXlUN3JsNkRiNWZCc2xYSzE4bk5GYjc4Rk41NkkrL1BXd2doakVSV1lna2hoQkNpVk5QcjlXemVmb0RxVlN2Um9HNzEzQzhRUnZWenNDUHhxY3I3ckc0MlduclhrcTFPWlo2VkZmUjdHYnAzVnJiV25idWdKRjVlN3BFeHh1NUJSNzlIajRIU1RUQXNIRHpLS3dtd3cwZGcyM2FsSmhaQXZicnd3WGpsSHJ2MndLLy95MTlzV2kzTVd3UlRKMEh0bWpCbEVtemREcHUyS1Ftc3ZOU3hTa3BTVmtRTkdRQjlleWwxc214dDRNV3VTdXc1SmQ4ZThtc0dmWHFDdFJXc1hxY2M4L1pTVnBVQkpDYkN6QzloMWpUbzJBNlNVMkRWZzNwZkdnM2N1NmVzQW12M3JMSVNiTnYyL0gwTmhCQ2lHRWtTU3dnaGhCQ2wybi9CbDdoMEpZS1B4ZzlHcFZJWk94enhCSUdSVmdUY3RESThIbHp2SHBabU9pTkdKSXpLM0F3NlBhY2twcHdjNGNJbFdMd0NGbnlwMUpyS3pzQisyUjhmOHo2OCs0NVNHNnBOSzZYcjRKNzlTZ0xMekF4Mi9nNXIxc09NajhFM2grNmxPUldUN3pNWVB2MEN4bzFTdGdXKy9DSUVoMlRmMmZCeFZsWktBcXBIVitWeHQwNnc1dzk0cVRzNDJNTjN5Mkh5dTVtL0puTS9VeEpkSi85VGpyVnNwbng4MGdxeSsvSHcyVno0ZkRxNHVvQmFyZFQrK3U0cjJQY256RnNJYzJiQ2dENXdMU0p2c1FzaGhCRklFa3NJSVlRUXBkcW03WDlTenNXSjlxMGFHVHNVOFFUeGFTclduOG5ZUnRqR0s1SGFyazhvckMzS0FKVlNiOHJxUVUycm5iOHJLNThlZHU1NzFNSTVTcElwdTNNUGZUZ2RYdW9LTDNXRFgzY3FSZFN2aEN2ZEFOZitySXo1NzR5eWV1dHhiVm9wSzZZQ0FyT2ZPeTFOMmI0NFpBQ2N2d2luUTU3ODFCd2RsSS9memxNU2RKZXZLTnNqZS9lQVByMmdmUnM0ZmdKT25NcDhuWmtaVktxb2JLMDgrUjg0T3lsSnQ2Zzd5bjJmSk9vMlRKMEp0MjRyQ1N4SEIyVkZXMVZ2MlBJYmZMTUVQbm9QeHI2bGZLMGVyYzhsaEJBbGhDU3hoQkJDQ0ZGcVhiMFJ4WkdBWUVZTTdvRzUyUk5xeWdpajJ4VHN5UDBIMndoZHJMVzhVdnUra1NNU1JwZVdwcXdRU2syRG1MdFBQMTk2T216Ym9XemRlMWpBZk5wbm1ZdVpaOWNORVpRazF0MVlKZEdURTcwZWZ0aVFleHptNXREMFFWTGQxZ2JXL1F6YmR5dlhYNzhCWTBjcGliU2wzMmU5MXRsSitYajNRWWZEVGgyVlZWVUgvOHJvUEFoS3NzL0NJdXYxTnlJelBuKzRUZkhobHNmQUlLVmJZcy91eXFxeUQ2Wmxuck9VaXJ4MWgyK1hydU5rWUREUk1iSEdEcWZZdWJvNDBiaFJYY2FNR2t4NWQxZGpoeU5FcmlTSkpZUVFRb2hTYSt1T2cxaFpXZEtqVXl0amh5S2VJQ2pLaW1NM01ncGFENjUzRDJ2WlJpZ0FJcU5na0gvdTR4enNsWTk1R2J2NWw0elBqZEdOTHkxTldXVlZ1eVo4dVFCdTNGU08rOWFHZDk1VVZrbDk4VFhFUFVqa2FyVlFzWUtTclBKN3NIVXc0cnF5S3V1RmpzcjRQdzVtdnNmdE8wb2RzT1pObE5WanVzZitmM0oyVXVwdmdWS1kvcUVObThIRkdYN1pVU1lTV0xlaW92K2Z2ZnVPcTdyZS93RCtPZ3M0ekFQSUVCYzRjSUFERlV5Y3BXazV5ejNUdEhLa042dmJ1UGYrMG01MmJkbFNVOHRaV3FtWnFlWEtsWm9iUlVWeDRNSUp5RHlzdzFuZjN4OWZQWWhNQmZ5ZThYbytIajdnTzgvN3dJa09MejZmOXdlang3MEZiYmJqOXQ1TFM4L0U5cDM3Y2ZqSVNheGNOcHRCRmxrOWhsaEVSRVJrbDdLeWM3RjE5MkgwZWJvOVBOeGNwUzZIU3BGbmtHRmxYT0Uwd3VqYWVXaFdnOU1JNlQ3UDlhbmFjemRzTG4vRndPcTIrSHZBUlExazN3MnFlbllIWGh3cE5sai8zMmZpTk1kN0VpNEJiU0tBTmQrTDJ5bXBZbjh3ZHpjZzRhSVl4S1dtRmIzL2x1M0FpNk1LVnlnc3pjRWpRT0wxd20yVHFlelJablptN29JVkRoMWczVStibllPNUMxYmd3eG5sdkdhSUpNWVFpNGlJaU96U3htMS93MkF3WW1EdkxsS1hRbVZZSGUrRnJBSnhHcUhHeFl6QnpiUVNWMFJXcDZ3K1Y3YktZQVFNOTAyWnpjOFhSMDk5OWpWdzdVYlJjNythRHp6ek5PQ21Gc08zUDNlSllWT1dWaHpKSlpjWHYvK21iZUlvdHBiaGdJZDc4ZVA1T2pFSTIzZWdhcCtYalRrZWUwYnFFcXhLN0lseWVya1JXUUdHV0VSRVJHUjNEQVlqZnR1OER4M2JOVWRRWUEycHk2RlN4Tngyd2FHYmhkTUlSNFZud1ZWcC8xT1l5QWE5OW80NERmQlIvYmdHK0hsdDZjZjM3Z2YrUGxoODJoOGdqckphdWFyMGEwdTZCZ0NPeFlyL3FGU08yQU9yTEtscFZkQjdqcWlhTWNRaUlpSWl1N1B6NzJQSXlNekcwSDdkcEM2RlNwR2hVK0RIMHhyTGRuVHRmRFQzMTBsWUVWRVpLcnRTbjhray9pdExhV0VVRVJGWmxERDJsSWlJaU1oMkNZS0FOUnQybzJsb1BUUnJYRS9xY3FnRWdnQXNQK21GUElNTUFPRG5hc0xRTUU0akpDSWlvckl4eENJaUlpSzdjand1QVZldTNjYVFmazlCSnBOSlhRNlZZT2RWTjV4TGN3WUF5R1RBdUphWmNGRndGQW9SRVJHVmpTRVdFUkVSMlpXZjEyMUhvTDhQT3JWcklYVXBWSUtiMlNyOGR0N0RzdDJyUVE3cWUwdThVaHdSRVJIWkJJWllSRVJFWkRmaXpsN0dzVk1YTUtUZlUxQW8rRGJIMmhoTU1pdzU0UVdqV1J3aFY4L0xnTjROdWJ3OUVSRVJWUXpmM1JFUkVaSGQrSDcxRnZqNWFOQzcreE5TbDBJbDJKRGdnWnZaS2dDQWswTEErSmFaVU1pNUdpRVJFUkZWREVNc0lpSWlzZ3YzUm1HTkdQUTBuSnhVVXBkRER6aVg1b3p0bDkwczIwT2FhaEhnYnBTd0lpS2k2aGNTRW9Lb3FDakk1US8zcTNmNzl1M2g0K05UNW4zOS9mMHJXeDZSeldHSVJVUkVSSGJoKzlWYjRPZXJRZTl1SElWbGJYSU5NaXcvcWJGc3R3elFvV1BkUEFrcklpSjZQRWFQSG8zNTgrZERxVlJXK0pxbVRadmk2NisveG52dnZWZnFPVC84OEFPbVRwMWFiTCtMaXd2RExiSnJETEdJaUlqSTV0MGJoVFZ5WUErb1ZCWC9SWUdxbndEZ3g5TWFaT2pFdDUyZXptYU1icDRGcmh0SlJJN2dYbmhsTXBrcWRMNUtwY0o3NzcySHJLd3N6Snc1RXdBUUdocGFiZ2ltVXFrd1pNZ1FiTml3QVo5OTl0bERqL3dpc2hWOGwwZEVSRVEyYi9tcUxmQ3ZvVUd2YnUya0xvVWVjUGltR3NkdXUxaTJ4N1RJZ29lVFdjS0s2TEZ5Y1FKMFhIM1NvYmc0U1YxQnRXdlZxaFVXTDE1YzVqbHQyN1lGQUV1WVZORVFhOHFVS1dqVXFCR21UWnVHOVBSME5HalFBQ3RYcnNUNjllc3hhOWFzWXVkN2VIaWdmLy8rR0Rac0dBSURBM0h0MmpXc1c3Y09NaG4vVkVEMmlTRVdFUkVSMmJTNCtFczRIbmNCYjB3Y3dsRllWaVkxVDRHZlQzdGF0cnZXeTBXNG4wN0NpdWl4MDNnQ1NhbFNWMEdQazhhei9ITnNYRnBhR2paczJHRFo3dCsvUDNKeWNyQno1ODVpNXlvVUNoaU5GZXYvMTZkUEg0d2NPUkxmZmZjZDl1L2ZEd0M0ZE9rU3RtN2RpZ0VEQnVEMDZkUFl1SEdqNWZ6SXlFaHMzcndaYXJVYTU4NmR3OXk1YzdGOSszYVl6ZnhEQWRrdnZ0TWpJaUlpbTdaODlWWUUrdm5nbWFmWUM4dWFtQVZnMlNrTmRDWnhGRUtnbXhFRG0yUkxYQlU5YmtMamVwQXh4SElvUXBOZ3FVdW9kdGV2WDdkTTlRUEVFQ3N0TGMyeWIvVG8wWWlKaVNseXpZUGI5NlNucDZOSGp4NFlQSGd3M25yckxWeTllaFh4OGZGNDl0bG40ZVhsQlkxR1k1bEsrTzY3N3lJK1BoNFhMMTRFQUhoN2UyUDM3dDFZdFdvVlRwdzRBUUNReVdSWXQyNGR2djMyVzJ6YnRxM0tuenVSMUJoaUVSRVJrYzI2TndycnpVbERvVklxcEM2SDdyUHRzanN1cG92VGl1UXlBZU5iWmNKSklVaGNGVDF1UXJ0d3lQWWNrN29NZW95RXFEQ3BTNURjK2ZQbnNXYk5HZ0JBZ3dZTjBLWk5HK3pldlJ0Mzd0d3BjbDYzYnQxZ01CZ0FpTDJ6NUhJNWdvT0Q4ZFZYWHdFUXB5Qm1aV1VoTXpNVFo4NmNRVmhZR0diTm1vVlJvMFlCQVA3ODg4OWl6ZCs5dkx4UXQyNWRoSWFHTXNRaXU4UVFpNGlJaUd6V3ZWRllQWjlrTHl4cmNpMUxoWTBYM0MzYi9VSnpVTmZMSUdGRkpCVWhyTDQ0R3V0OG90U2wwR01nTkFtR0VGWmY2aklrZCtUSUVSdzVjZ1FBTUdUSUVMUnAwd1lyVnF6QXFWT25pcHdYSGg0T2QzZnhaK1VmZi95QjFOUlVwS2FtSWlNakErbnA2Y2pPem9ZZ0ZJYi84K2JOZ3lBSTBHZzBFQVFCTGk0dWVGRGR1blVCQURkdjNxeXVwMGNrS1laWVJFUkVaSlB1amNMNjUrUmhISVZsUmZRbUdaYWMwTUFzaUUyRkcvcm8wYk4ranNSVmtXUmtNcGpIUFFmRmY3OEY4dGdQemE2NXFtRitzVC9BaHVKRnFOVnFBSUJPVi96MXIxUXFMU094c3JPemtaeWNqSHIxNnFGMjdkb2wzdXY3NzcvSDBhTkhBUUEzYnR4QWRIUTB4bzhmait4c2NhcTJTcVZDMzc1OUFRQm56NTZ0OHVkQ1pBMFlZaEVSRVpGTldyNTZLMm9HK0tKblY0N0NzaWEvbnZOQVVxNzRGdE5GWWNhTExUSWg1KyswanEybUw4eXZqNFQ4eXg4WlpOa3JWelhNcjQ4QWF2cEtYWW5WOGZIeEFRQmtabVlXTzZaU3FaQ2ZuMi9aN3QrL3Y2VkovSVBjM2QyeGJ0MDZTNGoxOGNjZlkvcjA2Wmd3WVlKbEJVUkJFSkNhbW9wNTgrWXh4Q0s3eFJDTGlJaUliTTd4dUFzNEhuY0JiNzA2QWtxbFhPcHk2SzdUZDF6d1Y2S2JaWHQ0dUJZMVhDdTJyRHpaTjZGeFBaaG1USUI4NlhwT0xiUXpRdU42TUk5N2pnRldLZno5L1dFMm01R1dsbGJzbUxPek03S3lzb3J0NzlxMWE3RjlEemFHOS9QenczdnZ2Y2V3aWh3T1F5d2lJaUt5S1dhekdkOHMvUTExZy96Um8wdWsxT1hRWGRsNk9aYWY5TEpzdHczU29WMnQvREt1SUlkVDB4Zm1mNCtEN014bHlJNmNnZXpjVlNCVEMrajBVbGRHRDhQRkNkQjRpdjJ2b3NMRUhsaWNRbGlxSmsyYTRNYU5HekNaaWdmNlRrNU8wT3VMdi82RGc0UEx2ZThubjN5Q0RSczJGRmtsRVFCcTE2Nk53WU1IWTk2OGVaYXBpa1QyaENFV0VSRVIyWlROT3cvaGN1SXRmUFNmQ1J5RlpTVUVBRCtjOGtLMlh2eCtlTHVZTURJc0UveTFsb3FSeVNDRU40QVEza0RxU29pcVhVQkFBT3JVcVlPdFc3ZVdlRnl0VnBmWUsydnQyclVQL1ZoMTY5YkYyTEZqMGF0WEx5aVZTcHcvZng2Yk4yOSs2UHNRV1R1R1dFUkVSR1F6Y3ZOMVdQclRKclJwMlJqdFdqZVZ1aHk2Nis5cnJqaVZVcmhLMW9zdHMrQ3FFc3E0Z29qSXZxaFVLblR0MmhWUlVWRm8wNllOaGc0ZGlwNDlld0lBOXUzYlYrSTFMaTR1SllaWWJkdTJMYmJ2d2VtRUFDQ1R5UkFkSFkxQmd3YWhZOGVPQUlBZE8zYmdoeDkrd0xsejV5cnpkSWlzRmtNc0lpSWlzaGsvL2JvZFdkcGNUSG54ZWNnNGZjVXFKT2Nvc2Vhc3AyWDc2WkJjTlBZdGtMQWlJcUxxNWV6c2pNYU5HeU1zTEF4aFlXRUFnS0NnSU15ZVBSdjUrZm1JaTR1RHE2c3JoZzBiaHR6YzNCSkRMQ2NuSnlnVWloSkRMQThQandyVjBiZHZYL1RyMXcvcDZlbFl1WElsZnYzMVY5eThlYk55VDQ3SXlqSEVJaUlpSXB1UWxKS09YMzcvQzMxNmRFQnczWnBTbDBNQVRHWVpscHpVUUc4U0E4VmFIZ1k4MXpoYjRxcUlpS3JYMDA4L2pmZmZmeDhBVUZCUWdDTkhqdURvMGFNNGR1d1k0dVBqWVRRYU1YbnlaUGo3KzJQNTh1WEl5OHNyZGc5WFYxY0FLTEk2NFQyN2QrK3VVQjJKaVltWVAzOCs5dTdkQzZQUmFOay9aODRjckYrL0hydDI3WHFFWjBkazNSaGlFUkVSa1UzNGRzVkdPQ21WZUhINHMxS1hRbmR0dXVpT3hDd1ZBRUFwRnpDK1ZSYVVjazRqSkNMN2R1REFBU3hac2dSSGpoekJxVk9uaWpWUTc5U3BFOGFPSFl1VWxCUXNXN2FzeEh0b05Cb0FKWWRZOTZZaDNtL2J0bTNGOXAwOGViSllVS1ZVS2hFZEhZM2J0Mjh6eENLN3hCQ0xpSWlJckY3YzJjdjRhMzhzSm96cEI0Mm51OVRsRUlETEdVN1lmS253ZS9GOFl5MXFlWEFsTENLeWYrbnA2Vml3WUVHSng3cDA2WUpaczJiQmJEWmordlRweU0zTmhWd3VoOWxzTG5KZTc5NjlBUUJKU1VuRjdwR1dsbGFoT3VUeTRvdWJCQVFFQUFDbkZaTGRZb2hGUkVSRVZzMHNDUGhtMlRvRUJkYkF3RjVkcEM2SEFPaE1jaXc1cVlGd2Q5QlZVOThDZEFzdVBsMkdpTWhST0RzN1k4S0VDUmcxYWhRRVFjRDc3Nzl2YWNhK2N1VktCQVlHSWljbkIzcTlIbTV1YnZEejg0UEJZTUQrL2Z0THZXZFFVQkR5OHZMUXFGRWpBSUJlcjdjY1MwdExRNXMyYmRDeVpVdkxhQzY1WEk3bm4zOGVBSERod29YcWVxcEVrbUtJUlVSRVJGWnR4OTRZbkw5NEhSKzhQUjRxRmQrNldJUFZaenlRbXFjQUFMaXBCSXh0bVFuMjJTY2lSK2JzN0l3bm4zd1NXcTBXMDZkUHg0RURCeXpIVHA4K2pZWU5HOExUczNBUmpGdTNidUdycjc3QzdkdTNTNzNud29VTEVSUVVaTmsrY3VTSTVmTTVjK2JnM1hmZnhaSWxTNHBjWXphYnNXWExsaUxuRXRrVHZoTWtzakpKeWFtWXQzQWxqc2VlUVZwNnB0VGxQSGErUGhxMGpnakQxRW1qRWVEdkszVTVSQ1F4bmE0QWkxZjhnWlpoRGRHeFhYT3B5eUVBaDIrcGNlQ0dxMlY3VkhnbU5DN21NcTRnSXJKL1dxMFdiN3p4QnJLeXNwQ2VubDdrMkt4WnN6QnIxaXdvRkFvb0ZBcVl6ZVlpamRqdmlZMk5MYkk5Wjg0Y0JBWUd3bVF5NGZ6NTh6aCsvTGpsMktaTm03QnQyelo0ZW5wYVZ1c1ZCQUc1dWJrb0tPQUtzV1MvR0dJUldaSGtsRFNNSHZjV3ROazVVcGNpbWJUMFRHemZ1UitIajV6RXltV3pHV1FST2JoVkczWWhOU01MLy92M1M1WTM2U1NkcEZ3bGZqenRaZG1PcnAyUDFqV0xMdzlQUk9TSXJseTVVdVp4azhrRWs4bFU2dkUvL3ZnRGYvenhoMlY3eDQ0ZFpkN1BhRFFXQzh5STdGM3hUbkJFSkptNUMxWTRkSUIxUDIxMkR1WXVXQ0YxR1VRa29UdHBtVmk5ZmhlZWVUSUtqZXJYa2JvY2g2YzN5ZkRkY1EwS2pHS1lXTlBkaUdITnNpU3Vpb2lJaUJ3SlF5d2lLM0k4OW96VUpWaVYyQlB4VXBkQVJCSVJCQUZmZmZjTElKTmgvTWcrVXBkREFOYkVlK0ptdGdvQTRLUVE4RXJyVERnckJZbXJJaUlpSWtmQ0VJdklpamhpRDZ5eXBLWmxTRjBDRVVsa3o4R1RPSEQwTkY0ZTJRZSszcDdsWDBEVjZzZ3ROZlpkTCt5RE5UeE1peUIzZzRRVkVSRVJrU05paUVWRVJFUldSWnVUaXptTGZrR3owR0E4OTJ4SHFjdHhlRW01U3F3OFhSZ2tQbEVySCsxcjUwbFlFUkVSRVRrcWhsaEVSRVJrVlJZdTM0RHMzRHk4OWVwd3lPVjhxeUtsd2o1WTR2Y2gwTTJJRVdGYXNNVStFZGtEWHgrTjFDVllsUnErM2xLWFFGUXVyazVJUkVSRVZ1UFlxUXZZc3Vzd3hneDlCc0YxQXFVdXgrR3RPVnUwRDlhRU5wbHdWcG9scm9xSXFLZ1RweFB3NUlEWEh2bzZmVzVCTlZSanV6Snp1Tm9zV1QrR1dFUkVSR1FWZEFWNmZMRndOWUxyQkdMa3dCNVNsK1B3anQ1U1k5KzF3ajVZdzlnSGk0aXNWS3Z3Um1nVjF2Q2hyOHZKeWNYcTFiK2hRTWN3eTluRkdVT0g5cGU2REtKeU1jUWlJaUlpcTdCODFSYmNUazdEdkkrbVFhVlVTRjJPUTB2T1VXTEZBMzJ3b3RrSGk0aXNWS3V3aGhnejlKbEh1blpRMzY2WXUyQUZZay9FTytTaVFqVjh2UkhScWhtbVRocU5BSDlmcWNzaEtoZERMQ0lpSXBMY2hVdlg4Y3ZHM1JqUXF6T2FoUVpMWFk1RE01aGsrQzZXZmJDSXlERUUrUHZpd3huVHBDNkRpQ3FJM1ZLSmlJaElVa2FqR1ovTlh3WC9HdDRZUDZLUDFPVTR2Ri9PZXVMRzNUNVlLb1dBVjFxekR4WVJFUkZaQjQ3RUlySVRMVnUyUkVoSVNLWHZjL255Wlp3NmRhb0tLaUlpcXBnMUczZmg0cFViK0hUNlJLalZUbEtYNDlDTzNuTEJudnY3WURYVG9wWUgrMkFSRVJHUmRXQ0lSV1FuZXZmdWpRRURCbFQ2UG12V3JMR0VXRysrK1NhR0R4OWU3SnhQUC8wVWI3Lzlkb1h2T1dqUUlGeTllclhTdFJHUi9ibHg2dzZXNjU5NG53QUFJQUJKUkVGVXI5NkNIbDBpRWRtcXFkVGxPTFRrWENWV25QYXliTGNMeWtlSE91eURSVVJFUk5hRElSYVJuWG55eVNjZitkcmR1M2VYdUgvcDBxVUFnSWlJQ0VSRVJDQTNOOWV5cnlJeU16TWZ1U1lpc2w5bVFjRHNCYXZncG5iQnErT2VsN29jaDJZd3lmRGQ4YUo5c0VhR3N3OFdFUkVSV1JlR1dFUjJKanM3dThydk9YLytmQURBM0xsellUUWE4ZmZmZjJQVHBrMVYvamhFNUZoVy9iWVRKODljeFArOVBnYWVIbTVTbCtQUWZqbm53VDVZUkVSRVpQVVlZaEhab1ppWW1JYzYvOFVYWDBSY1hGeVo1emc3TzZOTm16WTRkT2dRc3JLeUtsTWVFUkhpejEvQmtwODJvWHZudG5pcVk0VFU1VGkwbUZzdTJKTllHQ0t5RHhZUkVSRlpLNFpZUkhib3d3OC9MTGF2YTlldTZOaXhZNG5IYnR5NFVlNDlvNktpNE9Ua2hDMWJ0bFJKalVUa3VISnk4ekh6aXg5UU04QUhyMDhjQXBtTWs5YWtrcHlyeElvNDlzRWlJaUlpMjhBUWk4Z09yVisvdnRpK29LQWdkT3pZc2NSakZkRzFhMWZrNWVWaHo1NDltRHg1OGtOZnYyUEhEbHk0Y09HUkhwdUk3SWNnQ1Bocy9zOUl5OGpDTngrL0RsY1haNmxMY2xnR2t3emZ4WHBEWjJJZkxDSWlJcklORExHSXFFSTZkdXlJMk5oWTZIUTZqQnMzN3FHdnYzcjFLa01zSXNJZjJ3OWc3OEdUbURKK0FCclZyeU4xT1E1dDdUa1AzTkNLYndYWkI0dUlpSWhzQVVNc0lqdlVvMGNQekpvMXE4UmpKZlhMNnQ2OWU3a3JDRzdZc0FGanhveEJreVpOMExadDIxTHZ2VzdkdWxJZm00Z2MyOVZydHpGdjZXK0lqZ3pIZ0Y2ZHBTN0hvY1hjZHNGZjkvWEJHc28rV0VSRVJHUURHR0lSMmFFelo4NFU2MzMxWUU4c2hVSUJrOGtFQU1qTEs3Ly95ZUxGaTlHelowOU1tellORXlkT3JQcWlpY2l1NlFyMCtPL3M1ZkR5Y01NN1UwYXdENWFFVW5LVldIR3FzQTlXVkZBK09ySVBGaEVSRWRrQWhsaEVkdWptelp1NGVmTm1rWDMzOThSNitlV1gwYjU5ZTB5ZVBCazZuYTVDOTlUcjlWaXhZZ1hlZmZkZGhJU0U0TXFWSytqZHV6ZHExYXFGSDMvOEVibTV1VVhPajRxS1F1M2F0YkZ1M2JvcWUxNUVaTHUrV2ZvYnJ0MUt3VmN6cDhMVHc2MzhDNmhhUE5nSEs4RGRpSkhOMlFlTGlJaUliSU5jNmdLSTZQRTdmLzQ4d3NQRDhjRUhIenpVYUlnOWUvWUFBQ0lpSWdBQUkwZU94SkFoUTJBd0ZKK0NNbWpRSUV5Yk5nMmVucDVWVXpRUjJhemRmeC9ISDlzUFlPeXdaOUc4YVgycHkzRm9hODk1NFByZFBsaEt1WUJYSWpMaG9tQWZMQ0lpSXJJTkRMR0lITkRldlh1eGRPbFNhRFFhcU5YcUNsOTM1ODRkNlBWNitQbjVJVFEwRktHaG9kaTRjU1AwZW4yeGMxZXVYQWxYVjFjTUh6NjhLa3NuSWh0ek96a05ueTlZallqbWpUQnlRSGVweTNGb3h4N29neldzbVJhMTJRZUxpSWlJYkFpbkV4TFpvYTVkdXhiYlY3ZHUzU0xITGx5NGdJU0VCRVJGUlVHbjArSFFvVVBsM2xldFZrT3BWTUpnTUdEUW9FRXdtODFZczJaTmllZWVPblVLY1hGeEdEcDBLRmFzV0ZHaHZsdEVaRitNUmpNKytPSjdxRlJLL0dmYUM1REwrYmN6cWR6SlZXSkZYR0Vmck1pZ2ZIU3N5NS9MUkVSRVpGc1lZaEhab2Rtelp6L1VzZHUzYjZOdjM3NmxYak5reUJDb1ZDcEVSa1pDTHBmajZ0V3JHRDkrUEhidTNJbWtwS1JTci92eHh4L3g4Y2NmWStEQWdWaXhZc1hEUFFraXNtbUNJR0R1a2w5eExpRVJuMDZmQ0Y5dlRpMldTb0ZSaGdYSE5jZzMzdTJENVdiRUtQYkJJaUlpSWh2RUVJdklEblh2L25CVGRzem1zdnVoMUs5Zkg0TUdEWUplcjhmU3BVdlJxRkVqT0RzN1k5bXlaV1ZldDN2M2JxU2twR0RFaUJGWXRXcFZpYjJ6aU1nKy9mckhIbXpjOWpmR0RIa0drYTJhU2wyT3d4SUEvSEJhZzV2WktnQ0FTaUhnbFlnTTlzRWlJaUlpbThRUWk4Z09aV1ptVnVuOXZ2amlDeXhhdEFqWjJkbHdjWEhCNzcvL2pyMTc5K0xDaFF1V2MwcHFFRzh5bWJCMjdWcE1uandadlhyMXdvWU5HNnEwTGlLeVRnZU9uc2I4NWV2UnJWTnJqQm42ak5UbE9MVHRWOXdRYzh2RnNqMHFQQXUxUFkwU1ZrUkVSRVQwNkJoaUVkbVptSmlZS3IrblhxOUhXbG9hQUxFdjFyWnQyN0IyN1ZyNCtma2hOemNYT3AwT1R6enhCQUJBcDlNVnVYYjkrdlV3bTgzWXRXdFhsZGRGUk5ibjRwVWJtUG5sRDJnYUdveTNYeDN4VUN1Z1V0VTZtK3FNZGVjS3AzRStGWnlMSjJybFMxZ1JFUkVSVWVVd3hDS3lNL1Btelh2a2E2ZE1tVkx1T1ZsWldaZzFheFlBNEtPUFBzTFRUejlkNVBpQkF3ZUtiS2VucDJQNTh1V1BYQk1SMlk3VTlDejgrMytMb1BGMHc0ZnZ2Z1FuSjVYVUpUbXMxRHdGRnNWNlF4REU3VkJmUFFZMXlaYTJLQ0lpSXFKS1lvaEZaQ2V1WDcrT2t5ZFBWaW93aW9xS3d0V3JWeXQ4L3BZdFc1Q1Rrd081WEE2ZFRvZjkrL2RYYUpWRElySS9PbDBCL3ZQUkl1VGw2ekR2azlmaDdlVXVkVWtPUzIrU1ljRXhiK1FheEZGdzNpNG12QktSQVlWY2tMZ3lJaUxyazVTY2lua0xWK0o0N0Jta3BWZHRTdzViNE91alFldUlNRXlkTkJvQi9yNVNsME5VTHBreDl6TGYwUkJaaVhhZEIwdGRRaEZ5dVJ3eW1Rd21rMG15R2c3di9VV3l4eWFpaWpFTEFtWjh1aFFIanA3R3ArOU5SSnVXamFVdXlXRUpBSmFlME9ESUxUVUFRQ2tYOEhiN05OVHo0c0lhUkdTZm5oendHc1lPZmZhUmVqQW1wNlJoMUl2L2hEWTdweG9xc3kyZUh1NVl1V3cyZ3l5eUNrcTMrcVgybzVBL3prS0l5TGFZeldaSkF5d2lzZzJMZnZnZGZ4OCtoV212REdLQUpiR2RWOXdzQVJZQWpBelBZb0JGUkZTS3VRdFdNTUM2UzV1ZGc3a0xWa2hkQmxHNUdHSVJFUkhSSTl1MDR5QldiZGlKSWYyZVJOOGVIYVF1eDZHZFQzUEdyL2MxY3U5YUx4ZlJ0ZG5Jbllpb05NZGp6MGhkZ2xXSlBSRXZkUWxFNVdLSVJVUkVSSS9rZU53RmZQbnRHa1JIaG1QQ0MvMmtMc2VocGVVcjhGMnNCdWE3VFNJYSt1Z3h1Q2tidVJNUmxjVVJlMkNWSlRVdFErb1NpTXJGRUl1SWlJZ2VXdUtOSk16NGRDbEM2Z2JoLzZhTmdWek90eFJTMFp0a1dIak1Cemw2OFh1Z2NUSGpsWWdNS05uSW5ZaUlpT3dNVnlja3NpSmV2bjdJeTlkSlhZYlZjSFZWNC92Vld5dDh2bHJ0akxEUUVEUnRYQTl5V2FtOUFJbW9rbTRscGVLZjc4K0hpN01UWnYzblphalZUbEtYNUxBRUFDdmp2SEJOSzc2bFU4b0ZUR3lkRGk5bnM3U0ZFUkVSRVZVRGhsaEVWc1FnVTBIbHFwSzZES3RoQUxCODlaYUh2cTVCY0MzODZ4OGowU0M0VnRVWFJlVGc3cVJuNHAvL25RKzl3WWl2UC93SC9IdzBVcGZrMEhaZmRjUGgreHE1RHcvVElrVERSdTVFUkVSa254aGlFVm1SVlF1bmM1bmZ1eDUybVYreklPQjJjam9TTGwvSHlyVi9ZdUxicy9IYXk0UFI1K25vYXE2VXlIRmtaT1hnbnpQbVE1dWRpNjltVGtWd25VQ3BTM0pvRjlLYzhNdlp3a2J1WGVybW9XT2RQQWtySWlJaUlxcGViR0JCWkVVQy9IMnhjdGxzUE4ydEEycjRla3RkamlScStIcmo2VzRkSGlyQUFnQzVUSVphZ2I3b0d0MEtDejU5RTcyN3Q4ZlhpMzdCNWNSYjFWZ3RrZVBJenMzRDJ4OHN3SjMwREh3NmZSSWFodFNXdWlTSGxwNnZ3SGV4M3BaRzd2Vzk5UmpTVEN0dFVVUkVSRVRWakNPeGlLeE1nTDh2UHB3eFRlb3liSnBLcWNDcjR3Ymk5TG1ybVBYMVNuejMrVnZza1VWVUNibjVPcnc3ODF0Y3Y1bU1UOTZiaUdhaHdWS1g1TkFNSmhrV0h2ZEc5dDFHN2w3T1preHN6VWJ1UkVSRVpQODRFb3VJN0pKS3FjQ29nVS9qMHRXYk9IZmhxdFRsRU5tczdOdzgvUFA5K1VpNGZCMHozeDJQbG1FTnBTN0pvUWtBZmpyamhjUXNzWCtpUWk1Z1l1c01ObkluSXJKQ25UdDNocisvdjlSbEVOa1ZobGhFWkxjYTFhOERBRGg5L3FxMGhSRFpxS3pzWEx3eC9SdGNUcnlGRC8vMU1pSmJOWlc2SkllM0o5RU5CMjRVTm5JZjFreUwrdDU2Q1NzaUlxS1NSRVpHNG9zdnZzQ0hIMzRJdVp5L2RoTlZGVTRuSkNLN1ZUTlE3S21WbjE4Z2NTVkV0aWM5VTRzM1ozeURwSlIwZlB5ZkNZaG8za2pxa2h6ZXhYUW5ySTczc0d4M3FwT0h6blhaeUoySXlCb2RQWG9VbXpkdlJxOWV2ZkQ4ODgvajExOS9yZkMxTVRFeGxYcnNMVnUyNEwzMzNxdlVQWWlzRlVNc0lySmI3SU5GOUdqdXBHWGl6Um5mSUMwOUM1OU5uNHp3cGlGU2wrVHdNblFLTER6dURiTWcvbHdMMFJnd0xJeU4zSW1JcFBUQ0N5L0F4OGVuMU9ObXN4bDZ2UjVObXpiRnRHbWw5N3o5NnF1dml1MUxUMC9IK3ZYcmkrM3YwcVVMR2pSb2dLVkxsNVo0cjNIanhsV2djaUxieFJDTGlJaUlMRzdlVHNWYkg4eEhUazQrdnZoZ0NobzNyQ3QxU1E3UGFDN2F5TjNUMll3SnJkUFp5SjJJU0dMOSsvZEh2WHIxeWozdnVlZWVLL040U1NGV2Ftb3E1cytmWDJ4L3pabzEwYUJCZ3hLUEFReXh5UDR4eENJaUlpSUF3TmtMaWZqWC83NkZUQ2JERngrOGlvWWh0YVV1eWVFSkFINCs0NG1ybVdJamQ3bE13SVNJREhpN3NKRTdFWkcxYU51MnJkUWxFRGtNZHBnaklpSWlIRGg2R3E5UG53dDNkelhtZmZ3R0F5d3JzZSthSy82KzdtclpIdG9zR3cxOTJNaWRpTWdXaElTRW9FV0xGc1gyS3hRS3lOajJndWlSY0NRV0VSR1JnOXV3ZFQvbUxQb0ZUUnJWdy8vKy9USTBudTVTbDBRQUxtVTRZVlc4cDJVN3VuWWV1dFRMbGJBaUlpSXFUWEJ3TUFJREEzSG8wQ0VBZ0Z3dXg3Smx5M0Q1OHVWaVUveDY5KzZOS1ZPbTRMUFBQc1AyN2R0THZGOW9hR2laRGQ0cjIveWR5Rll4eENJaUluSlFnaUJneVk5LzRNZDFPOUFocWpuKzcvVVg0T0xzSkhWWkJDQTlYNEZ2ajN2RFpCYi9VbC9QeTRBUllWcnc3L1pFUk5acHpwdzVrTWxrNk51M0x3Q3hxZnZwMDZjUkZSVUZkM2QzNU9Ua1dNNk5qSXlFajQ4UFVsSlNTcjFmV2xvYTFxeFpVMngvdDI3ZEVCb2FpZ1VMRnBSNDNhUkpreXI1VElpc0cwTXNJaUlpQjVTZnI4Zkg4MVppNzhHVGVPN1pUcGc2ZmdEa2NuWVpzQVlGUmptK2lmRkdWb0g0L2ZCd01tTmk2d3lvRkd6a1RrUmtyZmJ2MzQvQmd3ZWpXYk5taUkrUEJ3Q2NQSGtTVHp6eEJDSWlJckJ2M3o0QWdFd21RMVJVRkxSYUxlTGk0a3E5WDFwYUdwWXNXVkpzZjNCd01FSkRRMHM4QmpERUl2dkhkNnRFUkVRTzVtWlNHaWIvNnd2OGZlZ1VKbzk5SHY5NGFTQURMQ3RoRm9CRko3eHdJMXRzNUs2UUM1allPZ00rYXBQRWxSRVIwWVBrY2puTVpuR2hqWHNoVmRldVhTM0hUNTQ4Q1FDSWlJaXc3R3ZVcUJGOGZYMXg0TUFCeTdYM1V5bzV6b1NvTEh6SFNrUkU1RUJpVHB6RHBMZG1JejFkaTA5blRNYmdmbDNaWE5hSy9Ick9DM0VwTHBidDBjMnoyTWlkaU1oS09UazVvYUNnQUlEWW8wcW4wNkZMbHk2VzQvZEdaSVdIaDF2MlJVZEhBd0QyN05sVDRqMVZLdkdQR0xtNTdJRklWQkxHdkVSRVJBNUFFQVNzMmJnYjMvMndFY0YxYStMRGQxOUN6UUJmcWN1aSsreEpkTU9PSzRVckVmWnVtSVAydGZJbHJJaUlpTXJpNmVtSnJLd3NBSUJlcjhmeDQ4Y1JIUjJOZ0lBQUpDY25JeWNuQjhuSnlXaldySmxsMUZhblRwMWdNQmh3NE1DQkV1K3BWcXNCQUw2K3ZoZy9mbnl4NHcwYU5BQ0FFbzhST1FLR1dFUkVSSFl1SnpjZm55OVloYjhPbkVEWERoRjQ1OVhoY0hGeGxyb3N1azk4cW5PUmxRamJCdW5RdDFHMmhCVVJFVkZaM04zZG9WYXJjZkhpUmN1K21KZ1lSRWRIbzBPSERsaTNiaDBBNE9MRmkralFvUU9DZzRPUm5wNk81czJiNDlDaFE2V090TkpvTkFDQXVuWHJsdG5maXIydnlGRXh4Q0lpSXJKajhSZXVZdVlYM3lNbE5ST3Z2TkFQdy9vL3hlbURWdVpXamdyZkhkZkFmTGR2ZTRqR2dESE5NOEZ2RXhHUjlRb09EZ1lBWEwxNjFiTHY2TkdqQUlCMjdkb1ZDYkhhdEdrRFB6OC9oSWVIUXk2WFk4ZU9IYVhlTnlBZ0FBQ3dhTkVpZlB2dHQ4V096NXc1RTg4Kyt5emF0bTFiNHZVeE1UR1A4blNJYkFaRExDSWlJanRrRmdTc1dyOFRTMzdjQkg5ZkRlYis3eDlvMWpoRTZyTG9BZG9DT2VZZDlVYStVV3hUNnFzMllYS2JkRGh4SlVJaUlxdld2SGx6QU1DWk0yY3MrODZmUDQvczdHdzBhdFRJc3UvNzc3L0h3b1VMWVRBWU1HZk9IQmlOUnZ6MTExK2wzamNrUlB4LzlmWHIxNnVuY0NJYnh4Q0xpSWpJenFSbmFqSHI2NVU0ZHZJOHVuYUl3SnNUaDhMZFRTMTFXZlFBdlVtRytjZDhrSmF2QUFDb2xXWk1qY3lBcDNQeDFhcUlpTWk2ZE96WUVRQncrUEJoeXo2ejJZeHg0OFloTVRIUnNrK3IxUUlBdkwyOTBhNWRPeHc0Y01DeXJ5VDNWakk4ZCs1Y2RaUk5aUE1ZWWhFUkVkbVJmWWRPNGN0dlZ5TXZ2d0QvbkR3TXZibzl3ZW1EVmtnUWdPL2pOTGlTS2E1Q0paY0JyN1RPUkUxM2c4U1ZFUkZSZVdyWHJvM0l5RWpFeDhjWEd6RjE1Y3FWRXE5NTVwbG5vRkFvc0dYTGxsTHY2Kzd1anVqb2FLU2twT0R5NWN0VldqT1J2V0NJUlVSRVpBY3lzbkl3WjlFditPdkFDVFFNcVkwdlh4K05lclVEcFM2TFN2RjdnZ2RpYnJsWXRvYzEwNkpaalFJSkt5SWlvb3A2N2JYWElKZkw4ZE5QUDhIWDF4ZmJ0bTJyOExXelpzM0NyRm16aXV4NzZhV1hjT0xFQ1F3Wk1nVE96czdZdW5WcmhlNGxrOG1nVUNoZ05Cb0JBQzFhdEFBZ2pnZ2pzbGNNc1lpSWlHeVlJQWpZOVhjczVpeGVpL3g4SGNhUDdJTmgvYnRCcVpSTFhScVY0dUJOTlRaZGRMZHNkdy9KUTVkNkphOVNSVVJFMWlVd01CRFIwZEU0YytZTXRtM2JCclZhalo5Ly9ybFM5MHhKU1lHUGp3L0dqaDBMZzhHQVZhdFdWZWc2dFZxTnZYdjNRcS9YdzJnMHd0WFZGUUE0aW92c0drTXNJaXVUbEp5S2VRdFg0bmpzR2FTbFowcGR6bVBuNjZOQjY0Z3dUSjAwR2dIK3ZsS1g4K2dFQWJJemx5RTdmQnF5ODRsQXBoYlE2YVd1eXJxNU9BRWFUd2lONjBGb0Z3NGhyRDY0UEZ2WjBqSzArUExiTmRoL0pBNU5RK3ZoN1NrakVNelJWMVl0SWQwSksrSzhMTnZOL1hVWTJDUkx3b3FJaU9oaEpDVWw0VC8vK1E4dVhib0VRUkNRbDVlSHp6Ly92TkwzbGNsa09IcjBLTTZkTzRlVWxKUlN6MHRNVE1USmt5Y0JBSGw1ZVRoMjdCajgvUHlnVkNxUmxwYUcyTmhZckY2OXV0TDFFRmtyaGxoRVZpUTVKUTJqeDcwRmJYYU8xS1ZJSmkwOUU5dDM3c2ZoSXlleGN0bHMyd3l5YnFkQnZuUzlHRjVSeGVuMFFGSXFaRW1wa08wNUJxRnhQWmpIUFFmVXRNSFhRRFV6R3MxWXQza1BmbGk5RlFhVENaUEdQb2RCZmJwQUx1Zm9LMnVXa3F2RWdtTStNSm5GY0xhMnB4RXZ0OHFDbkZrdEVkRWprOGxreU0zUGY2eVBXZGJxZ285S0VBUk1uejRkQlFWbFR5MWZ2SGd4Rmk5ZWJObWVNR0ZDbGRkQ1pNMzRicGZJaXN4ZHNNS2hBNno3YWJOek1IZkJDcW5MZUdpeTg0bFEvUGRiQmxoVmdGL0xrc1djT0lmeHIzK01CY3ZYSTZ4SkNKWjg4UTZHOUh1U0FaYVZ5elBJTU8rWU4zSU5ZbUxsNVd6R2xMYnBjRmF5YndrUlVXWFVEUERGNWF1M3BDNmpTdVRtNWxyNld4RlJ5VGdTaThpS0hJODlJM1VKVmlYMlJMelVKVHljMjJtUWYva2prS2VUdWhMN2thZUQvTXNmWVpveHdlRkhaTjFLU3NYODVldXgvMGdjYXRXc2dWbi9mZ1ZQdEduR2xRZHRnTkVzdzhKalBrak9FZDkyT1NrRVRHbWJEbThYazhTVkVSSFp2dWpJY0d6ZWZoQ1oyaHhvUE4zTHY0Q0liQnIvYkV0a1JSeXhCMVpaVXRNeXBDNmg0Z1FCOHFYckdXQlZoenlkK0xVVkJLa3JrWVEySnhlTFZ2Nk9zYTk5aE9OeDUvSEtDLzJ3N0t0L29YM2JNQVpZTmtBQThOTnBUNXhQZHdJQXlBQ01iNVdCdWw0R1Nlc2lJcklYSXdZOERTY25GYjcrN2hlcFN5R2l4NEFqc1lpSXFvRHN6R1ZPZTZ0R3N2T0prSjI1RENHOGdkU2xQRFo1dWdLcy9mMHZyRm0vQzNtNkF2VG9Fb21YUi9lRnI3ZW4xS1hSUS9qenNodjIzM0MxYkE5b3FrV3JnTEw3blJBUlVjVjVlN25qalVsRE1QMlRwUkJtTDhPMFZ3WnpSQmFSSFdPSVJVUlVCV1NIVDB0ZGd0MlRIVG5qRUNGV2dkNkE5VnYyNGFkMU82RE56a1hIZGkwd2JuZ3ZoTlN0S1hWcDlKQmlrMXl3N2x4aDZOaXhUaDZlRHNtVnNDSWlJdnZVcVYxTGZQRDJlSHl4Y0RWR1R2d0FUUnJWUTRPUUlMaXAxV1ZlNStxcVJsN2U0MjBLYjgxY1hWM0xQNGxJWWd5eGlJaXFBRWRoVlQvWnVhdFNsMUN0ZExvQ2JONTVHRCt0MjQ2MERDMmlJcHBpM1BEZWFOeXdqdFNsMFNOSXpGSmg2VW1OWmJ1eGJ3RkdoR25CQ2FCRVJOV2oweE10RU42MFBuNytiVHNPSElsRDdPa0VDT1cwSXRDek5XRVJlcE5qdG00ZzI4SVFpNGlvS21ScXBhN0EvdG5wMXpndFE0dmZOdTNCeG0wSGtKMmJoeFpoRFREanpiRm8zc3orUjUzWnEvUjhCYjZKOFlIZUpFWldnVzVHVEd5ZEFZV2N2eHdRRVZVbmJ5OTNUQjc3UENhUGZiNUM1eWVucEdIVWkvL2s2dUFBUEQzY3NYTFpiS25MSUNvWFF5d2lvcXFnMDB0ZGdmMnpzNi94bFd1M3NYckRMdXpjRndPVFNVREhkczB4dEY4M2hEVUpscm8wcWdTZFNZNTVNZDdJS2hEWHpuRjNNbU5LMnd5NHFoaGdFUkZabXdCL1g2eGNOaHR6RjZ4QTdJbDQyMXBVcUlyVThQVkdSS3RtbURwcE5BTDhIWHNsYUxJTkRMR0lpSWdlRTRQQmlBTkhUK1AzN1FkdzdPUjV1RGc3b1crUERoalk1MG5VQ3VRYlIxdG5Gb0RGc1Y2NG1hMENBQ2psQWlhM3lZQ2ZtMUhpeW9pSXFEUUIvcjc0Y01ZMHFjc2dvZ3BpaUVWa2g1NTY2aWxFUkVUZzg4OC9yOUQ1Yjc3NUptSmpZN0ZyMTY0eXovUHk4a0pXVmxaVmxFaFM2OWdlT0hzZVNFc0haRExnbWU3QWdjTkExa05NMmFzZEJDU2xBRWIrZ2w2ZUs5ZHVZOU9PZzlpK0p3YmE3Rno0K1dqdzBxaSs2TnVqUFR6ZDNhUXVqNnFBQUdCMXZDZmlVbHdzKzE1b2tZVUczdlkxZ3BDSWlJaElTbktwQ3lDaXF0ZTJiVnNNSHo2OHd1Y1BIejRjYmR1MkxmT2NGaTFhNE04Ly8wU1BIajFLUFNjbUpnYi8vdmUvSy95NDlJQW1vY0RhRlVDRGtLTDc2OWF1MkwrZysxYXZDNjViK3VQNCt3R3ZUUUo2UENWdWg5UUR4bzBHM3BnQ3lDdjR2d1dWQ3BnMUEvaHVqdmo1L2RhdUFPWjhXckg3MkRGdFRpNDJiTjJQaVcvUHhyaHBIMlBEMW4xb0ZkNFFILy9mQkt6NmJnWkdEdWpPQU11T2JMN29qcjhTQzcrZmZSdmxvRjBRVjd3aUlpSWlxa29jaVVWRUZmTE1NODlBSnBQaHhJa1RVcGZpZUw3NHFHTG5aV1lCTDAwQm90c0JyNzhLZlA4VDhNZlc0dWYxNkFhWXpjRDIzZUwyNWF2QTcxdUFmcjJBUHM4QUd6ZVgvMWp0MmdLdXJzRE9QWURCVU9Hbll1L1NNN1g0Ky9BcDdEMTBDaWRPSjhCa01pTzRiazI4K3VMejZONmxMVFNlN2xLWFNOVmc3elZYYkx6Z1lkbHVGNVNQM28yeUpheUlpSWlJeUQ0eHhDS3lFekV4TVJYYVY1b2hRNFpneUpBaEFJRHAwNmRqOCtiQ0lNUEp5UWs5ZXZUQTRjT0hrWktTZ25mZWVRY0RCdzVFVkZSVTVRdW44bjN3Y2NYT005eWQxbmZxREpDYUJyd3dITGg1RzRnOVdYaU9teHZROHluZzRCSHhuSHRXL3dvVUZBQi9sajJsMUtKN1YvSGoxdTBWT3g4QUZBcGcyRUF4SkxPalZZQ1NVdEt4NzlBcDdEdDhFcWZQWFlFZ0NLZ1Y2SXZCZlo1RTF3NFJDRzFRR3pLWlRPb3lxWnJFSnJuZ3B6TmVsdTF3dndLTWFaRUZmc2VKaUlpSXFoNURMQ0k3c1dEQkFzdm5uVHAxUW5oNGVKRjlaWmswYVJKT256Nk5mZnYyQVFET256OWY1SGp2M3IyaDBXand5eSsvQUFBVUNnWGtGWmgySnBmTDBiQmhRL2o1K1dILy92MFZmU3FPeGE4RzBMU3grSGxRb1BneG9pVlFLMGo4Zk85K01aUjZHRGs1d093NXdJZlRnV21UZ1hmZUUzdFhBVUMvWndHMVd1eUoxYkY5OFdzSGw3QWs5WXhad0ptemhkdU5HZ0RoellBVGNjQ1Z4SXJYOWVJb3NmZFdEVi9nNjRxOU5xMVJwallISjA1ZlJHeGNBbUxqTHVENkxmRnIyeUM0Rmw0WTBoTmQycmRDY0oxQUJsY080RUs2RXhhZjBFQzR1L0JnaU1hQVZ5SXlvSkJ6SlVJaUlpS2k2c0FRaThoT0xGbXl4UEs1cjY4dndzUERpK3dyeTZSSmt4QWZIMS9pK1hLNUhDTkhqc1MxYTljc0lWZFpBZ01ETVdiTUdFUkVSS0JseTVidzhQREF3WU1IR1dLVkpyUWg4SStKUmZjTkcxajQrZDVIL0xwZHVnS3MrRm5zZGZYV05PQ3Qvd044dk1YcGdnRHczYktpNTNmdUlQYmtlbkEvQU54T0tybzlzTC80OGRjTkZhK25kMDh4d0VwSkJaYXVxUGgxVmlBdFE0dHpDWW1JUFoyQTJMZ0VYRTY4QlFCUXE1M1FzbGxEOU8zUkFSMml3aEVVV0VQaVN1bHh1cUZWWW42TU40eG1NYXlzNlc3RWxNZzBPQ3NaWUJFUkVSRlZGNFpZUkhiTTM5Ky8wdmZvMDZjUGdvT0RzV3JWS2doQzBWL09HalpzaUtaTm02SnAwNlpvMHFRSkFDQTZPaHJSMGRGSVRFekU5dTNiOGV5eno2S2dvS0RTZGRpdEE0ZUJJOGZFendjL0J3em9CL3puQTdGUFZXVnQvbE1jNVhYb3FOZ0RhOXhvd05sWlBQYmd0TUVHOWNVUXE3enBoTTJhQUcwanhNL1BuaS83M0h1NmRBREdqaFJIaUgwMDIycW5FZ3FDZ05TTUxDUmN1b0VMbDY3ai9LVnJ1SERwQnRJenhSVWJuWnhVYU40a0JPTkg5a0hyNW8wUVdyOHVsRXF1aitLSTd1UXE4ZlZSWCtRYnhlKy90NHNKLzRoTWg3dUtBUllSRVJGUmRXS0lSV1RIN3U5cjlTalVhalVtVFpvRVFQd0Z2MDZkT3VqZXZUc2lJeU1CQUt0V3JRSUFHSTFHWExwMENRQ3diOTgrekp3NUUrbnA2UUNBN3QyN1E2L25Fdk9sRW9UQ3h1ak54Q0FRUm1QaHZudlRDaXRLcndmdXBCWnVmejVYL05qaENTQ3FEV0F5aWIycEhvVmNEb3gvNGVHdWViSXpNUGtsUUZjQWZQZ1pjUDNtb3oxMkZjclAxK05tVWdwdTNrN0Z6YVJVM0x4OUJ6ZVRVbkh0WmpJeU1zVm0zREtaREhWckJhQk5pMUNFTnFpRHhnM3FvRW1qZWxDcCtMOU5SNWRWSU1mWFIzMmdMUkFETERlVmdIOUVwY05IYlpLNE1pSWlJaUw3eDNmalJIYnNuWGZlcWRCNW4zenlTWW43SjAyYUJEOC9QOHQyVkZRVVhuMzFWUmlOUnN0MThmSHhTRWhJZ0Y2dlIweE1ETzdjdVdNSnNBQ3hLYnhPcDZ2RXM2aTg1YXUzWVBucUxkWCtPRFhsY3F4MjlTai94Sko0YThTcGhRQWdrd05xRnlCZkIzeGQ4dmVtVkpldkFHOVBMN292d0IrWU9FNE10ODVkQURwRkE4OCtYZlNjT3JYRWp3L3VUMDRCanQ5dEROKzdKMUN2VHNWckdmU2NPRFV5T3dlWU5SdTRlUG5obmtzSkJFR0EwV1NHd1dpRTBXQ0UzbUNFd1dBVXQ0MG1GQlFZb00zSlJVWldOaksxT2NqS3pFV0dOaHVaV1RuSTFPYmdUbXFtWldUVlBkNWU3cWdaNkllb1ZrM1JxSDV0aERhb2c0YkJ0YUZXTzFXNlhySXYrVVk1NWh6MXhaMDhNUWgyVWdpWTBqWU5RZTVHaVNzaklpSWljZ3dNc1lqczJNNmRPeC81MmpadDJtRDQ4T0hZdjM4L09uVG9BQURZdlhzM0RoNDhpTEZqeDJMQWdBR1dSdTlsY1hKeXNvcnBoSUgrdnRWNmYxbHFCcDVRVk9KSGF1Y080dXFDems3QTJCRmk4L1gvZlNiK2UxQzNyc0FUa1NVZnk4MHJ2aTgvSDdpVEp2YWk2dEJPM0ZmYWlLb0g5eDg5Sm9aWWRlc0FJNFlBdDI0RFNoWGdYMDcvcDZDYVlvQ1ZtZ1o4K0NsdzQxYlo1MWZReWZpTGVQMjllUlUrMzhYRkdScFBOM2g1dWtQajZZNkd3YlVRVkxNR2FnWFVRSzJhTlZBenNBYmMxQzVWVWh2Wk40Tkpodmt4M3JpaEZmODdsOHVBQ2EwelVkL2JJSEZsUkVSRVJJNkRJUmFSSFJzeFlzUWpYOXVyVnkvazVlVmgxcXhaMkxScEV3QVVHV0ZWRVU1T1RwREw1WktQeEdvVjNnaGZmakNsV2g5RDhjTDA4azhxOVdLRjJQVDgrQW1nZlJTd2V4LzNRdnVyQUFBZ0FFbEVRVlR3d2pEZ2cvK0lLd09tUGZCMWJ4NG1mb3c5VmY2OWh3OENVdE9CZjcwUEZCUVVobGlEUmhjOWI5SkxRTGN1eGZjRGdFd0dUSnNFS0JYQU40dUFWMTh1L2ZFaVdoWitIbmNHK09JYklEdTcvRG9yS05EUEYrTkc5SWF6a3dvcXBSSXFsUUlxbFJKT1NpV2NuRlJ3Y2xMQzA5MGRYbDV1MEhpNnc4V1pvNm1vOHN3Q3NPU2tCaGZTQzE5UFkxcGtJdHhQMnA5dFJFUkVSSTZHSVJhUkhYdmpqVGNlK2RvZE8zYmcwS0ZEU0U1T2Z1UjdCQVdKL1p5eXNySWUrUjRPb1hPMHVITGdnY05paUhVMUVaajF1ZGlJWFc4UVIwRzFhd3RzM1ZFOEVQTFdBTDE2QUw5dkFiUVBIRk1xeFdNM2J3UGJ5Mm5ZWGhaQkVJT3dJOGVBOHdrbG4rUGpEYnc0U3F3ZkVLY3V6dnhVYkNoZmhRTDlmVEI2VUk4cXZTZFJXUVFBUDUveFFteFM0WWk5UVUyMWVLSld2blJGRVJFUkVUa29obGhFZHF4dDI3WVZPaThtSnFiWXZvTUhEejd5NDc3eXlpdlFhRFJvM3J3NUFDQWhvWlRnZzhUVkFvY1BCbUppZ1l6TXd2M25FNEIzWjRnQjBwamhRSmVPd043OXhVT3NKcUhBODMwQmxRcFkvbVBSWXkzQ3hHbUordzhWZjl3SG03dkxTdGx2Tm9zMWZQOFRjRHVwK0gwOFBZRG4rZ0E5dTR0VEllUFBpUTNxRFlZcUQ3Q0lwUEJIZ2dmMlhuTzFiUGVzbjR1blEzSWxySWlJaUlqSWNUSEVJcUlxRnhBUWdQNzkrOE5rTXVIUFAvK3NWQ0JtOTU2SUZFY3gvZmE3T0hMcWZvSWdIdXZZSGpnY0l6WlpmOUNobzhDMTYwRFBic0NHVFVXRHNJN3R4WHNjT0Z6OHV0WExTNjdud2YxeFo0RC9mZ3pjTEtHbmxVSUIvRzg2VUROUXJPMm5YOFRBYk8ySzBwK3ZURmI0M0lpczNGK0pidmdqd2QyeTNiNVdQcDV2b2kzakNpSWlJaUtxVGd5eGlPeEE4K2JOc1d6WnNtTDdTeHBoVlpvaFE0Wmd5SkFobHUyS2p1SXF5Y3laTS9IUlJ4L0JiRGJEYkRialgvLzZGM0p6Y3pGdjNqeVlPVHFucUpOeFl2Qno4Ykk0cXVwQmZaOFZ3NjNmZmkvNWVrRUExdndHL1BNZlFQL2VoYU94bkp5QXlEYmlpSzRIZTJvQndIY1B2RjQ2ZHhBZi84SDlhUm1sMTI0eUFkOHRGMWMvM0wxWDNDNVBnRC93L3IrQTlYK0kweU9KckZUTWJSZXNPdU5wMlc3dXI4UG81bG1XUVl0RVJFUkU5UGd4eENLeUEwbEpTWmczcitRVjI5UnFOWFE2SFlRSFJyNm8xV3FZVENibzlmcHFxY2xvTEZ4eXZubno1Z2dNRE1TY09YT3E1YkZzV21hVzJDeTlKTjRhb0VjM01laTZkS1gwZXh5T0FhN2RBSG84SllaZFdWcXhoNWJhcGVTcGhBRHc1d005c2hyVUYwT3NCL2VYSis2TStLK2lQRDJBR3I1QXZib1A5emhFajlHNU5HY3NQYW5CdlorYTliMzFlQ1VpRXdvNVJ4QVNFUkVSU1lraEZwRWR1SFBuRHBZdlgxNWtuMUtwUk4rK2ZURjgrSENzWExrU0sxWVVuZUkxZmZwMGRPN2NHUnMzYnNUYXRXdHg2MVlKMDhYS0laUEppb1JqQnc4ZXhLVkxsNHFjSTVmTFVhOWVQWncrZmZxaDcrOHdTZ3NTQno4djlwbGF2YTdzNndVQitIMHo4T29yUU85bmdKL1dBRTkyRnZjZlBGTDE5VlpHWUlENHNhU3BrVVJXNEZxV0N2T1BhV0F5aTJPdWFyb2JNS1Z0T3B3VURMQ0lpSWlJcE1ZUWk4ak91THE2b2srZlBoZzllalJxMXF5SjVPUmtaR1ptRmp2djdObXphTldxRlY1NDRRV01HalVLZi8vOU4zNzY2YWNLVFVIVTZjUmw1ZXZYcjE4a3RKbzZkV3F4Y3p0MDZBQm5aMmVjT25XcUVzL0tBZFd1QlhUdkNodzdBVnk0V1BUWWc4M1hBV0RmUWJGQmZNOXV3TDREUVBObXdKbXo0a2l2a29RMUxicnRyU2w1UHlDdU5KaHlwK0sxbTB5QWg3dFk1NE5UREpzMUZqOWV2MW54K3hFOUpzbTVTc3c1Nm9NQ294d0E0S00yNGJXb0RMaXBHR0FSRVJFUldRT0dXRVIyb2ttVEp1alhyeDk2OSs0Tk56YzMzTHAxQ3g5OTlCRTJidHdJZzhGUTdQeGZmdmtGYTlldVJhZE9uVEJxMUNoMDd0d1puVHQzeHJsejU3QjgrWExzMkZGNnY2SVRKMDVneElnUm1EOS9QdmJzMllPQ2dvSmk1OGhrTXRTb1VRT2RPbld5TkhpbmgzRHJOdkQxQXJGcHUwb0Z1THNCMlRuaXlLeXdKc0RkSU5IQ2FBUVdMUWZTTXdCdkwzRks0ZjRTR3JyZjg5OS9WM3ovcnh1QW45ZFd2UGJMVjRGR0RjVGVWeGN2RnpaeHIrRUx0SThDOHZPQnMrY3JmaitpeHlCVEo4ZWNvejdJMW9zQmxwdEt3R3RSNmZCMnFVQ3ZOeUlpSWlKNkxCaGlFZG1Cd01CQS9QRERENURMNVlpTGk4UFBQLytNSFR0MmxOdEVYUkFFN04yN0YzdjM3a1diTm0wd2NlSkVSRVJFb0UrZlBtV0dXTHQyN2NMQ2hRc3hjT0JBUFAvODg1REpTbTUxck5mcmtaQ1FnRVdMRmlFaElhRlN6OUhobU0yRi9heDh2SUh2SHVnblZ0STB3YVBIQ3orZk5BMlF5MHUvLytUWEsxNUxibDdGendXQStZdUFTUzhCb1EyQnBvMEw5NXZOWXUrdTVTdUJ2SWU4SjFFMXlqUEtNT2VvRDFMenhGR09UZ29CVXlQVEVPaG1MT2RLSWlJaUlucWNHR0lSMllHa3BDUjgrdW1uT0hYcUZDNWN1UEJJOXpoMjdCaGVmdmxsdEd2WERvbUppVVdPclZ5NUVzZVBIeSt5Yi9IaXhWaThlUEVqMTB5bE1KdUJCMmN1cFdjQUd6ZUxxeFNhelVCcUdyQjlkOW4zTVpUeXkvZnRaT0RjQlNBbDlkRnJQSFlDdUpKWSt2SHJONEYvLy9mUjcwLzBHT2xOTW53VDQ0T2IyU29BZ0Z3bVlHTHJESVJvaW85Z0pTSWlJaUpwTWNRaXNoTnIxejdFZEs4eUhENWNmQXJhVjE5OVZTWDN0bXN1VG9DdWtpczlucnNBREJsVDhyRWZmcTdjdmUvWnVGbjhWeG5mLzFRMXRUd3NGeWRwSHBmc2xza3N3K0lUR2x4TUwzeHRqVzJaaFRDLzRsT2tpWWlJaUVoNlpjdzFJU0tpQ3RONFNsMkIvZVBYbUtxUVdaQmg2U2tOVGlhN1dQWU5icXBGdTZCOENhc2lJaUlpb3JJd3hDSWlxZ0pDNDNwU2wyRDNoQ2JCVXBkQWRzSXNBTXRQZWlIbVZtR0E5VXlESEhRUHlaV3dLaUlpSWlJcUQwTXNJcUlxSUxRTGw3b0V1eWRFaFVsZEF0a0JRUUJXeEdsdytKYmFzcTliU0M2ZWE1d3RZVlZFUkVSRVZCRU1zWWlJcW9BUVZwK2pzYXFSMENRWVFsaDlxY3NnR3ljSXdJK252WERnUm1HQTFhVmVMZ1kzMWFMa05WYUppSWlJeUpvd3hDS3lJcjQrR3FsTHNDbzFmTDJsTHFIaVpES1l4ejBIdUxxVWZ5NDlIRmMxekMvMkIyU01HZWpSQ1FCV3hYdGkzM1ZYeTc2T2RmSXd2QmtETENJaUlpSmJ3ZFVKaWF5SVgxQXRhSFVtcWN1d0dqVnFCdUg3MVZ1bExxUGlhdnJDL1BwSXlMLzhFY2pUU1YyTmZYQlZ3L3o2Q0tDbXI5U1ZrQTBUQUt3OTY0Vy9FZ3NEck9qYStSZ1Zuc1ZzbElpSWlNaUdNTVFpc2lMWGtqS2djdldRdWd5cmNTMHBBOHRYYjVHNmpJY2lOSzRIMDR3SmtDOWREOW41UktuTHNXbEM0M3JpNkRZR1dGUUpBb0Rmem5saXg1WENBQ3NxS0Iram0yY3l3Q0lpSWlLeU1USmo3bVZCNmlLSXFGQnlTaHJtTGxpQjJCUHhTRTNMa0xxY3g2NkdyemNpV2pYRDFFbWpFZUJmK2ZEaXlRR3ZZZXpRWnpGbTZETlZVTjFERUFUSXpseUc3TWdaeU01ZEJUSzFnRTcvZUd1d05TNU9nTVpUN0g4VkZTYjJ3R0xLUUpXMDhZSUhObDEwdDJ5M3FhbkRTNjB5SVpmeDdROFJFUkdSTlZLNjFTLzFsd0NPeENLeU1nSCt2dmh3eGpTcHk2REtrc2tnaERlQUVONUE2a3FLS0RESzhZOC9BNHJzQy9jcndOVElkSWtxSXFvK2Z5UzRGd213SWdJTE1MNGxBeXdpSWlJaVc4WEc3a1JFRHVUQkFBc0F6cVU1SWMvQUVVOWtYN1pjY3NmdkNZWFRzNXY3Ni9CU3F3d281QXl3aUlpSWlHd1ZReXdpSWdjeDgyKy9FdmNielRJY3VlVmE0akVpVzdUOWlodldueThNc01MOENqQ3hkU2FVRExDSWlJaUliQnBETENJaUI3RGxranR1YUV1ZlFiNy9odm94VmtOVWZYWmRkY1BhczU2VzdhYStCWmpZT29NQkZoRVJFWkVkWUloRlJHVG5MbWM0RlJtVmNqLzUzVm1FMTdKVXVKR3Rlb3hWRVZXOVBkZGNzVHErTU1BSzlkRmpjdHNNT0NrWVlCRVJFUkhaQTRaWVJFUjJMTmNnd3ljSGk2N3kyTGFtenZKNVRRK0Q1ZlA5MXprYWkyelgzOWRkOGROcEw4dDJBMjg5cGpEQUlpSWlJcklyRExHSWlPeVVBT0NON1lGRjl2VUx6WWJlVkxqZHlyL0E4dm5obTY0d210bmduV3pQd1p0cXJJd3JETEJDTkFaTWpjeUFzOUlzWVZWRVJFUkVWTlZLYjVCQ1JFUTI3ZDFkUlZjaURISTNvSGZESFB4M2IyR0Q5NGhBSFE3ZVZDTTlYNEZjZ3d3bmtwMkxqTlFpK3lVQXVLNVY0cnJXQ2RsNkdTRFlab0I1UTZ0RXpHMDE3bzIzOG5NMVlseXJES2daWUJFUkVSSFpIWVpZUkVSMjZOZXpuc2pVRlIxc083MXpLZ1FCdUpPdnNPenpjek9oUSsxOC9KN2dEZ0RZZjkyVklaWURTTXhTNGZ0VFhyaHBoMzNRN3VRcE1YMlBQN3JVemNXQXhqa2NqVVZFUkVSa1J6aWRrSWpJenNTbk91UFBLMjVGOW4zZE14a3lBSmtGQ2hoTTRvZ2JUMmN6WEJSbVBGRXJEL2ZHNEp4TmRVYjZmU0VYMlordGw5eng4WUVhZGhsZzNTTUl3RitKYnZqZ2IvdCtua1JFUkVTT2hpRVdFWkdkK2ZxSVQ1SHQvK3Q0Qnk0S2NUVEtuZHo3Um1HNUdnRUFOVnhOYU9JcjlzWVNJUFlYSXZzVW4rcU0zODU3d093Z3ZjNVQ4eFJZRkt1eEJMZEVSRVJFWk5zWVloRVIyWmw1UFpNc253OXJwa1VkVDZObE8wMTNmNGhWMk9HOVE1MDh5K2NIYnJoQ2NKQ1F3NUhrRytYNDRaUkc2aklldTlzNVN2eWU0Q0YxR1VSRVJFUlVCUmhpRVJIWkdaVkN3TGU5Ym1OYXUzUThHWnhiNUZoV1FlR1BmWTFMWVlqVktxQUFyaW94dVVyTlUrQkNodFBqS1pZZW14UEp6c2pRT2ViLzl2ZGVVM1BsVFNJaUlpSTc0Smp2Wm9tSUhFRFR1MU1FNzZjdEtCeUo1ZVZjMlBCYXBSRFFybFllbkpVQ29tdm53Y09KemJEdHphVjB4dzBtODQxeTNNNWhyemNpSWlJaVc4ZlZDWW1JSEVoV2tSRExWT1JZNzRZNWVLNXhqcVYvRnRrWHJkNngvMjZWVmFCQUhSakxQNUdJaUlpSXJCWkRMQ0lpQjVLbHUzODZZZEd3aXFPdjdKdWpOSE12alNCd09pRVJFUkdSclhQc1A4c1NFVG1ZKzBmamVENHdFb3VJaUlpSWlNaWFNY1FpSW5JZzJ2dEdZdDNmRTR1SWlJaUlpTWphTWNRaUluSVFlcE1NK1VieHg3NWFhWWFUd3NIbmx4RVJFUkVSa1UxaGlFVkU1Q0N5Q2tydmgwVlVtaFkxNVJnWHFTcTJYeTREQmpWWElzUkhmRjM1dU1yUXRuYlZyUURZUEZDTzU4T1VrTE9WRlJFUkVSSGR4UkNMaU1oQmFPOWJtWkQ5c0tpaWFubkpFVjJ2ZURnVldVZUJaeG9yRWVRcHBreDltaWp4U2pzVmdyMnI1cTFGZUtBQ3Zac3FJV09JUlVSRVJFUjNjWFZDc250SnlhbVl0M0FsanNlZVFWcDZwdFRsVURsOGZUUm9IUkdHcVpOR0k4RGZWK3B5N0VxUmtWanNoMFdWSUplSm9kV2RIQUVIRThWQWRHMmNBUzJENUJnZnFjS003UVVscm9iNFlVOW5CSHFVbmtxOXRGWlhiSitqcjZwSVJFUkVSSVVZWXBGZFMwNUp3K2h4YjBHYm5TTjFLVlJCYWVtWjJMNXpQdzRmT1ltVnkyWXp5S3BDMmZldFRPakJFSXNxb1hPSUFqVTlaZmo1aEFFZXpvV2gxTVo0STR4bUZOa0hBTm9DQVlJQWJEbHZoTHRUeFlaV3lXV0FBRUJnaUVWRVJFUkVkekhFSXJzMmQ4RUtCbGcyU3B1ZGc3a0xWdURER2RPa0xzVnVGSmdLd3dNWEpVTXNLdHZpUVM0bGJzL2NxVWYvTVBIdHcvQldLZ3h2VmY2OTN0cFVnSXg4QWZ1dmxqMk50YW0vSEExOHhiQTF4T2Z1Tk1XbXhkK3E3THRpUXBhTzZSWVJFUkdSbzJHSVJYYnRlT3dacVV1Z1NvZzlFUzkxQ1haRmJ5d2NpYVZXTWdDZ3NpMkxNUUFBV2dUSzBhYTJ3ckxkdTRrQ0hzNHliRHByeExZTFJzdjViZXNvOEVKckZkN2ZYb0QwdktLdnIzeER4UjZ6ZWFBY1BVS0x2alY1THF6NFc1VVR0MHpJS2o3emtJaUlpSWpzSEVNc3NtdnNnV1hiVXRNeXBDN0JydWlLak1SaWlFVmx1emRxeXRORmhqYTF4ZTJvT2dxMHJpVTJlVGVZZ2J6N3dpbjkzVHhMWnl5Ni8yR3NPV1hFbWxQaWpWNXNxMExyV2dwTTNWQ1lWblVLVVdCTUd4V01IRWhJUkVSRTVKQVlZaEVST1FpZGtkTUpxWEs2TjFMZzZBMFRJbXNYWDYyd1BIVTFjalQySzMvbHd1MEpZb2lsa0FPbUI3cTZLKzllYnVMTGw0aUlpTWdoTWNRaUluSVFCZmVGV0p4T1NJL2ltd01HbUFRZ3NyWUN6NFVwUzV6cTkvR3p6a1cyOTEweDRmdGpCalQyazJOb3kvTGZkdHdMc1Z4Vk11aU1SWThwNWVKcm1DT3hpSWlJaUJ3VFF5d2lJZ2RSd09tRVZBbWpXNnZRS2tpT3ovYm9BUUE3RWt6NDYzSmh5dFFxU0lGQnpaWDRmSzhlR2ZtRnI2OTcvYkMySnhndEFkWEE1a3IwYUtURTI1c0xTbTNRN3VFTTVCbUtIbFBjSFlsbFlJaEZSRVJFNUpBWVloRVJPWWlpMHdrWllsSHBsSEtnZlQwRndnTGtDQXNRcHc1MnFhOUFScjZBZTYrY0hMMkFwT3pDMTFIbTNlRHFUcTZBMU56U1gxOHlpQ081anQwc2U0WEJBQThaenFZVVRhdnVUU2MwbVBqNkpTSWlJbkpFRExHSWlCeEVnYW13SHhGN1lsRlpWQXBnVEJ0VmtYMWY3dE1qUHNVTW9aTDVVYWlmSERYY1pGaDB4QVNsWEZ4OThGcW1nQ1BYVGYvZjNyMEhWMW5mZVJ6L1BPZCt5NFVra0lSd0RSZ3VVaEFFUk1SYngxWEJXbHN2VTIycnNyVzBveVBqN3V4MFo2YzcvV1BIUDl3Wi9jUFJYWlhXcnR0S2QzWnJvYnJyWUF0Q0xWNndWRVhESlhJTENDVGhrc3RKY3BKemZaNW4vNGdrSEpNQUlTSG5uSnozYTRZWnpuUE9lZkk5QkhqTytlVDcrLzU2SHpNaFpDamdOdFRRbnY3RjNGK080a3FhQWdBQVFCNGl4QUtBUEpFK0U0c1FDNE9MSnFVUGo1bjZwTUhTcENKRDM1enIwdDVUNlg5blFoNURGUVY5ZjZlSy9UMi9IeDgwZWp1bXpwN3IzSTZyRzZZN2RhVFYwdUdXbnZOZFdlSFUxVlhTUnlkTW5aM2pQbWRDendrT05xZC9UWi9Ma0dWTEZvMVlBQUFBZVlrUUN3RHlSTkxxQ3h4Y0Y5NGtEbm51NVowOXc2ektDd1orcTNETEZVN2Rja1gvWFFyLzRRWlAydTJ6ZzkwbHFjaG42T3BKVHYzaUw4bmUrN2NjU09rSFM5eGFOc1dwRDc3b2FiRzZab3BUWFFsN2dCQkxpbjlsMkRzQUFBRHlCeUVXQU9RaDQ4SVBBYzdyOWIwcHZWblhseWd0bStMVUQ1ZTY5VTl2eFFlZGlYWFAxMXc2SGJIMVNXUGZlc0MvbmpCMS93S1hicC9sMG80dlRFMGQ1MUJObVVOL09tejIyNFhRNTVJU3pNTUNBQURJVzRSWXdDQSsrdWlqZnNjV0wxNDhJdWYyK1h4YXZueTV0bTNiTmlMbnl6WmovZlhsS29JclpOSTFVNXhhUHRXcDQrMjJIbC91VVlGWEt2UWFLdlFaOGppbGdFZGFNTkdoMjJwY3NtenBqd2Y2dDF6NTNJWml5UUZPRGdBQWdMeEFpQVVNWXNlT0hYSTZuVnE2ZEdudjdaSGc4L24wOXR0dnkrZnpqVmdvbGszRyt1dkxaWVpCQndzeTU0czJTNTF4VzlhWGsrR1BoVzJGbzFidnZLeWJaemkxYXJaTDFTVU8vV0YvcWw4M2wyRkk1U0hqdkRzYUFnQUFZR3dqeEFJR3NYYnRXZ1VDQVczZnZyMzM5a2h3T0J6eStYd2pjcTVzTk5aZlh5NmpFd3REVVZGZ3lMU2txa0tqMzdJK3FXZFh3VzlkMmY5dHhMK3U5UFk3OWk5dkozUThiT252L3k4KzZOZExtdElqUzl4cTZMRDF2L3Q2dXJCdW51RlVkWWxEc1pRMHFjaFFXZEJJMjhVUUFBQUErWVVRQ3hpam5FNm5USk1QZStoRGlJV2hXTFBVcmFuamVuWUEySGVxZjRyMTlrRlQ3OVJmM0pUMXdXWmtuZVYxU2ZmTmQ2a3pidXZmUGtnb2NjNS9YY3VtT21WSXNtMXA5MGxMYisxbnNqc0FBRUMrSXNRQ0x0SFptVmszM0hDRDVzK2ZyMGNlZVVSejU4NlZaVm5hdTNldlhuamhCZFhXMWc3NG5JRnVmM1hwM2ZUcDA3Vm16Um90V2JKRXdXQlFqWTJOMnJScGsxNTk5VlVsazhrQnozUFRUVGZwUnovNmtlNjY2eTRGZzhHMGMxNUt2VU90WlNpdkQ2UFBJTVhDRUx5eEw2V1NnS0d1dUZSN01qMFEvN2pCMU1GbVN5YzdSMlpwWHp3bFBmZGVVa25MMXBsSTN6bi9kTmpVbnc2YmNqcDZRaXlMbFlRQUFBQjVqVTNXZ1dHNjQ0NDc5Tnh6ejZtb3FFaDc5dXlSYmR0YXZIaXhYbnJwSmMyWU1TUHRzVHQyN05ET25UdlRicC85ZGE1bHk1WnAvZnIxdXZYV1c5WFcxcVk5ZS9ab3dvUUpldXl4eC9UTU04L0lHQ1NOZVBqaGgzWHZ2ZmZxd0lFRGFteHNISGE5UTYzbFlsOGZNb01NQzBOUjIyVHBuY09tL25yQ1ZQd3J6VTh2N2tqcTQ0YVI3ZlQ4SW15cHNXUGdsTXEwQ0xBQUFBQkFKeFl3Ykk4KytxaWVlT0tKM3FDbXNMQlFMNzMwa21wcWFyUjY5V3I5N0djLzYzM3N4Y3paR2o5K3ZKNTY2aW01WEM3OTlLYy8xZWJObXlWSnhjWEZldkhGRjNYZGRkZHA1Y3FWMnJScFU3L25ybHExU3QvLy92ZFZYMTh2aDJQZ2pIb285UTYxbHNzMVJ3d2poUlFBQUFBQVFPNmlFd3NZcGxkZWVTV3QwNmlqbzBQcjFxMlRKQzFhdEdqSTUzdmdnUWRVVUZDZzlldlg5NFpHa2hRT2gvWDg4ODlMNmdtckJySmh3d2JWMTlkTGtpeHJnRW5NUTZ4M09MVWcrNXpid0VkWEN3QUFBSUJjUTRnRkROUFdyVnY3SGR1M2I1OGtxYlMwZE1qblc3RmloU1RwalRmZTZIZGZYVjJkSkduV3JGa0RQdmU5OTk2NzRQbUhVdTl3YWtIMjhicjZrcXVZeWVMQ2ZKUHYzM0Ztd2dFQUFPUStsaE1Dd3hRT2gvc2Q2K3Jxa2lTNVhFUC9KMVpWVlNWSjJyaHg0NkNQS1NvcUd2RDR5Wk1uTDNqK29kUTduRnFRZllMdXZ1NjhhTXFoSXUvQTNYb1ltd3J6L1B0ZDRHRzNWZ0FBZ0Z4SGlBVmttYk9EMG5mdTNDblRITnFIcmxScVpMZWVIMDR0eUQ1QmQxOG5WalJKVzBxK21WYVUxSHZITTExRlpuaWN0aXBESS92L0l3QUFBRVlmSVJhUVpWcGFXbFJaV2Frbm4zeFNUVTFOMUlJUkUvU2tkMklodnl5c2pPcjFBd1dLSlBMdmU3OThVcmM4VGdiQkFRQUE1THI4ZXljTFpOaTVBOWNIV203NDJXZWZTWkt1di83NlVhdHBNSmRTeTRWZUh6TEg3K3I3M25UVGlaVjNRbTViMzV2WG51a3lSbDFad05UZHN5S1pMZ01BQUFBamdCQUxHR1d4V0V6ZDNkMlMrbllEZERqNi9pbSs5dHByc20xYmp6Lyt1Sll2WDU3MjNFQWdvSWNlZWtpVEprMGFsVm92cFpZTHZUNWtUdHB5UWpxeDh0S2lpcGh1bmQ2VjZUSkdUWUhIMGlNTDJ1UjE1ZmM4TUFBQWdMR0NOZ2xnRU04Ly83eWNUbWZhN2JWcjE0N0l1ZDk1NXgydFdyVkt6ejc3clBiczJhUEt5a3JkZWVlZGtucTZuMTUrK1dXdFdiTkd6ejMzbkJvYUd0VFEwS0JRS0tTWk0yZks0L0hvM1hmZkhaRTZMdVJTYXpuZjYwUG1wQzhucEJNclg5MHpwME56SjhUMTY5b2l0VWFkRjM1Q2pscGNHZE1EVjdZcjVDSEFBZ0FBR0NzSXNZQkJYSHZ0dGVlOVBSeFBQLzIwSEE2SFZxeFlvWG56NXVuUW9VTnA5NjlidDA3NzkrL1gvZmZmcjltelo2dWlva0p0YlcxNi8vMzN0WEhqUmgwNWNtVEVhcm1RUzZubFFxOFBtWkhXaVpXSGM1SFFaMDVwWEUvZWVFWUhXejA2MGVsU2E4eXB6MDc2MUhKT3FGWGdzYlN3SXFhQUszZG1TVGtkdG9wOXBtYVZKbFFlWkpBN0FBREFXR09rdXVwejU5MHBNRVRYM0hCZnBrdkFNUDFsKzJ2RGV2N05keitoMWQ5WnFZZS9jL3NJVlpTN2pvYmRldXFETWtuU3RWVlJyVjRRem5CRnlBWU5uVzY5OFBFNE5YZjNCVmlMSjhiMDBMeXd2RGtVWUFFQUFHQnNjQVdyQjEwMlFpY1dBT1NKc29EWisvdm1NYnlNREJmdmt5YWZYcWt0VnNMc2VaOWdTUHIyN0E3ZFd0MGxGcHdDQUFBZzJ4QmlBVUNlQ0hvcytWMldvaWxIMnJJeDVCL1RNdlQ3QXdYYVVoL3NQUlp3V2ZyaHdyQ3VIQi9QWUdVQUFBREE0QWl4QUl4WmxzMVNxSE1aa3NZSFRSMXJkNmd0NXBScEdYSTYrRFBLTjIweHAzNitxMWoxYlo3ZVk1V2hwQjY3T3F3SnpKRUNBQUJBRmlQRUFqQm1OWjFza1NUNS9kNE1WNUk5eW9PbWpyVzdaZHRTYTlTcDhZUVdlV1ZmczFlLy9MUllrWE1HK3krdWpPbkIrZTN5T2RuRkR3QUFBTm1ORUF2QW1IV3cvcmdrYWQ2c2Faa3RKSXRNQ1BTRlZzMHhRcXg4WWRuU3BrTUZldk5nU0dkNzc1d09XL2ZON3RSTjA1aC9CUUFBZ054QWlBVmdURXFtVEszZnNFVXpwbFZwZHMyMFRKZVROYzROclpxN25WSnBCb3ZCcU9oTU9QVExYY1dxYStuclNDenhtL3J4d2paTkswNW1zRElBQUFCZ2FBaXhBSXc1eVpTcGYvK1BEZnJpUkpQV1BmMFRPUXo2VE00cVAyZUh3ak5kWEFMR3VzTnRIdjFpMXppMXhmcVdEODRiSDlQZlhoVld5TTA4TkFBQUFPUVdQc0ZnVENzdEtWWkxhempUWmVBU2xaV091K2pIV3JhdHBwTXRPbGgvWE9zM2JORVhKNXIweEpyN1ZEMTE0bVdzTVBkTUNQVjEzaHdKdXpOWUNTNG4yNWEySEEzcTk1OFh5dm95cXpJTTZaczFuVnBaSFJHNUxnQUFBSElSSVJiR3RLZ2pvRUJaSU5ObDRCSjFTN3I1N2llRy9Md1owNnEwN3VtZkVHQU5JT1MyTlNHWTB1a3VsNzdvY01teUpRZUJ4cGpTSG5mb2xjK0tWZGZjdDN5d3dHTnB6YUkyelNwSlpMQXlBQUFBWUhnSXNUQ20zZnVORzdYeGpjMkt4L25nbG11OFhvL3V2dXRXaFlJWEgwTDYvVjdObXpWTnMydW1zWVR3UEtxTGt6cmQ1Vkk4NVZCVHhLMnFBdVlpalJXN1QvdjBuN1ZGYWJzUHppeEphTTFWYlNyMnNmc2dBQUFBY3B1UjZxcG5LQWJHdEZPblcvVDhpNjlxMTZmNzFOelNsdWx5Y0FGbHBlTzA4S3E1V3Z2b2d5cWZ3TlR4eStIUHh3TDZyejFGa3FRSHY5YXVGWk83TTF3UmhpdHBHdHE0djBEYmpnWjdqeG1HZE1mTVR0MHhzMHNPZzBzOUFBQUFjb01yV0Qxb1J3SWhGZ0RrbVJPZGJqMzVicGtrYWNYa2JqMzR0ZllNVjRUaGFJeTQ5UEt1WWpWMDlzMDRLL1diZXVTcXNHYU1vd3NWQUFBQXVlVjhJUmJMQ1FFZ3owd01KZVYxV1lxbkhBeDN6MkcycE8zSEFucXRybEJKcys4NnYyUmlUTitkRjFiQXhjK29BQUFBTUxZUVlnRkFubkVZMHZTaXBENXY4YW94NGxaWDBsRFFUZUNSU3lJSmg5YnZLZGF1azMzRDI3MHVTdzljMmFGbFZWRXhFUTRBQUFCakVTRVdBT1NobVNVOUlaWnRTN1duZmJxMktwcnBrbkNSZHAzMDZqZDdpdFY1enZEMnFVVkovZkNxc0NZRVV4bXNEQUFBQUxpOENMRUFJQTh0S0kvcXpZTWhTZEpucC95RVdEbWdLMm5vdi9jV2FXZWp2L2VZSVdubGpJaStjVVZFVGdmZGRBQUFBQmpiQ0xFQUlBOU5Ma3lwTEdDcXVkdXB2V2M4U3BpR1BFNUNrR3kxKzdSUHIrNHVVbnU4ci90cWZNRFV3L1BEdXFLRTRlMEFBQURJRDRSWUFKQ0hERW1MeW1QYWZDU29oR21vcnRtckJlV3hUSmVGcitoT0dmcnQzaUx0YVBDbkhiOTVXcGUrWGRNcEw4UGJBUUFBa0VjSXNRQWdUeTJxakdyemthQWs2ZE5UaEZqWlp1OFpyMTdkWGF5MldGLzNWVm5BMUVQenc1cEY5eFVBQUFEeUVDRVdBT1NwYWNWSmxmaE50VWFkcWozbFY4cnFrSXU1U2hrWFNScmFVRmVrRDA2a2QxL2RPS1ZiZDgvcGxNOXBaYWd5QUFBQUlMTUlzUUFnVHhtU0ZsYkV0UFZJVUpHa29iODJzVXRoSnRtU1Btenc2M2QxaFlxY3MvTmdpZC9VUS9QYk5hYzBucm5pQUFBQWdDeEFpQVVBZVd6NXBLaTJmcm1rY051UmtKWlZSV1ZrdUtaOGRDcmkwbS8yRm1wL2l6ZnQrUFdUdTNYUG5FNzVYWFJmQVFBQUFJUllBSkRISmhVa05hYzBycm9XcjQ1MXVIUzQxYU9aekZzYU5TbkwwQi9yZzlwMEtLU1UxUmNmVmdSVCt0NjhkdFdVOHIwQUFBQUF6aUxFQW9BOGQrdU1MdFY5MlFHMDlXaVFFR3VVSEdyMWFQMmVJalZGK2k3RkxvZXRWVE1qdXEyNmkvbGtBQUFBd0ZjUVlnRkFucHRURnRmRVVGS05FYmQybmZLcHVkdXBzb0NaNmJMR3JQYTRRNi92TCt3M3VIMU9hVndQek90UWVUQ1ZvY29BQUFDQTdFYUlCUUI1emh1SExONEFBQVpLU1VSQlZKRDBOOVhkK2xWdGtXeGJldk5nZ1ZZdkNHZTZyREVuYVJwNisyaFFieDBPS3A3cUc5eGU0TEYwMzl3T0xaM0lQRElBQUFEZ2ZBaXhBQUJhT2pHcTEvY1hxRDN1MEk0R3Y2NmYwcTBaNDFoV09CSnNTYnRPK3JUaDgwSTFkenZUN3J0K2NyZStQYnREUVRkTEJ3RUFBSUFMTVZKZDlieHpCZ0Rvd3dhL1h2bXNXSkkwcVRDbGY3N3VqQnkwQmczTGlRNlgvcWV1U0FkYVBHbkhxOGNsZFAvY0RrMHRTbWFvTWdBQUFDQTd1WUxWZzM0S29STUxBQ0JKdXFZcXF2ZU9CM1N3MWFNVEhTNXRQeGJVVFZPN01sMVdUdXFJTy9UR2dRSzlmenlnYzM5U1ZPSTNkYytzRGwwOU1jYlNRUUFBQUdDSUNMRUFBSko2Wm1OOWQxNkhubnkzVEpZdHZiRS9wRVVWVVJWNnJVeVhsak82a29ZMjE0ZTA3V2hRQ2JNdnB2SzZiTjFlSGRFdDA3dmtjZElBRFFBQUFGd0tsaE1DQU5MOHJxNVFXNDRFSlVrMXBRbjkzWkpXT1IxY0tzNG5aanEwOVVoQVcrcURpcDR6dEYyU2xrK0s2cTZhRGhYN0NBTUJBQUNBQzJFNUlRRGdvbjJqSnFLUG1ueHFpemwxb01XajMzMWVvTy9NN2NoMFdWa3BhUnI2ODdHQS9uQTRwTTVFZW5nMXF5U2hlK2QwYUFwenJ3QUFBSUFSUVNjV0FLQ2ZJMkczbnZtd1ZDbXI1NGNncXhlRWRXMVZOTU5WWlkrVVplaURFMzV0T2xTZ3RsaDZlRlU5THFsdjFYUnFWbWs4UTlVQkFBQUF1ZXQ4blZpRVdBQ0FBWDF3d3E5ZjFmYnNWdWh5MlBySGExdnlmamU5YU1xaDdjZjgyblkwcFBCWHdxdkpoU2w5YTFhbnJoelAwSFlBQUFEZ1VoRmlBUUF1eVcvckNyWDF5L2xZZnBlbHRVdmFOR05jSXNOVmpiNXd6S0Z0UjBQYWZzemZiK2JWeEZCS2Q5WjBhbUY1VEFicEZRQUFBREFzaEZnQWdFdGkyWWFlM1RsTysxdThraVNQMDlhUEY3VnAzdmo4V0NyWEZIRnBTMzFRSHpiNlpWcnAxOUxLVUVvclowYTBwRElxQitFVkFBQUFNQ0lJc1FBQWw2dzdaZWpmUHlyUm9WYVBKTWxoMlByQmduWXRtVGcyWjJTWmxxSGEweDY5ZHp5b1BXZTgvZTZmV1pMUTdkVmRtamVlemlzQUFBQmdwQkZpQVFDR0pXRWErdm11WXUwKzdaTWtHWkp1bXhIUm5WZEU1SEtNamN2SW1XNm4zajhlMEFjbkFtcVBweThaTkNSZFZSSFRiZFVSVFMvTzc3bGdBQUFBd09WRWlBVUFHRGJUTXZUcjNVWDZzTUhmZTJ4aUtLWFZDOEk1Ty9BOVpSbjY5SlJYN3g0TDZQT1cvbDFYTG9ldDVaT2l1bVY2bDhxRHFReFVDQUFBQU9RWFFpd0F3SWl3YmVuMyt3djF4L3BnN3pHSElkMWVIZEdxbVJHNW5kbC9TVWxaaHVxYXZmcmtwRStmbnZLcE85bi9HbGtSVEduRjVHNWRPeW1xa01mS1FKVUFBQUJBZmlMRUFnQ01xTG9XcjM1ZFc2VFdxTFAzV0pIWDB0ZW5SM1RqbEtqOHJ1d0tmcEttb1gzTlhuM2M1RlB0YVcrL0hRWWx5ZTIwdGJnaXBoV1R1eldqSkNIR1hRRUFBQUNqanhBTEFERGlvaW1ITnRRVjZOM2pnYlRqUHFlbEc2ZEc5ZlZwRVJYN01oTm0yYmJVMU9YVy9tYVA5cmQ2dEsvWm8vZ0F3WlVrVFNwSTZ2b3BVUzJ0NmxiQXhTVVJBQUFBeUNSQ0xBREFaYk92MmF2ZjdpdFFVOFNkZHR3d3BPcmloT2FYeDdSZ1FrSVZvZVJsNjI2eWJFTk5FWmNPdEhoMG9MWG5WeVF4Y0dnbFNaTUxVMXBVRWRXaXlwZ3FtSFVGQUFBQVpBMUNMQURBWldYYjB1NHpQcjExT0tqNk5zK0FqeWtMbUpwVEdsZEZLS25La0tueVlFb2xmbE9PSVNSYktjdFFTOVNwcG9oVGpaMXVOVVpjYXV4MDZWU1hTeW5yL0NlYVhwelVvc3FvRnBiSE5ENWdEdVhsQVFBQUFCZ2xoRmdBZ0ZGenFOV2p6VWVDMm5QR0svTUN3WkxiYVd1ODM1VFhaY3Z0dE9WMjJISTdKTGZUa2kxRFhYRkRrYVJUWFVsRFhVbUg0cW1MVDd6S0FxWnFTaEtxS1kxcmRtbEM0M3dFVndBQUFFQzJJOFFDQUl5NmFNcWh1ak1lMVo3MmFmY1o3M21YOXcyWElXbDhNS1daNHhLcUtVMm9waVNoVWoraEZRQUFBSkJyQ0xFQUFCbGwyZExSc0VkSDI5MDYxZVZVVThTbFUxMXVoV05EQzdZY2hxMFN2NlhLVUZJVFE2WXFDNUtxQ3FWVUhrekp5MUIyQUFBQUlPY1JZZ0VBc2xJMDVWQnIxS21FS1NVdFF3blRVTkkwbExBTU9XVXI2TFVWZEpzS3VHeUZ2TGE4VHV1eURZY0hBQUFBa0hubkM3RmNvMWtJQUFEbjhyc3NWUlZZbVM0REFBQUFRQTY0ZkFOS0FBQUFBQUFBZ0JGQ2lBVUFBQUFBQUlDc1I0Z0ZBQUFBQUFDQXJFZUlCUUFBQUFBQWdLeEhpQVVBQUFBQUFJQ3NSNGdGQUFBQUFBQUFBQUFBQUFBQUFBQUFBQUFBQUFBQUFBQUFBQUFBQUFBQUFBQUFBQUFBQUFBQUFFQ3UrMzhYWlBEWkhlbEszd0FBQUFCSlJVNUVya0pnZ2c9PSIsCiAgICJUeXBlIiA6ICJtaW5kIgp9Cg=="/>
    </extobj>
    <extobj name="C9F754DE-2CAD-44b6-B708-469DEB6407EB-5">
      <extobjdata type="C9F754DE-2CAD-44b6-B708-469DEB6407EB" data="ewogICAiRmlsZUlkIiA6ICI2ODkwMTA0MzkzMCIsCiAgICJHcm91cElkIiA6ICIzOTkzODA1MDgiLAogICAiSW1hZ2UiIDogImlWQk9SdzBLR2dvQUFBQU5TVWhFVWdBQUJWc0FBQUorQ0FZQUFBQ3RuOUIzQUFBQUNYQklXWE1BQUFzVEFBQUxFd0VBbXB3WUFBQWdBRWxFUVZSNG5PemRlMXlVWmY3LzhmY01wK0drS0tpb29IakFSTUN6ZWM0OFpHcHBhbmF1M1dxcnJjM2EvZHEycmR2V2ZyUHRheWZkL2RuSlhHc3RzNnpVekR6bklmRXNpUlRpQVR5TEp4U1B3SUREelB6K0lFWW1CZ1FjR0lUWDgvSHdzZHozWFBjMW41bFJXdDVjOStjeTJPMTJ1d0FBQUFBQUFBQUFaVElZRElheUhqZFdWeUVBQUFBQUFBQUFVSnNSdGdJQUFBQUFBQUNBR3hDMkFnQUFBQUFBQUlBYkVMWUNBQUFBQUFBQWdCc1F0Z0lBQUFBQUFBQ0FHeEMyQWdBQUFBQUFBSUFiRUxZQ0FBQUFBQUFBZ0JzUXRnSUFBQUFBQUFDQUd4QzJBZ0FBQUFBQUFJQWJFTFlDQUFBQUFBQUFnQnNRdGdJQUFBQUFBQUNBR3hDMkFnQUFBQUFBQUlBYkVMWUNBQUFBQUFBQWdCc1F0Z0lBQUFBQUFBQ0FHeEMyQWdBQUFBQUFBSUFiRUxZQ0FBQUFBQUFBZ0JzUXRnSUFBQUFBQUFDQUd4QzJBZ0FBQUFBQUFJQWJFTFlDQUFBQUFBQUFnQnNRdGdJQUFBQUFBQUNBR3hDMkFnQUFBQUFBQUlBYkVMWUNBQUFBQUFBQWdCc1F0Z0lBQUFBQUFBQ0FHeEMyQWdBQUFBQUFBSUFiRUxZQ0FBQUFBQUFBZ0JzUXRnSUFBQUFBQUFDQUd4QzJBZ0FBQUFBQUFJQWJFTFlDQUFBQUFBQUFnQnNRdGdJQUFBQUFBQUNBR3hDMkFnQUFBQUFBQUlBYkVMWUNBQUFBQUFBQWdCc1F0Z0lBQUFBQUFBQ0FHeEMyQWdBQUFBQUFBSUFiRUxZQ0FBQUFBQUFBZ0JzUXRnSUFBQUFBQUFDQUd4QzJBZ0FBQUFBQUFJQWJFTFlDQUFBQUFBQUFnQnNRdGdJQUFBQUFBQUNBR3hDMkFnQUFBQUFBQUlBYkVMWUNBQUFBQUFBQWdCc1F0Z0lBQUFBQUFBQ0FHeEMyQWdBQUFBQUFBSUFiRUxZQ0FBQUFBQUFBZ0JzUXRnSUFBQUFBQUFDQUd4QzJBZ0FBQUFBQUFJQWJlSHU2QUFBQUFBQUFBTlJkWnJOWnVibTV5c3ZMazlWcWxjMW04M1JKYm1NMEd1WGw1U1dUeWFTQWdBRDUrL3Q3dWlSVU1ZUGRicmQ3dWdnQUFBQUFBQURVTFJhTFJWbFpXY3JMeS9OMEtkWEdaRElwTkRSVVBqNCtuaTRGbFdRd0dBeGxQazdZQ2dBQUFBQUFnT3FVbDVlbnpNek1XcldLdGJ5TVJxTWFOMjRzazhuazZWSlFDVmNMVytuWkNnQUFBQUFBZ0dwanNWanFiTkFxU1RhYlRabVptYkpZTEo0dUJWV0FzQlVBQUFBQUFBRFZKaXNycTg0R3JVVnNOcHV5c3JJOFhRYXFBR0VyQUFBQUFBQUFxb1haYks1VFBWckxrcGVYSjdQWjdPa3k0R2FFclFBQUFBQUFBS2dXdWJtNW5pNmhSdUg5cUgwSVd3RUFBQUFBQUZBdFdOWHFqUGVqOWlGc0JRQUFBQUFBUUxXd1dxMmVMcUZHNGYyb2ZRaGJBUUFBQUFBQVVDM3Erc1pZdjhiN1Vmc1F0Z0lBQUFBQUFBQ0FHeEMyQWdBQUFBQUFvTTRxS0Nod2VkNW1zeWtoSVVGbnpwd3A4VmhlWHA1KytPRUhOcmhDQ2Q2ZUxnQUFBQUFBQUFDNG12ejhmSzFldlZydDI3ZFg2OWF0SlJVR291Zk9uYXZRUENFaElmTHk4cElrYmR1MlRkdTNiOWZERHo4c2YzOS9wM0ZtczFrLy9mU1RVbEpTOVBERER5c3dNTkR4MkxwMTY1U1VsS1JHalJvcE5qYjJHbDhaYWhQQ1ZnQUFBQUFBQU5SNFZxdFYrL2Z2MTk2OWUvWElJNDhvSkNSRUZ5NWMwSXdaTXlvMHoyT1BQYVpHalJwSmtwbzFhNmExYTlkcTRjS0Z1dmZlZTJVd0dCempBZ01ETlhyMGFIMzU1WmM2ZnZ5NG9xT2pKVWxIamh4UlVsS1N1bmZ2VHRDS0VneDJ1OTN1NlNJQUFBQUFBQUJRK3gwNmRPaWFyajk4K0xBKy8veHpOVzNhVkE4OTlKQmpoYW9rcGFlbkt5UWt4QkdrU3BMRllsRmlZcUsyYk5raUh4OGY5ZW5UUjEyNmRKSFJlS1d6NXBZdFc3UjI3VnJkZE5OTjZ0dTNyeVpQbmx5cDJrYU9IS200dUxnS1h4Y1ZGVldwNTRObkdJb244aTZ3c2hVQUFBQUFBQURYaFpZdFcrckdHMi9VdG0zYmxKQ1FvSUVEQjBvcTdMdWFtSmlvdzRjUHEwMmJOdXJaczZleXNySzBZY01HV2ExVzllN2RXOTI3ZDVlUGowK0pPWHYyN0tuOSsvZnJ3SUVENnQyN3QrNjQ0NDRTWTZ4V3F4WXZYcXpXclZzclBqN2VaVzNObXpkMzc0dkZkWW1WclFBQUFBQUFBS2dXMTdxeVZTb01WbGVzV0tIKy9mdXJYcjE2VG84ZE8zWk1temR2Vm5wNnVpU3BkZXZXR2oxNnRQejgvTXFjMDJ3Mnk4L1B6Mm5GYTNFWkdSbWFQWHUyeG8wYjUyZ240QzZzYkwyK1hHMWxLMkVyQUFBQUFBQUFxb1U3d3RaZnEraHQvMlBHakZINzl1M0xITE51M1RwdDJyU3AzSE5PbkRpeFFqVVVSOWg2ZmFHTkFBQUFBQUFBQU1vdFllTm1MVnl5VEttNzk4aHN6blByM0o5T24rYlcrWXIwNnRWTEhUdDJkQnduSnlkcjI3WnRldUtKSnh6bkxsNjhxTGx6NXpxTzgvUHpsWjJkN1RqMjkvZFhRRUNBMDd6RnIzY2xNVEZSTzNic3VOYnlVWXNRdGdJQUFBQUFBRUFYTGw3VTFIZW5hMjNDQmtXMWlGVC8zcjNVTkx4SnFiZldWNmZFeEVTdFdyWEtjZHl0V3pjTkhUclVjUndRRUtEUTBGQ25ZMGxPNTM3OU92YnUzYXNsUzVZNGpudjA2S0VoUTRZNGpTbCt2U3YrL3Y0VmVCV29Dd2hiQVFBQUFBQUE2cmlDQXF1ZSs5cy9kQ3J6dEY1NThRVU43TiszU3A2bnNtMEVtalZycGo1OStraVN5OXY3MTZ4Wm96VnIxcFE0WDFhTGdaWXRXMnJNbURHU3BHKysrY2JsbUt5c3JETHJNcHZOWlQ2T3VvZXdGUUFBQUFBQW9JNmJQZmNyN1Q5NFNET21UVkYwbTlhZUxxZUU1czJicTNuejVwSmNoNjJWYVNOUXYzNTkxYTlmdjh6bm5URmp4cldXampxR3NCVUFBQUFBQUtBT3UzRHhvajc5NGl2ZE4yNU1qUXhheTZNeWJRVEs0Mm9iWDFWMEl5M1Vmb1N0QUFBQUFBQUFkZGlXeE8yeVdxM3FmV01QVDVkU2FibTV1VTYzL09mbTVrcHliZ053OGVMRkNzOUxHd0ZVRkdFckFBQUFBQUJBSFhiaTVDbEpVdXRXTFQxY1NlVnQyYkpGVzdac0tYSCtXdHNBMEVZQUZVWFlDZ0FBQUFBQVVJZlo3WFpKVXVBdnQ5NWZqd1lOR3FTZVBYczZqamR2M3F3ZmZ2akJxUTNBdVhQbk5IMzY5QXJOU3hzQlZCUmhLd0FBQUFBQUFHcWx5NWN2eTI2M3k5ZlhWeWRPbkpBa2VYdVhQdzZqalFBcWlyQVZBQUFBQUFBQTE0V1VsQlJKVWs1T1RybkdIenQyVEhQbnpuVWMrL3I2cWxtelprNWpMbCsrWE9yMXRCRkFSUkcyQWdBQUFBQUFvTWJidG0yYlZxOWVyWkNRRU8zWnMwY0pDUW5xMjdldmhnd1pvc2pJU0tleDhmSHhhdEdpaFVKRFF6Vnc0RUJaclZaNWVYa3BPanBhQWNYYUpSdzVja1JMbGl4UlJFU0VkdTdjcWViTm15c21Ka1o5K3ZUUmpUZmVLSDkvL3pKcnNsZ3NLaWdvcUpMWGkrc1RZU3NBQUFBQUFBQnF0SjkrK2ttclY2OVdaR1NrN3JubkhxMWV2Vm9iTjI3VWpoMDcxS3BWSzJWbloydi8vdjN5OHZLU3dXQ1FsNWVYakVhalRwNDhLYVBSS0x2ZHJvS0NBdTNjdVZOV3ExV2hvYUh5OXZiV29rV0wxTHAxYTkxMTExMUtUazdXdDk5K3F6VnIxcWhGaXhhcVY2K2VmSDE5WlRBWVpEQVlaRFFhWlRRYVpiUFpaTFZhUy94cDJiS2xvcU9qUGYxV3djTUlXd0VBQUFBQUFGQ2poWWVIS3pRMFZPUEdqWk9QajQrR0RSdW10bTNiNnFlZmZ0S1JJMGRrTnB0bHRWb2RtMzFkemRDaFE5VzZkV3MxYWRKRW8wZVBsdEZvVk5ldVhSVVJFYUhFeEVRZFBYcFVlL2Z1VlVGQlFibm1OQmdNaW91THU5YVhpVnJBWUMvdjMwSUFBQUFBQUFEVU92Lzk3QXY5OTdNdmxMQjhVWlUvMTZGRGh5cDliVjVlbmt3bVU1bGpiRGFiWStXcHpXWnpuQzlhblZyMHRZK1Bqd3dHZ3dvS0NzcTFZVmJSdkhhNzNURlg4VC9YSWlvcTZwcXVSL1V5WE9VRFoyVXJBQUFBQUFBQXFrWFJiZmlWY2JXZ3RXaCtvOUZZcmdCVlVybkhGYzNyYmxVeEp6eUxUeFFBQUFBQUFBRFZ3c3ZMeTlNbDFDaThIN1VQWVNzQUFBQUFBQUNxUlhsV3A5WWx2QisxRDJFckFBQUFBQUFBcWtWQVFJQ25TNmhSZUQ5cUg4SldBQUFBQUFBQVZBdC9mMzlXYy83Q1pETEozOS9mMDJYQXpRaGJBUUFBQUFBQVVHMUNRMFByL01aUVJxTlJvYUdobmk0RFZhQnUvODBHQUFBQUFBQkF0Zkx4OFZIanhvM3JiT0JxTkJyVnVIRmorZmo0ZUxvVVZJRzYrYmNhQUFBQUFBQUFIbU15bWRTMGFkTTYxMUtncnI3dXVzVGIwd1VBQUFBQUFBQ2c3dkh4OFZGNGVMak1ack55YzNPVmw1Y25xOVVxbTgzbTZkTGN4bWcweXN2TFN5YVRTUUVCQWZSb3JRTUlXd0VBQUFBQUFPQXgvdjcraEpDb05XZ2pBQUFBQUFBQUFBQnVRTmdLQUFBQUFBQUFBRzVBMkFvQUFBQUFBQUFBYmtEWUNnQUFBQUFBQUFCdVFOZ0tBQUFBQUFBQUFHNUEyQW9BQUFBQUFBQUFidUR0NlFKUU05bnRkaVVscDJqZGhrMUtTZDJ0TTJmT3lweVg1K215cXB5L3lhU3dzSWFLajQzUmdINTkxTFZ6dkF3R2c2ZkxBZ0FBQUFBQXdIV0FzQlVsWkJ3N29TblRQbEJLNm01UGwxTHR6SGw1T3BweFhFY3pqbXZwaXRXS2o0M1JjODgrcFlqbVRUMWRHZ0FBQUFBQUFHbzQyZ2pBU1VycWJvMmZNTEZPQnEydThINEFBQUFBQUFDZ3ZGalpDb2VNWXlmMDBxUTNsSjJUSTBreUdBd2FQblN3aHQ4eVVDMWJSaXJBMzkvREZWYTlYTE5aaHc4ZjFiTHYxMnJaeXRXeTIrM0t6c25SUzVQZTBMdFRKN1BDRlFBQUFBQUFBS1VpYklXa3doNnRVNlo5NEFoYVF4czIwTVEvUDZ2T0hlTThYRm4xQ3ZEM1Ywejdkb3BwMzA2REJ2VFY1TGVuS2V2c09XWG41R2pLdEE4MDlmVlg2T0VLQUFBQUFBQUFsMmdqQUVsU1VuS0s0MVo1ZzhHZ3Z6My94em9YdFA1YTU0NXhtdmpuWngzaGFrcnFiaVVscDNpNEtnQUFBQUFBQU5SVWhLMlFKSzNic01ueDlmQ2hnOVVwUHRhRDFkUWNuVHZHYWZqUXdZN2pkUnMyZTdBYUFBQUFBQUFBMUdTRXJaQWtwdzJnaHQ4eTBJT1YxRHpGMzQrVTFGMGVyQVFBQUFBQUFBQTFHVDFiSVVrNmMrYXM0K3VXTFNNOVdFbk5VL3o5S1A0K0FRQUFBQUNBYTJjMm01V2JtNnU4dkR4WnJWYlpiRFpQbHdRWGpFYWp2THk4WkRLWkZCQVFJUDg2c0pGNlpSQzJRcEprenN0emZCM0FQeFlueGQrUDR1OFRBQUFBQUFDb1BJdkZvcXlzTE9YeHMvWjF3V2F6eVdhenlXS3g2TktsU3pLWlRBb05EWldQajQrblM2dFJhQ01BQUFBQUFBQ0FhcFdYbDZjVEowNFF0RjdIK0F4ZEkyd0ZBQUFBQUFCQXRiRllMTXJNektSZFFDMWdzOW1VbVprcGk4WGk2VkpxRE1KV0FBQUFBQUFBVkp1c3JDeUMxbHJFWnJNcEt5dkwwMlhVR0lTdEFBQUFBQUFBcUJabXM1bmJ6bXVodkx3OG1jMW1UNWRSSXhDMm9rcWNQSFZhMlRrNVpZN0p6ODlYV3ZyK2Fxb0lBQUFBQUFCNFdtNXVycWRMUUJYaHN5MUUySW9xOGVEdi9xQ3ZGeXdxYzh5LzNwMmg1eWIrcjdMT25xdW1xZ0FBQUFBQWdDZXhxclgyNHJNdDVPM3BBbEEzNU9mbnkxSlE0SFR1enRHM2FXM0NSbjAxLzFzOWRQOWRKYTRKQ2d4MGZQM2wvRzkxL3Z5RlNqOS9TRWg5M1hQbkhaVytIZ0FBQUFBQVhEdXIxZXJwRWxCRitHd0xFYmFpV3J6MTcvZjF3L3BOTGgrYi8rMFN6ZjkyU1luenF4Wi83Zmg2K2ZkcmREVGplS1dmUHpLaUdXRXJBQUFBQUFBZXhzWll0UmVmYlNIQ1Zyak53VU5IOU5QT1hZN2p2ZWtIdEhEeGNrblNuYU52MThBQmZWVmdLZENoSTBmVnRrMnJFdGNmUDNGS1JvTkI0ZUdOUzMyTzRnRnNlUTI1dmVTcVdRQUFBQUFBQU1EZENGdmhOai90M0tWM3AzL2tPUDR4S1ZrL0ppVkxrcFl1K0Z3eE4wVHJnLy9NMHBJVnEvVC8zdnFuMnJTS2NveTEyV3o2NC9OLzE0RkRSL1R4Qi85U2s4YU5xcmw2QUFBQUFBQlEwOW50ZGwyOGVGRUJBUUh5OGZFcDhiak5acFBSV1BFdGlrNmRPcVdBZ0FBRkJ3ZTdmRHdqSTBQaDRlSHk5cTZhS08zeTVjdnk4dktTbDVlWHk4ZXpzcklVRWhKUzZ1UGxrWkdSb2NPSEQ2dHYzNzZWbmdOWHh3WlpjSnZiaDkyaTcrYk4xbmZ6Wmt1UzdybnpEc2V4cjIvaE44QUg3N3RMd1VGQmV1WC8zbGF1MmV5NDlxdjVpN1I3YjdvZWYvZ0JnbFlBQUFBQUFPQlNkbmEyM24vL2ZlM2Z2Ny9FWXdVRkJYcmpqVGUwWThjT3AvT1RKMDlXWW1KaW1mTisvUEhIMnJwMXE4dkhUcHc0b2Rtelo1ZVlZOXUyYlpvOGViSXVYcnhZd1ZkUkdId1d2KzEreXBRcDJyQmhnK1A0OE9IRGpoNm91Ym01bWpGamhwWXZYMTdoNXlsdTgrYk5Ta2hJME1hTkc2OXBIcFNObGExd0cyOXZMM2w3ZXprZCs1dE15c25KMVlXTGx4em5IMy9rUVIwK2NsU1g4eS9MWWluUTBZeGptalZucmdiZjNGOERCL1J6akswWEhDU0R3VkR0citOcWJobzJxa3JtOWZjM0tUYW12VWJmTmx3MzllMWRKYzhCQUFBQUFFQnRZamFiZGVyVUtVbFhObWpLeXNyU29VT0huTWFkUFh2VzZWeFVWTlJWNTE2d1lJR2lvNk1WSHgrdlZxMWFhZE9tVGVyVXFaTUNBZ0lrWGVsUldwNlZ0RGFiVGUrOTk1NnNWcXZ1dmZkZXpaNDlXM0Z4Y1JvNWNtU0pzY2VPSGRPWFgzNnBNV1BHS0RvNldpZFBucFFrdFdqUjRxclBVNWFSSTBmcXYvLzlyeElTRXRTNGNXTkZSMGRmMDN4d2piQVZWZTc1RjE5UjJyNERKYzdQK1hLQjAvSHFIOVpyOVEvckhjZWYvT2NkTlc4YVh1WDFWZFFqRDk3bjlqbHROcHRPbkR5bHRIMzc5ZmRYSjJ2UWdQNmE4UFNUcWxmUDllMExBQUFBQUFDZ01GaGR2SGl4MDdtVWxCVHQyYlBINlZ4cWFxclMwOU1keDA4Ly9mUlZGM2p0M2J0WElTRWhrcVFCQXdabzFxeFpXcjkrdlc2OTlWWkpWOExkOG9TdDZlbnB5czdPMW8wMzNxanc4SEQxN2R0WEd6ZHVWR2hvcVByMDZlTVlkK0hDQmMyYk4wK3RXN2QyaEtFWkdSa3lHQXhxMDZiTlZldk56TXdzYzB5alJvMWtOcHVWa1pIaENIRmQ2ZCsvLzFWZkUxd2piRVdWdW5RcFcyUHZ1RTFCZ1lITzU3TnpkUDdDQlVVMmIxYnF0V0VORzFSMWVaVlNGV0ZyY1d2WGI5VFVkejdRY3kvK1F4Lzg2eTJuMWNJQUFBQUFBT0NLaUlnSWpSOC9YbEpoRzRHMzNucExOOTk4czdwMDZlSVlNM255WlBYdjMxODlldlJ3dXZiMDZkTTZmZnEwNC9qczJiUGF0YXR3NCs4T0hUbzRqVzNhdEtuYXRtMnI1T1JrOWV6WlV5RWhJUlZhMlZyVTJxQno1ODZTQ3NQTS9QeDgzWERERFU3anJGYXJHalZxcE50dXU4MXhMajA5WFVGQlFVNWhjWEUzM0hDRFRDYVQ5dTdkcTlUVTFLdldJa2xidG13cDgzSEMxc29qYklYYm5UNlRKVWxhdW1LMTVzNzdWZy9kTjA0UDNqdk9hY3lISDMycWVRc1g2LzEvdjY3b05xMDlVV2FOTmJCL1gwVTBhNm9ubm4xT3MrZCtWZVhoTGdBQUFBQUFOZDNiYjc4dGk4WGlPUDdtbTI4Y1gwK2NPRkdTWkRBWTVPUGpVeUw4OVBIeGNibXgxSjQ5ZTV6NnBPN2Z2OS9SQy9iWFlhc2s5ZTNiVndjUEh0VHg0OGNWRWhKUzdwV3Q1OCtmMThHREI5V2lSUXVGaG9acTU4NmRrZ29EM0JNblR1akVpUk9TQ3NQZjQ4ZVBxMlBIanRxL2Y3K2lvNk9WbTV2cldLMjZkT2xTbC9NM2E5Wk1KcE9weFB0UkdUTm16RkJXVmxhbHJ3ZGhLOXhvOVEvck5YL2hZa2ZMQUp2ZHJoRzNEbGF6OEhEdFAzRElNZTVTZHJZV0xsNnVEdTNieVdnd09qMVdYSnZXVVZWZmRBMFYzYWExN2gwM1JwOSs4WlhHanJwTjlldlY4M1JKQUFBQUFJQTZ3bWEzYTlmdXZVcmR2Y2RwYzJ0M0dOaXZjbnVVM0hiYmJiSmFyVXBMUzlQZXZYdlZ2WHQzTlczYVZGTGhCbGF6WnMxeWpGMjZkR21KWUhMRmloVmFzV0tGcEN0aFpOKytmZFc3ZDJFOWI3MzFscnAxNjZaQmd3YVZXa096WnMzMDlOTlBLL0NYdTNlTHdsWlhRVzV4eWNuSmt1UlliZnZkZDkrNUhKZWVudTYwZXZXeHh4N1R6ei8vTEVtYU1HR0MvUHo4SEkrOSsrNjdDZ29LMHNNUFAxem1jNlA2RWJiQ2JmYW03ZE9KVTVrYU9YeW92bHUyVXJjUEc2SkhIcnBQdjNsOHZJNmZPRlZpZk9ydXZmcjlzOCtYT3QrcXhWOVhaYmsxWHU4YnUydk9sL08wOWNja0RSMTBzNmZMQVFBQUFBRFVBZnNPSE5ScmIvMUwrdzhlcXBMNUt4dTJ4c1RFU0Nyc3h5cEprWkdSYXQrK3ZTUTVWb2FPR0RGQ0VSRVJwYzZSbkp5c2JkdTJPWTZOUnFQVHFsU2owU2h2NzdLanNzQmliUkxMRTdiYWJEYjkvUFBQOHZmM2Q3UU1LTDd5OU5TcFUvcnFxNjhjL1Z6ajR1TFVwRWtUU1ZKZVhwNGpiTFZZTEk2dzFXNjNLeWNueHhFMkYybldySmtLQ2dva0ZXNnlkZUJBeWYxenl0Sy9mMysxYXRWS1lXRmhGYm9PemdoYjRUWjNqUjJsSng1OVNON2UzdnB1MlVySCtYKytQTkd4MVArSDladjB4ZGZmNktuSGZxdk9IZU1jWTQ2ZE9LbEprNmRvMUcyMzZyWmJoMVI3N1RWUm0xWlJrcVRqSjBwdldBMEFBQUFBZ0xzc1dycEMvMzUvdWxxMWJLbFhYbnhCN2RxMlVkUHdKakplWlNPcGlqaDA2RkNscnpXYnpUcHk1SWdrS1RjM1YrZk9uVk9EQmxmMmUvSDE5VlZBUUVDcDEvdjQrRlQ2dVYwcEtDaTQ2cHhwYVduS3ljbFJ6NTQ5UzRTeUtTa3BXckZpaGRxMWE2ZlUxRlNscEtSbysvYnRHakpraUxwMjdhcjE2OWNyTHk5UFVtRXJncUNnSUVtRm0yalpiRFkxYk5qUWFiN3UzYnVyZS9mdWtxVGp4NDg3dFVnb2ovNzkrK3VXVzI2cDBEVW9pYkFWYnRNb0xOVGwrUmFSelNVVjluSmR2R3lsdW5mcHBEdEgzKzQwWnQ3QzcrVGo0NlA3N2hwVDZqeDFUZUF2LzRHdzIrMGVyZ1FBQUFBQVVCZjgrLzNwR2puc1ZvMS84akg1WEdXRnB5ZnMyclZMUnFOUk5wdE42OWV2MTlhdFcvWGIzLzdXOGZqQ2hRdXYrVGt1WGJxa3ZYdjNxbE9uVGxjZG01ZVg1OVFyMVpWZmI0eFY5QndyVjY1VWVucTYrdlhycDM3OStpazFOVlZkdW5TUm41K2ZWcTVjcVZPblR1bml4WXVLajQ5WFNrcUtUcDQ4NlZpMVc5VER0VkdqUnFVK2I0OGVQVXBzQ0ZiYzVjdVh0VzNiTm0zZHVsVkdvMUg5K3ZXNzZ1dEYrZFM4Znptb3RSSTJiSlk1TDA5SGp4M1huQzhYYVBqUVFXcllJRVNyZjFpdjc5Y2s2TUY3eHhHMEFnQUFBQUJRellxVytMUnEyYkxHQnExU1lYRFpxbFVycGFlbnEyL2Z2dHF3WVlNV0xGaWdnUU1IU3BKR2p4NnRxS2lvVXE5UFRFelV4bzBiUzV3L2QrNmNKT25ubjM5V1ltS2lKT2R3dERUWjJkbE9iUVZjelh2bzBDRzFiTm5Tc1FyVmFyWHFvNDgra3ArZm4rNi8vMzYxYU5IQzZacGV2WHFwU1pNbTJycDFxMGFNR0tHZ29DQ2xwYVVwSXlQRHNXcjEyTEZqa2xTaWpVQjUyR3cySlNjbk8xYk5kdTNhVmYzNjlaTy92MytGNTRKck5mTmZEMnFsTzBmZnJnSDkrMmpoNG1XYTk4MGl6ZjdpSzNYcjBrbUoyNVBWcFZPY0hyeDMzRlhubURsclRqVlVDZ0FBQUFCQTNYSDY5QmxKMG9QMzNsVmpnOVlEQnc3bzlPblQ2dDI3dDlMVDB4VVVGS1NoUTRjcU1URlIrZm41a2dwWGErYm01cFk2UjFHTHd5SkpTVW42OGNjZmxaV1ZKVWt5bVV6cTFhdVhZbUppcnRxN1ZTb01VeU1qSTB0OS9OY2JZMG1GL1YxdnUrMDJ0V3JWU3Q3ZTNqcDQ4S0MrLy81N1BmamdnNDY1V3JWcXBWYXRXam11aVl5TTFQNzkrMlcxV3VYbDVhVURCdzRvS0NoSW9hRVZYN0QyK2VlZjYralJvMnJidHEwR0RScFVxVGxRdHByNUx3aTFWbGhvUXozMjJ3ZlVvZjBOZXYzdGFkcWFtQ1JKdW5neFcrczNiZEdBZnIyZG1sUC8ydHg1MTM1TEFBQUFBQUFBdUtJb2JHM1h0bzJIS3lsZFFrS0NRa0pDbk1MTkRoMDZxSDM3OWpwMXFuQlQ3cVZMbDFab3psT25Uc2xtczZsZnYzN2FzR0dEMnJWcnB6NTkrcmdjbTUyZHJlWExsMnZjdUhHTzQ5emMzRkkza3lyYUdDc2dJRUR0MnJWemVzeG9OQ290TFUyU3RISGpScDA5ZTFaWldWbTZkT21TMDdnT0hUcElrcUtqbzdWdjN6NmxwNmNyTEN4TW1abVpUZ0d1VkJqOEZtMm1WWll6WndvLzY4YU5HMnZuenAxbGpoMHdZTUJWNTBOSmhLMXdHM05lbnJ5TVhqcDJ2SEFYd09LTm4vTXZYOWJ1UFduYXZ1Tm5KV3pZckdNblRxcGVjTEQrK1BUak12bjVhZTY4aFhydHpYL3JvMC9tNks0eG96UnM2Q0Q1K2ZxV2VJNVZpNyt1Y0YxRGJyK3I4aThLQUFBQUFJQmF6dkxMRHZaTnc1dDR1QkxYY25OemRmTGtTUTBaTWtTR1gyM1daVFFhMWFCQkE5MTU1NTJLaUlod2JKQ1ZsSlNrbFN0WDZxOS8vYXRqN05telp4MWhveVRkZlBQTmp0dm55OXBNNnNLRkMvcmlpeStVazVNanM5a3NmMzkvSFR4NFVKTFV2SGx6bDlmczNidFh1Ym01NnRXclY0bU5zVmF2WHUxWVRWdGsyYkpsSmVZb0NsdmJ0Mit2NzcvL1hsdTJiRkY0ZUxna0tTNHV6bW5zaFFzWHRHblRwbEpmdzYrVlp5eGhhK1VRdHNKdDFxN2JxS252VEhjY1I3ZHRyV1BIVCtqbGY3NnBqR01uWkxWYUpVa3RXMFRvRDA4OG9tRzNERlRBTDkvVWhneThTUnMzYjlQc3VmUDB6dlNQdEhURmFuMzR6bHVPdWVKalk5U2tjZU5LMWRXOWEyYzFic1N5ZUFBQUFBQjFoOTF1VjFKeWl0WnQyS1NVMU4wNmMrYXN6TC9zYWc3UDh6ZVpGQmJXVVBHeE1SclFyNCs2ZG80dkVTSjZnckVHMU9CS1FFQ0E0dVBqMWJselo1bk5acWZITGx5NG9JS0NBb1dHaHNwc05qc2V6OHpNbEwrL2Y0bFFNelEwVkZsWldRb05EUzFYbjlJelo4N28wMDgvbGMxbTB3TVBQT0M0cHFoRlFMTm16VnhlVi9TNHE5NnZUenp4aE02ZlA2K1pNMmNxS2lyS3NWcFdLdXpwT21QR0RBVUhCenZPbVV3bWRlellVVWxKU1RweDRvVEN3OE1kbTJVVmlZcUswc1NKRTYvNmVtYk1tS0dzckt4eWpVWGxFTGJDYldKamJ0REk0VU1sZzNSRHU3YnFmV05oNCthNER1MFYyYnlaNG1KajFMTjdWMFZHbFB4R1pEQVkxSzlQVC9YdGZhTTJidDZtYytjdk9EMCs0WmtuSzEzWDY1TmVyUFMxQUFBQUFIQzl5VGgyUWxPbWZhQ1UxTjJlTGdXbE1PZmw2V2pHY1IzTk9LNmxLMVlyUGpaR3p6MzdsQ0thVjN6RG83cGkrUERoTHRzT0xseTRVTWVQSHkvMXVoa3pacmc4ZjdXd3NhZ1A3UDc5KzFXdlhqMDk4TUFEamsydTl1N2RxNHlNREVtRksxTEhqaDNyZEczUnhsaFJVVkZxMEtCQmlibnRkcnUrKys0N1dTd1dSVWRIeTI2M084TDIxYXRYNi96NTh4bzFhcFRUTlQxNzlsUlNVbUVyeHRKYUhhQm1JR3lGMjdSc0VhRS9QdjE0aWZQL00vNzM1WjZqS0hRRkFBQUFBRlJjU3VwdXZUVHBEV1huNUhpNkZGUkFTdXB1alo4d1VhKysvSUxpWTJNOFhVNk5WTnIrTHIvOTdXOUxuRXRJU05ER2pSdlZyRmt6bWMxbVBmVFFRd29NREt6UTgrM1pzMGVTMUtCQkE5MS8vLzJxVjYrZUpPbjgrZk5hdG15WmdvS0MxTDU5ZS8zNDQ0OWF1M2F0Qmc0YzZMalcxY1pZeFJrTUJ0MTg4ODNhc21XTGxpNWRxczJiTjZ0SGp4N0t6YzNWOXUzYjFhOWZ2eEx0Q1RadjN1ejQrc2NmZjFUYnRtMUx0Q2RBelVEWUNnQUFBQUJBTFpCeDdJUlQwR293R0RSODZHQU52MldnV3JhTWRMUnhnK2ZsbXMwNmZQaW9sbjIvVnN0V3JwYmRibGQyVG81ZW12U0czcDA2bVJXdWxXU3oyYlJod3dadDNMaFJjWEZ4R2pac21ENzc3RFBObmoxYlk4YU1VWk1tNWU5Skd4NGVyb1lORytyKysrOTMzTkovL3Z4NWZmSEZGOHJQejljOTk5eWpsaTFiS2lzclMxdTJiRkZZV0pqaTQrTmx0VnBMM1JpcnVNaklTRVZHUmlvek0xTnIxcXpSeXBVckpVa2hJU0hxMnJXcjA5aE5tellwT1RuWjBaTTJMUzFOWDMvOXRjYU9IU3RmRi92ZFhPMDlRdFVxZmR0M0FBQUFBQUJ3WGJEYjdab3k3UU5IMEJyYXNJSGVldTFsVFhqbTk0cHAzNDZndFlZSjhQZFhUUHQybXZETTcvWFdheThydEdIaHJlYlpPVG1hTXUwRDJlMTJEMWQ0ZlNrb0tORE9uVHMxYytaTWJkeTRVUjA2ZE5DSUVTUGs0K09qZSsrOVZ5YVRTYk5temRLS0ZTdWNOc2k2ZlBteXJIL2ZrbzBBQUNBQVNVUkJWRmFyenA0OUs4bDU5V3lUSmszMDZLT1BPb0xXQXdjTzZKTlBQdEhGaXhjMWN1UklSVVZGeVdBdzZJNDc3bEJ3Y0xDV0xWdW00OGVQS3kwdFRibTV1ZXJZc1dPcHEzR0w1T1RrYU0rZVBUcDI3Smg4ZlgzVnVuVnJuVDkvWHUrOTk1N1dybDBycVhDVjdycDE2eFFlSHE2NzdycExvMGFOVW1Sa3BBNGVQS2haczJZcE16T3p6T2ZJeXNxUzJXeVd6V2JUOGVQSGRlSENoUW9IdEtnWVZyWkNVbUZ6N3FKbTZibG1NLzhoTGlhM1dQTnRmNVBKZzVVQUFBQUFnR3RKeVNtT0hxMEdnMEYvZS82UDZoUWY2K0dxVUI2ZE84WnA0cCtmMWZNdlRwTGRibGRLNm00bEphZW9XNWVPbmk2dHhqdDkrclFTRWhKMDZOQWhYYjU4V2NIQndSbzVjcVRpNHVJY1kvejkvZlhnZ3c5cTNicDFTa3hNVkZKU2tobzJiS2hISG5sRXUzYnQwckpseXh4amY3M3kxY2ZIUjVLMFlzVUtKU1VseVdReTZlNjc3MWFyVnEyYzVyL2pqanMwWjg0YzdkaXhReGN1Rk81QjQycGpMS2t3R1A3cHA1KzBiOTgrSFRwMFNBYURRWjA2ZFZMZnZuMFZGQlNra3lkUGF1M2F0V3JZc0tFV0xGaWd2WHYzS2lvcVNtUEhqcFdmbjU4azZaNTc3dEczMzM2cjlQUjAvZmUvLzlVRER6eFFZc09zSXN1V0xkUFJvMGVkemtWSFI1ZjNMVVlsRUxaQ2toUVcxbEJITXdvYlNoOCtmRlF4N1V0ZjZsN1hIRDU4NVp0U1dGaEREMVlDQUFBQUFLNnQyN0RKOGZYd29ZTUpXcTh6blR2R2FmalF3VnE2WXBVa2FkMkd6WVN0NVJBU0VxSVRKMDZvZWZQbWlvK1BWL3YyN1YzMk1mWDI5dGJnd1lQVnVYTm5iZHUyVFVhalViNit2b3FNakZTM2J0MWtOQnJWcUZFanhjYTYvbmZUdG0xYlhieDRVY09HRFhPc2RDMHVNakpTOTkxM240S0RnL1hoaHgrV3VqR1dWTGg2ZHUzYXRRb0xDOVBBZ1FNVkZ4ZW5nSUFBeCtQaDRlRzY3Nzc3bEp1YnF4OSsrRUc5ZXZYU2dBRURuRmJKK3ZqNDZNNDc3OVRtelp0MTdOaXhVb05XU1lxTmpWVklTSWhqRTY2d3NEQjE2OWF0MVBHNGRvU3RrQ1RGeDhZNHd0WmwzNjhsYkMxbTJmZHJIVi9IeDNid1lDVUFBQUFBNEZyUnFsWkpHbjdMd0RKR29xWWFmc3RBUjlpYWtyckx3OVZVSGFQUmVFMTlRNE9EZ3pWeDRrVEg4ZE5QUHkyRHdWQ3VhME5EUXpWOCtIQ240NkZEaDE3MXVqWnQycWhObXpabGptblpzcVVrT2RYbWl0Rm8xUGp4NDJXNnlwMnpBUUVCZXVLSkorUmZ5cDNIQm9OQmZmcjBLWE1PcVhDVHJ0STI2bkszcTdWTnFDdDRGeUJKR3REdnlqL1FaU3RYSy9ubm5SNnNwdVpJL25tbmxxMWM3VGdlMEsrM0I2c0JBQUFBQU5mT25EbnIrTHBseTBnUFZvTEtLdjY1RmY4OGF4dFhLMCt2UlhtRDFwcmtha0Zya2RLQzFwckszWi90OVlxd0ZaS2tycDNqRlI4Ykk2bXdzZnJrdDZmVitjQTErZWVkbXZ6Mk5FZGo4bzV4SGRTMWM3eUhxd0lBQUFDQWtvcjI0SkRFSGh6WHFlS2ZXL0hQczdZcGI5Q0k2dytmYlNIQ1ZrZ3EvRTNRYzg4K3BhREFRRWxTMXRsemV2N0ZTWnI2em9mYXZTZk5hWk9vMml6WGJOYnVQV21hK3M2SGV2N0ZTY282ZTA2U0ZCd1VxQW5QUEhsZC9zWU1BQUFBQUlDYW9uaC9VdFF1ZkxhRjZOa0toNGptVGZYcXl5L29wVWx2S0RzblIzYTdYVXRYckhMMGpLbXJnb01DTmVtbEZ4VFJ2S21uU3dFQUFBQUE0THJtNys4dms4bWt2RnE4ZXJjdU1wbE0xMTNiZzZyQ3lsWTRpWStOMGJ0VEp6dGFDdFIxOGJFeGVtY0s3d2NBQUFBQUFPNFNHaHJLWmtxMWlORm9WR2hvcUtmTHFERlkyWW9TSXBvMzFkVFhYMUZTY29yV2JkaXNsTlJkT25QbWJLM3VHVlBFMzJSU1dGaER4Y2QyMElCK3ZkVzFjenl0QXdBQUFBQUFjQ01mSHg4MWJ0eFltWm1ac3Rsc25pNEgxOEJvTktweDQ4Ynk4Zkh4ZENrMUJtRXJYRElZRE9yV3BhTzZkZW5vNlZJQUFBQUFBTFZFL3VYTE1ob01wUVl6Rnk1ZVV2MTZ3ZVdlNzlEaEk2b1hIS3lHRFJ1VU9XN0x0dTFxRkJhcU5xMmpLbEp1Q1QrbHBLcEJTSWhhUkRhL3BubFFlTnQ1MDZaTmxaV1ZSVXVCNjVUSlpGSm9hQ2hCNjYrd1poc0FBQUFBQUVpU2NuUE5takx0QS8yWWxPdzRWMUJnMWRHTVl4WDZVMUJRNEhMKzVTdlhhTnlEanlrbko3ZkVZNG5iazNYdmIzK3Z4TzNKTHE1MDdiR25uOU9jcnhaY2RkemZKNzJ1cnhZc0t2ZThwWGx1NHY5cXpwZnpKVWtXaTBYLyszOXZhOFdxSDY1NTNyckt4OGRINGVIaGF0S2tpWUtEZytYajQwTjdnUnJNYURUS3g4ZEh3Y0hCYXRLa2ljTER3d2xhWFdCbEt3QUFBQUFBa0ZRWUlHNzdjWWMyYk5xcUQvN2Ztd3B2MGxpblRwL1dJMC8rcVVMenpIeHZpcUphdGloeFBtSGpGa1UwYTZiQXdKSzdsbmVNNzZEUWhpRjZaL3BNZmZUK3YycDhpSE1wTzBkWldXZjExci9mMDViRTdYcitqMzlRUUFBYkJGV0d2NzgvbXl1aDFpQnNCUUFBQUFBQWtxVDY5ZXZwcjg4OXE3LzhmWkltdlQ1VjA5NzZwNW8zRGRlcXhWOUxralp2KzFIaGpSdXJWZFNWSURVL1AxL3p2MTJpTCtkL0t6OC9QejF3OTFoRlJwUzh6ZjdzMlhOS1NkMnRSeDY2Vi9PL1hlTHkrVnUzaXRMZXRIMmF0M0N4ZkgxOVN6emVLYTZEMnJacFZXcjl1V2F6OHZMeVhUNTIyV0xSMlhQblM1eHYyQ0NrMVBuSzByQkJpUDcxeHF1YVBuT1dGaTVlcm94angvWEJ2OStVdDdkWHBlWURVRHNRdGdKd3lTNXA5eW1iRWpPc1NqOWowem16WGZtdTd3VENkY3JQVzJyZ2IxQjBtRkU5SXJ3VTA4UW90b01EQUFCQWwwNXhHbnZIYlpxL2NMSCtPM3V1SG4va1FVbUYvVmJuTDF5aTVKOTM2c2J1WFhUMzJGRTZjdlNZUHBzN1R4YUxSZmVORzZNeG80Ykx6OC9QNWJ5TGw2K1MzVzdYd0p2NjZzSGZQVjFtRFI5OThybkw4MDg5L3JDc05xdk9uYnZnT0hmeVZLYTJiTnN1U1VwTVN0YTNpNWU3dkhiOXhpMWF2M0ZMaWZORlFYSmxlSHQ3YWZ5VHYxUHJWbEVLRGdva2FBVkEyQXFncEZPWDdKcTEzYUwwTSt3S1dadmxGMGduTDlsMThwSlY2dzlhRlIxbTFNUGRmTlFrbU1nVkFBQ2dybnYwTi9jcEp6dEhvMGNPZDV6ejgvWFYyLy8zRCszYWs2WXZ2dnBHejc4NFNYYTdYVDI2ZGRiZi8vSS9MbHNERkxGYXJWcXkvSHZGZFdpdjhDYU5yeW5nZlBHVnlkcWFtT1E0M3BxWTVEaWU5dlpyYXRNcXFzUTFVOStacnBqMjdUVDhsa0dsenZ2ZjJWK1U2L24zSHp6c2N1eXBUR25mZ1lPU3BFN3hzZXJhbVEybmdicUlzQldBay9Rek5yMno4Ykp5TFo2dUJOVXQvWXhOcjYzSjF6TjlmUlVkUmxONkFBQ0F1c3pQMTFkLy90TWZITWREYnIrcjFMR0oyNU4xeHoyL2RUcjM4c1RuZEZQZlhvN2o1ZCt2VmRiWmM3cDF5RURIdVFRWHEwekwwdnZHYnZMeDhkRUxFOFlyUC8reUpPbStoNS9VclVOdTFzTVAzaXRKYWhRV3FnN3QyNVc0ZHVvNzA5VXN2SWxHM0RxNDFQbm5mSG4xamJZazZkRGhJenAwK01oVnh4RzJBblVUWVNzQWgxT1g3QVN0ZFZ5dVJYcG40Mlc5T01pUEZhNEFBQUJ1bHJCeHN4WXVXYWJVM1h0a051ZTVkVzVmYjllMzdydlRQWGZlb1dHM1hBbExseXhmcFhrTEYrdS8wLy90T0hmcTlCbjk5YVYvT2wxbnNWajAyZHg1a2lSRHNmK0xPV255bEFvOS8xZXovNk9HRFVKVUx6aFlDcjV5M21ReXFWRllhSVhtY3FXczFiWW5UMlhxa1NmL0pJdWw4SWVsSVFOdjBsK2ZlK2FhbjdNc053MGJWYVh6QTZnYWhLMEFKQlgyYUoyMTNVTFFDdVZhQ3Y4dS9PVm1YM3E0QWdBQXVNR0ZpeGMxOWQzcFdwdXdRVkV0SXRXL2R5ODFEVzhpbzlGOWR4UE5tVnUrVlpsbG1mL3RFbjN3bjFtTzR6dHVINlpubnZ5ZDQ3aCsvWHBPRzErRjFLOHZTVTduakY0bGU1WXVXTFJVcDg5a2xUaS84TXRaSmM2VkpUQ2c5RFlGUmM2ZVBhZWtuMUpjUG5ieVZLWldyVTF3T2pkazRFM2xldTdwTXo5UnU3YXRsYnA3cjlxMmFhVTE2emJvN2p0SHFYVlV5M0pkWHhuQlFVRlZOdmV2WGNyT3JyYm5BbW83d2xZQWtnbzN3NkpISzRxa243RnA5eW1iT2pTaG5RQUFBTUMxS0NpdzZybS8vVU9uTWsvcmxSZGYwTUQrZmF2a2Vkd1J0c2JjRUswSDdobGJPSitMVytwbmZEeGJNejZlWGVKOFdTMEdUcDQ2clU4Ly8xcGRPc1ZyeDY5Q1VGOGYzd3JWWnpDVXZoVGcySW1UU3Y1cHB4bzNDdFByVTk1eE9TWjE5MTZsN3Q3cmRLNDhZZXVHVFZ1MVlmTTJ2Zm5QbC9TWHY3K3FscEVSQ20vU1dOUGVuNmwvdlRHcHpMcXV4Wko1cmpjSnF3cC8vTXVMMnZHejY1QWFRTVVRdGdLUUpDVm1XRDFkQW1xWUh6T3NoSzBBQUFEWGFQYmNyN1QvNENITm1EWkYwVzFhZTdxY01uVm8zODdSNzlSVjJGcVpOZ0tMbGk2WHdTQk5lT2IzZXVpeDhVN3pqUmg3ZjRYcUsyb2pVR1RmL3NMTnFKYXZYS052Rnk5WFNFaDl6ZnRzcGxZdC9sci84OExMT24vaG9sTnRSZkx6ODNYM2I1NG8xK2R4OXV3NS9ldTlHZXJabzZ0VEQ5WkhIN3BQajQ5L1R0OHRYYWxSdDkxYW9kY0JvSFlqYkFVZ1NheHFSUWxwL0owQUFBQzRKaGN1WHRTblgzeWwrOGFOcWZGQmEzbFVwbzNBZ0g2OTFhcGxDelVOYjFKaXZvcjJQQTBLREpRa3ZUdjlJMjNZdkUxbnNzNUtraG8wcUs4UnR3NVIvejQ5cnp4di96NTZkL3BIU3Q5L29NUjd2MmJkUnVYazVHcmtpS0ZsUHAvVmF0VnJiLzAvNWVYbGEvenZIM1Y2ckVWa2M0MjY3Vlo5K05HbjZoamZRVkV0SWl2MFdnRFVYb1N0QUNSSjU4eDJUNWVBR29hL0V3QUFBTmRtUytKMldhMVc5YjZ4aDZkTGNZc0xGeTdxYU1ZeHgvSDVDeGNreWVuY3FkTm5uSzY1SWJxdGJvaHU2M0srOHZaTC9iWEVwSi9VSUNSRW8wY08xOHhaYzlTelJ6ZmRmL2RZcHpHRGIrNnZtYk0rMDFmekYrbkZ2L3pKY2Q1aXNXajJGMThYOXM0dEZzNjY4dTcwai9WVFNxckcvLzVSbDJIeG83KzVUeHMzYjlQTHI3Nmg5NmErcnVEZzZ1dXhDcURtSW13RklFbktML0IwQmFocCtEc0JBQUJ3YlU2Y1BDVkphdDJxNmpaUnFrNWZ6djlXWDg3L3RzVDVSNTc4azR2UlYvZk85SS8wN2VMbDVSNi9hdkhYa3FScGIvMVQ5ZXZYa3lUTm5EWEg1ZGpnb0VEZGR1c1FMVmkwVkdOSGpWRE1MKzBSUHY3MEMyV2VQcVBYL2pHeHpBM0tQcHM3VDk4dFc2aytQYnRyOU1qaExzZjRtMHlhK09kbjlkekUvOVhFZjd5bU4xOTdXUUgrL3VWK1BRQnFKOEpXQUFBQUFBQ3FnTjFlZUtkUVlFQ0FoeXR4anljZWZVaDNqeDNsT0o3NzlVTE4vR1NPSXdTVkNqZXErdTNqRldzUE1PR1pKOHQ4Zk0yNkRVcitlYWZqdUNob3Zab0g3eDJuNzljazZNMS92Ni8zcGs1V1V2TFBtcmR3c1lZT3ZsazllM1F0OWJvNVh5N1FyTSsrVk1zV0VmcnJjOCtXK1J6eHNURjY0dEdITkgzbUovckxpNVAwMmo4bWxycytBTFVUWVN0Y3N0dnRTa3BPMGJvTm01U1N1bHRuenB5Vk9TL1AwMlZWT1grVFNXRmhEUlVmRzZNQi9mcW9hK2Y0S3R0WkVnQUFBQUJxQTNOZW5teFdtL3o5VGRxYnRrK1M1T3ZqVSs3clI5dzZ1TXpIOXg4ODVCUzJsbGR3Y0pEKytQVGpldlgxcVhyK3hVazZjT2l3MnJTTzBqTlAvYzdsZUx2ZHJ1a3pQOUg4YjVlb1VWaW9YdnZIM3hRUWNQV1ZxdU5HMzY3akowNXEwWklWZW5yQ1JMMzgxd2xxRjkybXd2VUNxQjBJVzFGQ3hyRVRtakx0QTZXazd2WjBLZFhPbkplbm94bkhkVFRqdUphdVdLMzQyQmc5OSt4VGltamUxTk9sQVFBQUFFQzFXTG42QjBuUytmTVh5alYrMSs0MHZmRFNxNDdqQUg5L3hkd1FYUldsVlZqL1BqMFYxNkc5ZHU3YUk0UEJvQmYrWjd6OFRhWVM0eTVsNStqMUtkTzBOVEZKb1EwYjZNMS92cXp3Sm8zSy9UelBQUGs3RlJRVWFPbUsxWHIyK1JkMXo1MTM2SkdIN25QblN3RnduU0JzaFpPVTFOMTZhZElieXM3SjhYUXBOVUpLNm02Tm56QlJyNzc4Z3VKall6eGREZ0FBQUFCVXFma0xGMnY2UjU4cXZFbGpyZHV3V1JHZnpkVkQ5NDdUVTQ4L3JJNXh6ajhUM1RKNGdEckZkMUJrWkhNOTl2QURLaWdva0xlM3QvcjA3RkVqYnFYZnZUZGQ3MzM0c2ZhazdWT2JWbEU2Y09pd1huanBWVDN6NU8vVXYyOHZwN0VidDJ6VDFzUWtOUTF2b2pkZWZVbk5tcGJjRUtzc0JvTkJFNTU1VWcwYk5OQ2NMK2ZMWUNpOUh5eEtNcHZOeXMzTlZWNWVucXhXcTJ3Mm02ZExxbk9NUnFPOHZMeGtNcGtVRUJBZ2Yvb1BWeHBoS3h3eWpwMXdDbG9OQm9PR0R4MnM0YmNNVk11V2tYV2kwWGV1MmF6RGg0OXEyZmRydFd6bGF0bnRkbVhuNU9pbFNXL28zYW1UV2VFS0FBQUFvTlphdG5LTlBwajVpZUpqWS9UNnBCYzFmZWFubWpOM3ZoWXYrMTdkdW5UVXVYUG50UzF4aDd5OHZlVGw1U1Z2THk5NWUzc3JiZDhCK1hoN1MzYkpZaW5RNmg4U1pMRVVLS0o1czZ1MkNKQ2tJYmZmVmFFNmMzSnk1ZWZucTVPblRrdVN2SDYxMFZWSzZtNTl2V0NSTm0zOVVVR0JnZnJUMDAvbzl1RzNhTXUyN1hwNzJnZDZaZklVeGJSdnA3dkdqRlNmbmozazdlMmxZVU1HS2l2cm5HNGZmb3ZxMXd1dVVEM0ZQZnpnUGVyYU9aN0ZPdVZrc1ZpVWxaV2x2RHJRdHJDbXM5bHNzdGxzc2xnc3VuVHBra3dtazBKRFErVlRnWllnS0VUWUNrbUZ2V21tVFB2QUViU0dObXlnaVg5K1ZwMDd4bm00c3VvVjRPK3ZtUGJ0Rk5PK25RWU42S3ZKYjA5VDF0bHp5czdKMFpScEgyanE2Ni9Rd3hVQUFBQkFyZFN1Yld1MWlHeXVWMTkrUVg1K2Z2cmowNCtyMTQzZHRIVEZhcVhzM0syTEZ5L3Bzc1hpMlBqcmFwNTUwblZ2MUYrcjZBWlpNMmZOMFhmTFZqcU8yN1pwSlVsYXZtcXR2cHIvclk0Y1BTWnZiMitOSERGVUR6OXdqMk9WYmE4YnUrbmpELzZsano3NVhNdFdydEdreVZNVUhCeWtELzc5cHNLYk5OSUQ5NHd0VjcxWDB6R3VnMXZtcWUzeTh2S1VtWm5KS3RZYUtpOHZUeWRPbkZEanhvMWxjdEY2QTZVamJJVWtLU2s1eGRHajFXQXc2Ry9QLzFHZDRtTTlYSlZuZGU0WXA0bC9mbGJQdnpoSmRydGRLYW03bFpTY29tNWRPbnE2TkFBQUFBQnd1emF0b3pUdDdkY1VGQmpvT05lelIxZjE3TkhWYVp6VmFsV0IxYW9DUzRHc05xc2t5U0NEREVaRDRmOGFESkpCSlhxai91Yit1eFFmZXlXSXZMRjdGOVd2RjN6VjFhK2hvUTJjV2hqMHVyR2I4dkx6NVdVMHFsMTBHOTB5YUlBa0tiSjVNMTI0ZUVsM2p4MmxNYU5HcUZGWWFJbTU2Z1VINjMvRy8xN2pSby9VMTk4c1VvT1EraFhxelFyM3NGZ3NCSzNYQVp2TnBzek1URFZ0MnBRVnJoVkEyQXBKMHJvTm14eGZEeDg2dU00SHJVVTZkNHpUOEtHRHRYVEZLa25TdWcyYkNWc0JBQUFBMUZyRmc5YlNlSGtWdGhIdzgvV3QwTnkvdWY5dXArT2UzYnVxWi9ldXBZd3VmWnlyQUZpU1ltTnUwTmV6L3lPajhlcjlVaU1qbWwxMVJhMHJxeFovWGVGclVGSldWaFpCNjNYQ1pyTXBLeXRMNGVIaG5pN2x1a0hIWmtpU1kxV3JKQTIvWmFBSEs2bDVpcjhmS2FtN1BGZ0pBQUFBQUtBczVRbGE0VmxtczVrZXJkZVp2THc4bWMxbVQ1ZHgzZUM3RUNSSlo4NmNkWHpkc21Xa0J5dXBlWXEvSDhYZkp3QUFBQUFBVURHNXVibWVMZ0dWd09kV2ZvU3RrQ1NaaS8xV0tjRGYzNE9WMUR6RjN3OHp2MzBEQUFBQVVBTVY3NCtheXdxMDYxTHh6KzNYL1c1ckUxYTFYcC80M01xUHNCVUFBQUFBZ090Y1dGaER4OWVIRHgvMVlDV29yT0tmVy9IUHM3YXhXcTJlTGdHVndPZFdmb1N0QUFBQUFBQmM1K0pqWXh4ZkwvdCtyUWNyUVdVVi85emlZenQ0c0pLcXhjWlkxeWMrdC9JamJBVUFBQUFBNERvM29GOGZ4OWZMVnE1VzhzODdQVmdOS2lyNTU1MWF0bksxNDNoQXY5NGVyQWJBdFNCc0JlQjJmYU84TktpdFY3bkdOZ295NlA3T1Btb1NaS2ppcWlybmlaNCtHdC9IdDF6am51M3JLOS95dmV4SzgvT1dvaHJ3clJzQUFBRE91bmFPZDZ4dXRkdnRtdnoyTkFMWDYwVHl6enMxK2UxcHN0dnRrcVNPY1IzVXRYTzhoNnU2L3VUbjUrdkhIMy9VamgwN0hPK2x1eVVsSmVuQ2hRc1Z2bTdWcWxWYXZueDVsZFdGbW9XZjJGRmxYSDBUMmZiakRtV2RQZWR5L1A2RGgzVG84SkV5NTB6YmQwQTVPUlhmQWUva3FkUDZLU1cxd3RlaGNrYkhldXYremo3bEd0dWxXV0V3ZTMrWDhvMnZicDJhZXFsenM2dC9xNHdMTjZwalU2TU1GY3lNdlkzU0ExMTh5aFdnK25sTHI5M3FwLy9wNzZOZ3Y1b1pUZ01BQU1BekRBYURubnYyS1FVRkJrcVNzczZlMC9NdlR0TFVkejdVN2oxcGJKcFZ3K1NhemRxOUowMVQzL2xRejc4NHlmRnpjbkJRb0NZODg2UU1GZjNCb283THpjM1ZuRGx6dEdiTkd0V3JWNjlDNzkrbFM1ZDA1TWdSbDMvTXhmN2RIRGh3UUN0V3JORE9uUlg3SmNiT25UdVZtSmlvUm8wYThibldFZDZlTGdDMTA2elB2dFNSb3hsNjZhOFRITjlNam1ZYzA5OG52YTVPOGJGNjg1OHZPWDJUc1ZxdGVuUHFlenA0K0lqZSs5ZGtSYmRwWFdMTy9QeDhQZnZuRi9YSVEvY3E1b1pvRlJRVWxQcjhYVHQzZERwZXVYcXRQdjM4YTYxYS9MV2JYaUhjWmZXK0FnMW81YVhZSmtaMWFHelVyc3pyc3crTVFZVi9uNjBWTFAvbU5sNGEyTVpMUFNPTmVtdmRaUjI5Y09XWEZFUGJlU3UyaVZFTGRoYm84RG1iOGd1a3hBeXJib24yMWoyZHZEVnptNlhFZkJOdThsVjJ2bDFmSkJmb1VqNi9OUVVBQUtoTElwbzMxYXN2djZDWEpyMmg3SndjMmUxMkxWMnhTa3RYclBKMGFTaUg0S0JBVFhycEJVVTBiMXI5VC83TGorYzV1YmtLREFpby91ZS9CcG1abVpvL2Y3N09ueit2TGwyNnlHS3hhTStlUGFXT0R3b0tVa1JFaE9NNExTMU5LMWV1ZERuMnpqdnZWTHQyN1NSSkd6ZHVsTkZvVkZoWW1BNGRPbFJpYktOR2pSVDR5eTg3aW1SbloydjE2c0wyRUN0WHJpejFlY3B5MDAwM3FXL2Z2bzdqeVpNblYzaU80bUpqWXpWcTFLaHJtZ05sSTJ4RmxRZ09DbFRDeGkzNno2elA5TVFqRDBtU0lpT2E2NzY3eDJqTzNQbjY1cnRsR2p0cWhHUDhuQzhYYVAvQlF4bzJaS0RMb0ZXU2ZrclpwWUtDQW5XTWpkRmYvL0ZhbVN0Y0NWVnJudnM2K3lpMmlldlZtMEYra2wzU0ExMTlWTnBkRlg5ZmtlLzR1cjdKb0NtMys3bTF2cWNYNWltLzlQeitxb3kvL0o4VGF3WHp6VFg3cklwdDRxWDRjS01tM09Tci8xdDdXYWV6Q3lkcDFkQ2cyQ1pHYlR0cTBPRmZGb1IvdDl1cVBpMjkxS3VGbDlZZnRHcnY2U3ZwYm9DdlFSMGFHMlczUzdOK0xCbkVBZ0FBb1BhTGo0M1J1MU1uYThxMEQ1U1N1dHZUNWFDYzRtTmo5Tnl6VDNrbWFKVVVIQlFrU1RwdzhMRFRabXMxM2M2ZE83VjgrWEpaTElVLy8rellzVU03ZHV3bzg1cTJiZHZxcnJ2dUtuSCswVWNmbGE5dllRdTVzMmZQNnF1dnZuSThscDZlcm95TURFblNnZ1VMWE00N2N1Ukl4Y1hGT1k1dE5wc1dMVm9rdTkydVJ4OTlWTjdlbFl2Z0FseUUzNEdCZ2VyVXFWT0o4K25wNlRwOStyVDY5T2xUNGpGSjJyUnBVNlZxUU1VUXRxSkszRG42ZGlVbHAraXIrWXZVcm0wYjNkeS84Qi82US9lT1U4S0dMZnI0MDg4MWVFQS8xYTlmVHltcHUvWFozSGxxSGRWU3p6ejF1MUxuVEV4S1ZrQ0F2NkxidHRINy8zcGROcHROci96ZkZBVUUrT3Y1UC8zQmFhelZhdFZsaTBVbVB6K1c2ZGNRSWY1U2VIRFpuMFZsK3JaZXlyZVhHdEJlamNFZ3Q5Mk83MldVYkhaVnVCYWJYWnErNWJMK05zaFB6ZXNaTktGZlllQjZLZCt1TTcrRXJzWGZsOXpMZGkzYmE5VzQrTUxWcmErdXZ1eDR6b2g2aGVQTzVOaDEyZXFXbHdVQUFJRHJVRVR6cHByNitpdEtTazdSdWcyYmxaSzZTMmZPbkpVNUw4L1RwZUVYL2lhVHdzSWFLajYyZ3diMDY2MnVuZU05K3JOclJMUENrSGZ6dHNUckltek55Y25SOHVYTGxaYVdwdkR3Y04xKysrMHltVXlsanQrNWM2Y1NFaElVRUJDZzNyMWRiejVXdjM1OXh4ekY3NlF0S0NqUXFsV0ZxOE1mZXVnaEJRY0hPMTIzYXRVcTdkdTNUODJhTlhNNnYyVEpFaDArZkZqRGhnMVRnd1lOS3Z3YXZiMjlaVFM2WHJBVUdCaW9BUU1HbERoLzRjSUZuVDU5MnVWakVtRnJkU0ZzUlpWNTd0a245ZTZISHlzMjVnYkhPVzl2Yi8zbFQzK1ExV1pUL2ZyMUpFbGJ0bTFYVUdEaDdSSitmcTVYSzlydGRxM2JzRms5dW5hV3Q3ZVhtamRyS3F2VnFoTW5UK24yNGJjb01xSzUwL2kxQ1J2MTJwdi8xbWNmdmEvd0pvMnE3a1hDNForM1h2bnM2cHNNVHVkc2R1bmxsZm1TTERJYXBGdmJlZXRTdmwwYkRybE9CQ05EakJyV3prc0xVd3QwT3FmczlQTEY1Zm5LcmVRaXpnYitCcjExbTN0V3lIb1pKRXNsT3lEa0YwanZicnlzdncvMmxjRWdCZnBLbC9LbDQ1ZCtDVnQvRlZLdjJWZWdXNks5MUNMRXFCc2p2YlQxU09INzJMeCs0YmdqNTYvUFZnd0FBQUJ3SDRQQm9HNWRPcXBibDQ1WEg0dzZyK2huOFMvbWZhT0JOL1VyOVk1VFQ3UFpiRXBLU3RMNjlldVZsNWVucmwyN2F2RGd3Y3JKeVNrUmdrcUYvVmhYcmx5cHRMUTB0V25UUnJmZmZydkxsYUpsK2VHSEgzVCsvSG1aVENZbEpTVTUzWUsvZi85K3BhV2xxWGZ2M21yWXNLR2p4cVZMbDJybnpwMXEwS0NCbGk5ZnJ1WExsMWY0dFE0Wk1rUTlldlNvOEhYd1BNSld1TldubjMvbGRCelZNbExMVnE1Mk9UWXArV2RKa3ArZnIyN3ExMHNyVjY5MWVyeHhvekFOdTJXUUpDbjU1MVNkUFh0TzNicGNXU2EvLzhBaDVWKytyQnZhdFhYblMwQWx1VnExV25UT1Zpd3ZEUTB3YUVSN2IvbDZTWm5aZHFXZGNRNEd2WTNTWXpmNnFIazlnNHdHNmNPdE5lOTIrT2IxREhwbGFNbVExdGRMbWpuTzlXOVRaMnkxYU52UjBwZWJuczZ4YTlwR2l6S3o3WTVlcTBmT0ZiNDNUWU9kZjV0NTJTcDlzN05BZ2I0Ry9aaHhaYzdJK29YajlwK2xWeXNBQUFDQWltdmJ1cFVtVEh4WkU1NTVTZ1A3OTczNkJkVnM4K2JOU2toSVVFaElpRWFQSHExV3JWcHArL2J0V3JObWpjYU9IYXMyYmRwSWtpd1dpN1p0MjZZdFc3YklZREJveElnUkxtKzdMMjdYcmwyT1cvMnpzN01sU1VlT0hGRmlZcUs2ZHUycWlJZ0lMVnEwU0sxYnQxWmNYSnpPbkRtalJZc1dLVHc4WFAzNzkzZk1jK0RBQWFXa3BLaHo1ODRLRHcvWDh1WExOWDc4K0FxOXpuZmZmYmRDNDFHekVMYkNyVDc5M0gyOVVtTTd0SGVFclV1V2Z5OUo4dmUvRW1RbHA2UktrbzRjUGFidmxsMXBNajEwOE0xdXF3SGw5OWk4Szdja3ZYV2JueHI0RzV6T0ZUbWRZOWZIaVJZOTNjZEh2Ky9sbzBtckx1dEMzcFZ3OE01NGJ6V3ZaOUMrTEpzK3JxRjlSKzF5RHBDbEt6MWJmMzNlWUNqc05XOHB4MjM5KzdPY2crY1RsK3pLTDVDYTFqT292c25nOUQ2NVdoVWNGMTRZdHU0N3c4cFdBQUFBQUJVMzViVlhOUFc5NmZySGEyL280eGFSYXRlMmpacUZOeW4xZHZiS0dOalA5VzM4NWRHblR4OEZCZ1lxTGk3T0VZekd4OGRyMTY1ZFdyQmdnY2FNR2FPc3JDeHQzYnBWT1RrNWlvK1AxNkJCZzhxMW1uWEZpaFVsempWdDJsVHg4ZkVhUEhpd3ZMMjl0WGZ2WGkxZHVsUm1zMW1iTjIrV2w1ZVg3cnp6VHYxLzl1NDdQdXI2ZnVENDYxWjJDQmxrRDdMSnVKQ3doYkFGQWdKcVczRFcwVUh0c2xyYktyVjIyR0h0ei9XenY2cXR0clpXaTYzV3FsVWllNGNSSUdRUVFnTFppd3pJWHJkK2Z4eWNoTHRNc25rL0h3OGVqOXozKy9sKzduMTM0WEwzL242Kzc3ZEtwYkljRXhFUllhbmZlcVYrYkZkWDE2QWZzeTAxTlRXOU5zcTYzaVphNHZwSXNsVU1xV3NiVTNWMmR2S05oMzlJZmYwbDN2emovK0xsNmRGdC83dnZmOGhmMzM2WDUzN3pjK0pqcDltY3M3YXVuZ05wUjYyMnA1OHd2Mm05L2U3NzNiWXZtRGZuZWg2Q0dBRVpsUWIyOVgrc0N3QUFJQUJKUkVGVUZwb2JPWFZkMVZGSzY2dms1a2cxbFUzbVZaNzlTVkFPaDhjVzJSSGozZjNEeEpVVnErOWw2ZG1XcjJmVHZ6OVBKTHZhSzNoeG5UMTFyU2FlU08zc2R0eDM1dHVSNks5RWQyMFd0aCtNSmlpb014THZxeVRlVjhtaEhzb3VBQVM1S2ZCd1V0RFdaYUw0a2lSYmhSQkNDQ0dFRUFNM2FaSXJQOS84UTVZdFN1YWpyWjl4OFBBUjJ0dUh0dGJ2OVNSYkZRb0ZpWW1KM2JiWjJkbXhjdVZLM25yckxkNTd6NXlUQ0FzTEl6WTJGbTl2N3g3TEZWN2g1dVpHUkVRRTY5ZXZwN1MwbFBmZmY1OU5temJoN3U2T1Vxa2tMaTdPTW5idDJyVzgrZWFiN055NUU1Vkt4UU1QUE1Da1NaT3M1cnk2VVJiQW4vNzBwOEUrWkp1Y25aMlpPWE9tMWZhOHZEeHFhbXBZdEdpUnplUDI3OTgvcEhFSTJ5VFpLb2FOeVdUaWR5KzlRbmxGRlQ5ODVOdVdST3ZOYXpld2ZNbENOdi9nWWI1MDJ6cjJIa2pqRjc5NWpoZCsrelJCZ2Y1VzgzencwYWNZRE4yVFRJMU56V1Rsbk9IT0RiZnh0ZnZ2QWVETnQ5L2xILy84QUZjWDUyRjlYSXRTMXZjOWFBaTkrZllXM254N3k0amNsOGJWbTlBN2h2NXloUjh2czhOSlk3dlkrNVBMUHYvRDUrNm9RSUc1WnVtUGw5cDFHL2ZQVEIzWjFTT1RSTHpVYnFMMmNuTXFMeGR6VEZkdXQrbXNrNloybDA5aWR0ckloYW92NTJ6MTErelRxT0RWMjYxTERseTdHamkzeHB4czFmYVJiSjN1Ync3aWRJM1Jhblh0OWFxcnE4UEx5MnRvSnhWQ0NDR0VFRUtNV1lzVzNNU2lCWU5QaXZhbXVMaDRTT2JwN093a1B6K2YwNmRQVTFSVUJFQmtaQ1N6Wjg4bUt5dUxUejc1aElVTEYrTGo0OVByUEJFUkVVUkVtTXNUWG1sU3BsUXFyVmJ6ZG5aMnNtZlBIaTVldkloYXJVYXYxNU9hbXNxeVpjc0lDZ3JxOVQ0MmI5NDhvTWZXMThwVVoyZG5GaXl3THZOUVgxOVBUVTJOelgwZ3lkYVJJc2xXTVN3TUJnTXYvUDQxOWgxSTR3dnIxN0RxNWlVMng2blZLbjcrNHgvdzdlOXY1dUVmUHNuUE5qOUdZc0xuWjRCcTYrcjU2TlBQbUQ5dk5tbEgwaTNiZCs4OWdNRmc0T1lsVjlkRktjSEgyd3VOUmpOc2p3dmd3WHZ2R3RiNXIzWWx5ZXJYeHgrSG9WRFhac0lwS0dsWTV2WjJVZUJpMS8vT21tNE9DdHl1eVVNNjlwQ3NIUTUvU2YrOGZNRWZiblBBWGcyYlArdStZblZlc0lvT3ZZbk1LaU4ybDk5Sk8vWFdXYzRyeVZaWGV3VzNURk56dHRiSXVYb2pKaFBVdDMwKzNzTlJnYTNtb3ljckRHeE1VQlBubzhKT3BhT3JoM3pyekFEekhSMHZIOXFFZEd0ckszdjJtT3NwejVvMWk5RFEwQ0dkWHdnaGhCQkNDQ0g2cTdHeGtjTENRZ29LQ2lndUxzWmdNT0RvNk1qY3VYTkpTa3JDWkRMeG4vLzhoNXFhR2dJQ0FyQzN0eWM5UGQxcUhsZFhWNlpOTTE5ZG01K2Z6ODZkTy9uV3Q3NWw4ejROQmdOWldWa2NPSENBMXRaV1ltSmlXTFZxRmJtNXVlemZ2NSszMzM0YlgxOWZ0Rm90RVJFUlRKNDgyV3FPK3ZyNklYbjhScVA1KzU3QzFwZEhNV1pJc2xVTXVkcTZlcDU1N21XeWNuS1pQM2NXdDY1Tm9hS3F1dHVZOW82T2J0c2UvYzQzZVBuVk4vamhrMCtUc21JcFg3bnZidHdudS9IUGYzK0UwV2prL3JzM1dwS3RKcE9Kano3OWpMallhVXdOQ2Jac08xdHdqcmdlU2hFTXBaRk90ajU0NzEwamNwKzI2cXRlTDZVQ3BrMVI4dnkrTHNvYXJST1JiZzRLcHZzcE9WSnE2REdKT0JZcGdDL0VxN0ZUd3c4KzZiUWtrbHR0bE9GUlgxNzE2dTZrNFBaNE5VZEtEWnlyTjZJM3d1TmJQMC9ndnJUZTNtWkN1cTdWUk5GRkk2RWVTaFpNVmJIbnZQVVRGZXV0SkdpeWtuWWRaRmNON1JPNWRldFd5OC9IangvbitQSGpMRnUyREU5UHp5RzlIeUdFRUVJSUlZVG9UWE56TTMvKzg1L3A3T3pFenM2TzZPaG9ZbU5qQ1E4UFI2RlFrSjZlenI1OSs5RHI5UUJVVkZSUVVWRmhjNjdnNEdCTHNyV3JxNHZHeHNadSszTnpjeTExWHE4a1dUMDhQRml6Wm8xbEZlek1tVE9KalkzbDJMRmpuRHg1a2gwN2R0RFMwc0tTSlV1czdtK295Z2hjdWVyWHpzNnVqNUZpTkVteVZReVpyaTRkSDM2U3l0dGIzcWU5bzRPdjNYOFB1V2Z6dVgvVHcxWmowNDZrZDF1cENyRGxyNi94NjkrOVJPcjIzZXpZdlo5RnlmT1lGaFhCYld0WDQrL3ZheG0zWjk4aHlpdXErUEpkRzNqaXA3L20zanUvaUVhajV1S2xCclJ4TWNQK09FWHY3RlNndXB3emZHR2RPWUg0ZG9hT3NrYnJKT0F0MDlRc2kxQVI2YVhreitsanN4bVdMVkZUbEhnNEtkaDl6b0RlYUM1N0FORFNhWjFRMWx4T3R1WlVHMGlKVXBIbzMvc0tWVnYyRnhrSTlWQ3lLa3JOdmtLRFZabUFsR25tdC9LMGtwRkpXdS9ldlJ1bFVrbEtTZ3JPenNOYnRrTUlJWVFRUWdnaHdMd2E5ZFpiYjBXcFZCSWNIR3hwU2xWWldjbk9uVHVwcUtnZ0lpS0NXMjY1eFdaRHJJYUdCclpzMlVKVFV4T3paczNxOWI2dVhHNi9kdTFhWEZ4Y2lJcUtRcXZWb2xRcXFhcXE2alkyS2lxS3NMQXdHaHNiQ1E0TzdyYlB5OHVMcEtRa1VsSlNxSyt2cDdtNUdWOWZYeHdjckV2S1hTMHpNNU9BZ0FDcjdWY2FiYlcydG5MbzBDR3IvYlcxdFFBMjk0bVJJOGxXTVdUS0tpcjQrei9ldzgxdEVyLzYyUk1reE1lU2s1dkgwa1hkYTRYOCtuY3ZFUjg3alZ2WHBuVGJQc1hMa3hlZmZacFBVbmZ3MWovK3hmVDRPSkp2bW1QcE1IakZYOTk1bDVocFVTUWx4UFBCUjF2NS9oTS9JeXcwQklENWMzdC93eFREdzhsT3dad2dKZFA5VkV5Ym9yUWtHSjN0Rkp5dk4xTGRiSjJFOUhGVnNEaE1SYWNlUGp5dEgrR0lyODlOSWVZSGVLakVuTm4wZERKbmx4czZiTlJ6VlpyM2RlcmhSSVdScGVFcXB2dXBTQy92ZjFiMGFLbUJMMnJWZURrcm1CV280bGpaNThlR3VDdUo5VFkzRzl0OWZ1aWZ4dzBiTmxCV1ZzYVJJMGU2YlRjYWpXemR1aFZ2YjIvbXpadlhaOUY1SVlRUVFnZ2hoTGhlNGVIaGxwOHZYcnpJdm4zN3lNdkx3OEhCZ1RWcjFqQjkrblNieDFWVVZQREJCeC9RM3Q3TzdiZmZUbFJVVksvMzg5QkREK0h1N2c2QVZxdmxtV2VlSVNNam85ZGpiTlZsRFFvS0lpZ29pSXFLQ3JaczJZS0hod2ZyMTYrbnRiVzExN2tDQXdOdEpvemIyOXNCODJQdnJmNnExR1lkWFpKc0ZVTW1QSFFxTHo1cmJuSjFKZkVTYitPeS9sLy83aVY4dktkWUpXSEJYSGRrM1pxVnJGNjVIUFdWNjY4eGx4MjQ0b3Uzcm1XNk5oWVBEM2RlK3QzVC9POHJiL0RaanQzRVJFZmk2K005OUE5TTlDbHdrb0o3azZ4cjVUNit0Wk9MYlNaK3RjbzZFZWRzQnlvbDZJM3c2TUsrTDRINC9hRXVMclFNY2VlblFYQzJVekE3VUVWNW80bVNTK1o2T1Y3TzVvUnFmV3ZQSzF1N0RPYjZxMHZEVmN3T1VnNG8yZHBsZ00vT0d2aVNWczJYdEdxeXF3MjA2OHhsR3U1Sk1yK05IeTB6Y01GR1Vuc29CQVVGRVJnWVNHWm1KZ1VGQmQzMjFkVFU4UEhISHhNWkdVbDhmTHpWeVJFaGhCQkNDQ0dFR0VybDVlVWNQWHJVOHQwa0lTR0JwVXVYb2xBbytQVFRUMGxPVHNiTnpRMHdseHhNVDA5bjc5NjkyTnZiYy9mZGR4TVlHRGlvKzQyTGkyUEdqQmxXMjArY09FRnVibTZQeHhVWEYvUEJCeCtnMCttNGNPRUNyNy8rZXIvdWIrblNwY3liTjYvYnRxYW1KZ0NTazVOWnVIQ2gxVEVmZi93eHAwK2Y3ckVoVjErTnQ4VFFrRy9GWWtoRmhBOU44NXlyRTYzWHVucEZyRWFqSVRqSXZMVCs5dlZyaHVTK3hjQmRhamZSMG1uaVNLbVJROFY2SGs2Mnc5MVJ3Y1hMRGFCOFhYc3UzbTJ2N24zL0ZXcGxuME5HeE5Kd0ZmWnEyRi8wK1NyUzRNbm00S3BzSkR2dExNbFdFL2wxSnRwMW9QVlY0YURXMFRHQWhhaTd6K2xaRnE3Q3cwbkJQVWthM2ppbVkzVzBtakFQSlhvamZKUTd2S3VERlFvRmlZbUp4TVhGc1hmdlhob2FHcnJ0THlnb29LQ2dnTVRFUk1MRHc2MDZkd29oaEJCQ0NDSEU5VEtaVE96ZnY1L1MwbEtpb3FKWXRHZ1JYbDVlZ1BrUyt2ejhmTXJMeTdudnZ2dG9hR2hneDQ0ZFZGUlVFQndjekxwMTY1ZzBhZEtnNzl2VjFkVm1valkvUDcvSFdJOGVQY3ErZmZ2dzhmR2hwcWFHbTI2NmlRVUxGdGo4dnRUWjJjbStmZnM0Y2VJRWtaR1JKQ1ZaTjdDKzBtanJ5cXBiTVRaSnNsVU1xZlFUcDlqOHMxLzNPVzdYM2dQczJudWcxekU3UDNtdnoza2FHaHJaOHE4UENBcjBaM0h5VGYyT1V3eXR1allUajMzYWljRm9lLy9WemJmczFmRHptKzN4Y2xIdzNMNHV6dFoyUHlqUVRjSFBWOWhUM1d6aXFlMmRtRVovTWF1Rldnbkx3bFYwR2VEdzVSSUNhcVg1VW40VDJHd0NacWMySjVLN0RHQXlRZTRGQXpNRHpiVmJqNVFPYkhYcjJ4azZIbDVneDd4Z0ZYV3RKbEtpelcvaG4rYnBxUjJoVmI4YWpZWVZLMWJRMk5qSTl1M2JyZmFmT25XS1U2ZE9NV2ZPSElLRGc2VkxwaEJDQ0NHRUVHTElLQlFLMXE5ZlQxZFhGeDRlSHQzMlRaa3loUTBiTnZET08rL3c1ei8vbWVibVp1enM3RmkrZkRsejVzd1oxUDExZFhVTnFobFZWVlVWTzNmdXBMeThuRGx6NXJCczJUSktTMHY1K09PUE9YUG1ESXNYTHlZNk9ob0FuVTdIcVZPblNFdEx3Mmcwc25yMWFoSVRFMjNPVzFwYUNvQ3ZyNi9OL1dKc2tHU3JHRkwrL3I3Y2QvZUdYc2U4OVkvM0NKMGF6TUw1YzYvNy9wNS8rVFdhVzFyWi9JUHZXWXBqQXl4ZHRNQm1tUUl4UEV3bU1QUXoxM2ZIZEExVFhCVHNPbWV3U3JRQzNCWm5Ma2V3TlU4L3BoS3RBSzcyQ3NvYVRWeHFOOUordVorWGVaVXFuS3MzMHRabGUyV3I3bktpRldEM2VRTVpsVVl5S250UHRFNXhWaEE4V2NtSmlzL0haVlVaMlY5b1lGR1lpclV4NXJmdndvdEd0dWFOZk0xYk56YzNObXpZUUVsSkNjZU9IYlBhZit6WU1iS3lzcGcxYXhaK2ZuNGpIcDhRUWdnaGhCQmlZbkp4Y2JIYTF0SFJ3ZG16WjhuTXpNUm9OTkxhMmtwaVlpS0xGaTNxZDFQZjR1SmlDZ3NMQWZQbCtBME5EWGg3ZTNQWFhYY05LTDZLaWdyKy92ZS9NMm5TSk82NDR3N0N3c0lBQ0FrSllkT21UZXpmdjUrUFB2b0lWMWRYZ29PRHljL1B4MkF3a0pTVXhQejU4M0YwZExRNWIyZG5KNFdGaGJpNnVscFc4NHF4U1pLdFlrZ0YrUGx5MzkwYmV4M3oxai9lSTJ4cVNKL2ordkxXUDk3ajhMSGpyRm0xbkRtenJKZlhYODE0YmZ0Mk1TcTB2a29XaFpxVDRuWXE4eXJXOHF0V2d5NE1WWkhvcjZTNjJUU2dWWjhqNVZLN2lSY1BkSFVyYVhCVGlQbEdlcGwxdkdxbHVhNXEyMVdaYUZzSjVtdkYreXJaTkVmRDhYSmp0MlFyd0dmNWVwSkRWVnp1dThYT0FrT1BLNHBIUWtoSUNBRUJBZVRrNUZqVmMrM282T0Rnd1lONGVucVNrSkFnSHdpRUVFSUlJWVFRUThKb05GSmRYVTFaV1JtRmhZV1VscFppTkJxeHQ3ZG45dXpaeko0OTIxSzN0VGRYNnJrQ2JObXlCUUNWU29WZXJ5YzBOTlNTS0FXb3JxNG1QVDNkYW83cTZ1cHV0d01DQXJqampqc0lDZ3JxMXRPaXNiR1Jpb29LREFZRERnNE9ORFEwME5MU2dsNnZ4OG5KaVphV0ZyS3pzL0gyOXNiRHd3TlhWOWR1VndxZU9IRUN2VjVQWEZ6Y2dKNm5LeVVMS2lvcUFLVGsyd2lRWktzWWx6NzhieXB2L2VOZlJFV0U4ZTFORDFydGIyaG9SS0ZVNHVUb2dNRmdwT0Jjb1hSTEh3TnlxbzI4ZExDTG15UFVKSWVxV0JpcW92Q2lrYjNuelFuRmU1TTB0T3ZnLzlLNkdNdjVjZjNsNUdhUW00S2tBQlh0T2poU2FwM3h0TDljUXFDekh3dFBWWmYvaUs2UFZiTXVSbzFDQWZWdDNaK0VRRGNGMzB1MnN5UmFBYjR5VzROR0JZZUtSeTg1clZhckxiVmEwOVBUTFhXRXJxaXZyMmZQbmozNCsvc1RIeC9mcnc4OVFnZ2hoQkJDQ0hHdGt5ZFBrcEdSUVgxOVBRYUQrVHVRblowZEVSRVJ4TWJHRWhrWk9hQ212WDUrZm9TSGh6Tmx5aFRMUHc4UEQ1dmwwSXFMaXlrdUx1N1h2TDYrdnVUbDVWRmJXOHVGQ3hlb3JxNm12YjBkaFVLQnY3OC9NMmJNSURvNkdrOVBUMHBLU2poNzlpekZ4Y1hkR20ycFZDcWNuWjJKaTR0ajl1elpIRDU4R0pWS3hheFpzL29WUTFkWEY4OC8vendxbFFxVlNrVlhWeGVBTElJWkFaSnNGZVBPa1dNbitMOC8vb1VBZno5Ky9mTWYyMHlpZnJaakQyLzg3WjF1MnhJVDRrY3FSTkVERSthRWEwNTFGMzZURkt5SVVETXZSTVZYWm45K1p1MC9XVHFxYlRTYTZzbkx0em9NUTZUOXN5RkJnd0xZVWFDbjFVWUpBZnZMNzdCOUpWdWROT0JvcnA3QStsZzE3VHI0NjNGZHQxV3RDME5WM0RsZGc3MGFHanRNL0NWZHgrM3hhcWE2SzNsd2xvWjRIeVh2bk5MVDBqbDZXV3BYVjFlV0xWdEdSVVVGUjQ4ZXRYejR1YUt5c3BMS3lrcW1UcDFLWEZ3Y1RrNU9veFNwRUVJSUlZUVFZandLQ3dzalBUMmQ4UEJ3ZkgxOUNRNE9KaUFnWU5Dck5RTURBMjAydmJxV3Y3OC9XcTJXR1RObVdPMDdmdnc0cDArZjdyYk56czZPSTBlT2NPblNKWHg5ZlVsSVNDQW9LSWlnb0NBY0hMcC9odzBORFNVMDFOeHN2S21waWNyS1NxcXFxcWlycStQaXhZdkV4OGZqN094TVNFZ0l2cjYrdUxxNjloaW5wNmVuNWZIWTJka1JIQnhNUzBzTFJxTVJaMmRuZ29LQ21EbHpacCtQVjF3ZlNiYUtFUmNWRVlhZnI4K0FqbEVxbFlTSFRzWFZ4WmtaaVFuY3RtNDE5OXp4UmR3bjIxNGhOMi9PREJvYUc5RWJEQ2dWQ3R6ZEo3TnErWkxyRDE3MFMzOWFJclYyd2FVT0UxMTZFM1lxQmFiTHg5MDFYVU9zdDRxZEJYcnkrbkhKZlhPbmFkQzFYUlVLY3gzV3diZzVVa1dzajVLNlZoUGI4MjFuVXowY3pYTzM2WG9QY0ZIWTUyL0ZsVTBtL25DNGl3dVhFODRlVGdydVNsU1Q1Syt5N0gvNVVCZDFyU2JPMVhmeGxka2FaZ2FvbUIya1lwcTNrditlMGJPdmNIUkxDd1FFQkhEcnJiZHk5dXhacXc4ZDhQa1o0Y2pJU0dKaVltVFZ1UkJDQ0NHRUVEY1FwVktKMFRpNEx5eVRKMC9tRzkvNHhoQkgxTGY3NzcrL3gzMnpaczJ5V20ycVVxbTQ5OTU3c2JPekcxQWllTktrU1V5YU5JbHAwNlpaN1Z1M2JoMGFqYWJYNHhjc1dNQ0NCWi8zcjdubm5udjZmZDk5a2ZJRC9TZkpWakhpWG5ucDJRRWZZMjlueHg5Ly96K1cyOS81eGxkNkhUODFKSmlIdnRiem02RVlXZ29GdU5ncGFPMHk0ZTJpWUpLRGdpNkQ5WmhBTnlYVHBpaVo3cWNrYW9vU3BRS01KdGh6M3NBblovUk05MU95S2xwTm9yK1NSSDg3eWhyTmljeGpaVDBuRDUvOHJKTTIzZURpZG5kVThEKzNERHpSTjgxYnlaZTBHZ3hHK09OUkhSMTZjdzFhRHljRmpSMG1PdlhnNXFCZ2ZaejVMYmF5c2Zka2EyRzlrUzRENU5VWStlUFJManIxNXBXdUt5TFZwRVNyc2J2Yyt5MnR4TUE3R1RyTFN0bE9QYng2V01mU2NDTWJFelM0Mml1NE8xSER5a2cxT3dyMHBKVVlMSTI4UnBwS3BTSTJOcGFRa0JBeU16TXQ5WUd1VmxCUVFGRlJFZEhSMFVSRlJRM29jaDhoaEJCQ0NDSEUrS1JTcVFhZGJCMVBybDNCZXIxR2U1SEsxVTNKUmUva202MFFZa2c4dThiZWtoUUVLR3N3Ly9HY0hhUmlaYVFLLzBsS3kyWDFBQjE2YzUzUlhlZjAxTFNZazVIN2l3d2NLRFl3SzFERkxkUFVCTGtwK09wc0RiZkZxZm5KdGs1MFk2Qm5WcWlIa3UvT3QwT2xoTGRPNkNpNmFINmNLaVg4Y3FVOTE1YjJNWm5nWUIvMVZQUHJqRHkvdjR1U1MwYjBSbGdlb2VLMk9JMmx0RUJqaDRrdHAvUWNMN2M5ejU3ekJuSXVHTGszU1VPY2p4SXZad1YzSldwWUdLcm02WjJkbzFyLzF0blptZm56NTFOZFhjMnBVNmRvYm03dXRsK3YxM1A2OUduT25UdEhiR3dzWVdGaGNzWlVDQ0dFRUVLSUNjekJ3UUdkYnBSV2hZaEJHK3JrOFVRbXlWWWh4SFV6bWFDbXhVU2dtd0tqQ2NvYmpieWRZVjUrbVZkajVNdEphdXpWME5CdTRreU5rWXhLSXpuVkJxdlZyMWZtU2k4emNMek13SXhBRmJmR3FpbStaT3lXYUczWG1Yanp1UG1QczYwNStxdTE2L041K3B2SXJXb3lrbDF0NEV5TmtRTkZueC9Vcm9NTExTWjhYYzNaVnIzUlBQYmpYQU9GRi9zK2EzdSsvdk14eFpkTTJLbk1jK3dyTlBEUmFWMmZxM2RyVzB5OGVLQ0xKSDhWdDhXcjhYWlc4TWF4c2ROb3pOZlhsNVVyVjFKUVVFQnViaTU2ZmZmU0M1MmRuV1JrWkpDZm4wOThmRHhCUVVFMmk5SUxJWVFRUWdnaHhqY25KeWVyUlJoaTdKT2VHLzBueVZZQmdLT0RBKzBkSFFDMHRiZmo1T2c0eWhHTkhXM3Q3WmFmSGVWTVRvOSt2cVBUNXZibVRoUFA3ZGZScGpOUjE5ci96SjhKT0ZGdTRHU0ZBY2RyM3FtNkRPWlZzZGVyUC9OOCs4T09icmM3OVBEYUVkdVp6NTlzNjBTQmVaV3J3V2grRElOeHZ0N0lhMGQwbERZWXFXOGIyQ3dabFFaT1ZSbndkVlZRMVRSR01xMlhLWlZLb3FPakNRNE9KaXNyaTlMU1Vxc3hyYTJ0SEQxNmxMTm56NkxWYXZIMTlSMkZTSVVRUWdnaGhCRER4ZEhSRVFjSEJ6bzZPdm9lTE1ZRUJ3Y0hIQ1ZQMUc5eXJhWUF3TXZMdy9KelNVblpLRVl5OWx6OWZGejlQSW4rSzIwd0RpalJlaldUaVVIWFpCME5Kc3dyVXE4M3pabFJhUmh3b3RVU2c0a3hsMmk5bXFPakkzUG56bVhKa2lXNHVkbHVjdGZRME1DQkF3Zll1M2N2OWZYMUl4eWhFRUlJSVlRUVlqaDVlbnBLK2JCeFFxbFU0dW5wT2RwaGpDdnlteTBBME1iRldINU8zYkZuRkNNWmU2NStQclJ4c2FNWWlSQVR5NVFwVTFpeFlnVkpTVWs5ZHRXc3JhMWw5KzdkcEtXbDBkVFVOTUlSQ2lHRUVFSUlJWWFEUnFQQjI5dGJFcTVqbkZLcHhOdmJ1OGZ2YThJMithMFdBQ3hPbm0vNU9YWDdMazVsNVl4aU5HUEhxYXdjVXJmdnN0eGVuSHpUS0VZanhNU2pVQ2lJaUloZzllclZoSWFHOWppdW9xS0M3ZHUzazU2ZVRsdGIyd2hHS0lRUVFnZ2hoQmdPRGc0TytQbjVTZU9sTVVwZW44R1RaS3NBWUVhaTFySzYxV1F5OGN4ekw5L3dDZGRUV1RrODg5ekxtRXpteTdFVDRtT1prYWdkNWFpRW1KanM3ZTJaTldzV3k1Y3Z4OTNkM2VZWWs4bEVjWEV4cWFtcFpHWm0wdFhWTmNKUkNpR0VFRUlJSVlhU1JxUEIxOWNYSHg4ZlhGMWQwV2cwc3RwMWxDaVZTalFhRGE2dXJ2ajQrT0RyNnlzcldnZEpHbVFKd0x5NjdMR0h2OGwzdnIrWmx0Wlc2aTllNG9kUFBzM3FsY3RadldJcElTRkJOMFRUckxiMmRrcEt5a2pkc1lmVTdic3NpVlpYRjJlKy85MkhwRHU2RU1QTXc4T0Q1Y3VYVTF4Y1RGWldsczJFcXRGb0pEOC9uNktpSXFLam80bU1qRVN0bGo5blFnZ2hoQkJDakZlT2pvN1NnRWxNR1BMdFZGZ0VCdmp4eTU4K3psTlBQMHRMYXlzbWs0bXQyM2F5ZGR2TzBRNXRWTG02T1BQMFU0OFRHT0EzMnFFSWNVTlFLQlNFaG9ZU0VCREE2ZE9uT1gvK3ZPWEV4OVYwT2gwNU9UbWNPM2VPMk5oWVFrTkQ1U3k0RUVJSUlZUVFRb2hSSmQ5S1JUZmF1QmorNzRWbnVqWE11cEZwNDJMNC9mUHlmQWd4R3V6czdFaEtTdUxtbTIvR3k4dXJ4M0VkSFIyY1BIbVNiZHUyVVZwYWFqTXhLNFFRUWdnaGhCQkNqQVJaMlNxc0JBYjQ4Y0p2ZjhISlU5bnNPM2lZN05PNTFOVmRwTDJqWTdSREczYU9EZzU0ZVhtZ2pZdGxjZkpOekVqVVN1a0FJVWJaNU1tVFdicDBLYVdscFdSbVp0TFJ3M3RSUzBzTFI0OGU1ZXpaczJpMVdueDlmVWM0VWlHRUVFSUlJWVFRTnpwSnRncWJGQW9GTTVNU21KbVVNTnFoQ0NFRUFNSEJ3Zmo3KzVPYm0wdCtmbjZQSzFnYkdobzRjT0FBVTZaTUlTRWhBUThQanhHT1ZBZ2hoQkJDQ0NIRWpVcktDQWdoaEJnMzFHbzFDUWtKckZ5NUVoOGZuMTdIMXRiV3NtdlhMdExTMG1odWJoNmhDSVVRUWdnaGhCQkMzTWhrWmFzUUFnQjdOWFRxUnpzS01aYllqK0cvRUpNbVRXTFJva1ZVVkZSdzZ0UXAydHJhZWh4YlVWRkJaV1VsVTZkT0pTNHVUcnFjQ2lHRUVFSUlJWVFZTm1QNHE3UVFZaVM1T3lxb2JwYkdRdUp6N281anYxNXhRRUFBdnI2KzVPWGxrWmVYaDlGb3REbk9aREpSVkZSRWFXa3BFUkVSVEpzMkRUczd1eEdPVmdnaGhCQkNDQ0hFUkNkbEJJUVFBRVI2eWR1QjZDNXFuUHhPcUZRcTR1TGlTRWxKd2QvZnY5ZXhCb09CczJmUHNuWHJWdkx5OGpBWURDTVVwUkJDQ0NHRUVFS0lHOEg0K0NZdGhCaDJzd05Wb3gyQ0dHTm1qYlBmQ1dkblp4WXNXRUJ5Y2pJdUxpNjlqdFhwZEdSblo3TjE2MWJPbnovZjQ0cFlJWVFRUWdnaGhCQmlJQ1RaS29RQUlNWkhLYXRiaFVXVWw1SVluL0g1KytEbjU4ZXFWYXZRYXJXb1ZMMG5qRHM2T2poNThpVGJ0bTJqckt3TWswbEthUWdoaEJCQ0NDR0VHTHp4K1UxYUNESGtGTUFETXpVNGFVWTdFakhhbk93VTNEOVR3OWl2Mk5venBWTEp0R25UU0VsSklTZ29xTS94TFMwdEhEbHloRjI3ZG5IaHdvVVJpRkFJSVlRUVFnZ2h4RVFreVZZaGhJV1BxNEx2THJDVGhPc056TWxPd1hmbmEvQnhIYytwMXM4NU9Ua3hiOTQ4Rmk5ZXpLUkprL29jZituU0pmYnYzOCsrZmZ1NGRPblNDRVFvaEJCQ0NDR0VFR0lpa1dTckVLS2JTQzhsVHk2emw1SUNONkJJTHlWUExyV2JrSys5dDdjM0sxYXNJREV4RVkybTc3TUpOVFUxN055NWs4T0hEOVBjM0R3Q0VRb2hoQkJDQ0NHRW1BalVveDJBRUdMczhYRlY4S01sZHB5NVlPUjR1WUg4T2lPWDJrMTA2a2M3TWpHVTdOWGc3cWdneWt2SnJFQVZNVDdLY1YwNm9DOUtwWkxJeUVpQ2dvTEl6czZtdUxpNHoyUEt5OHVwcUtnZ05EU1UyTmhZSEIwZGh6OVFJWVFRUWdnaGhCRGpsaVJiaFJBMktZQllIeVd4NDdSSmtoQTljWEJ3WVBiczJZU0ZoWkdSa2RGbnVRQ1R5VVJoWVNFbEpTVkVSa1lTSFIyTm5aM2RDRVVyaEJCQ0NDSEV4TmZlM2s1Yld4c2RIUjBZREFhTVJ1Tm9oeVNHZ0ZLcFJLVlM0ZURnZ0pPVDB3MnplRVdTclVJSUlXNUlucDZlTEYrK25LS2lJckt6cytucTZ1cDF2TUZnSUM4dmovUG56eE1URTBORVJBUXFsV3FFb2hWQ0NDR0VFR0xpMGVsMDFOZlgwOUhSTWRxaGlHRmdOQm94R28zb2REcWFtNXR4Y0hEQTA5T3pYNlhkeGpOWnNpYUVFT0tHcFZBb0NBc0xZL1hxMVlTSGgvZnJHSjFPUjFaV0ZxbXBxUlFXRm1JeW1ZWTVTaUdFRUVJSUlTYWVqbzRPcXFxcUpORjZBN2xSWG5OSnRnb2hoTGpoMmRuWk1XUEdERzYrK1dZOFBUMzdkVXg3ZXpzblRweGcyN1p0bEplWEQzT0VRZ2doaEJCQ1RCdzZuWTZhbWhvcEYzQURNaHFOMU5UVW9OUHBSanVVWVNObEJFYVl5V1RpNUtsczloMU1JL3YwR2VycUx0SSt3VFA2NDRtamd3TmVYaDVvNDJKWW5EeWZHWWxhRklxSjNESklDSEUxZDNkM2xpMWJSa2xKQ1ZsWldmMDY0OXJjM016aHc0Zng4UEJBcTlYaTdlMDlBcEVLSVlRUVFnZ3hmdFhYMTB1aTlRWm1OQnFwcjYvSDE5ZDN0RU1aRnBKc0hVSGxGVlU4Ly9LclpKOCtNOXFoaUI2MGQzUlFWbDVKV1hrbFc3ZnRRaHNYdzJNUGY1UEFBTC9SRGswSU1ZSkNRa0x3OS9jbk56ZVhnb0tDZnBVS3VIanhJdnYyN2NQSHh3ZXRWb3U3dS9zSVJDcUVFRUlJSWNUNDB0N2VQdUV2SXhkOTYram9vTDI5ZlVJMnpaSXlBaU1rKy9RWnZ2UDl6WkpvSFdma2RSUGl4cVhSYUpnK2ZUb3JWNjRjMEdyVkN4Y3VzSFBuVG80Y09VSkxTOHN3UmlpRUVFSUlJY1Q0MDliV050b2hpREZpb3Y0dXlNcldFVkJlVWNWVFR6OUxTMnNyWUc3SXNucmxjbGF2V0VwSVNCQk9FekNMUDE2MXRiZFRVbEpHNm80OXBHN2ZoY2xrb3FXMWxhZWVmcGIvZStFWldlRXF4QTFvMHFSSkxGNjhtUEx5Y2pJek0vdjlnYUNzckl6eThuTEN3c0tJalkzRndjRmhtQ01WUWdnaGhCQmk3Sk5WcmVLS2lmcTdJTW5XWVdZeW1Yais1VmN0aVZaUEQzYzIvK0JoRWhQaVJ6a3lZWXVUb3lNeDA2S0ltUmJGc3NVTGVPYTVsNm0vZUltVzFsYWVmL2xWWHZqdEw2U1AwSWp2QUFBZ0FFbEVRVlNHcXhBM3FNREFRSHg5ZmNuTHkrUHMyYlA5cWpGbE1wazRmLzQ4eGNYRlJFVkZFUjBkalVhakdZRm9oUkJDQ0NHRUdKc01Cc05vaHlER2lJbjZ1eUJsQkliWnlWUFpsa3ZRRlFvRlAvN2g5eVRST2s0a0pzU3orUWNQVzVLcjJhZlBjUEpVOWloSEpZUVlUV3ExbXZqNGVGYXRXb1dmWC85WHVoc01CczZjT2NQV3JWczVlL2JzaFAxUUlZUVFRZ2doUkYra01aYTRZcUwrTGtpeWRaanRPNWhtK1huMXl1Vk0xOGFOWWpSaW9CSVQ0bG05Y3JubDlyNkRoMGN4R2lIRVdPSGk0a0p5Y2pMSnljbTR1TGowKzdpdXJpNnlzckpJVFUybHFLaW9YNDIzaEJCQ0NDR0VFRUtNSDVKc0hXWlhOMVphdldMcEtFWWlCdXZxMXkzN2RPNG9SaUtFR0d2OC9QeFl1WElsOGZIeHFGU3FmaC9YM3Q3TzhlUEgyYjU5T3hVVkZjTVlvUkJDQ0NHRUVHSXNPbkhpQkI5KytPR2dqalVZREpTWGwvZTRlS084dkp6YTJ0cCt6M2ZwMGlVNk96dDdIYVBYNjZtdnI2ZSt2bjVBc2Q2SXBHYnJNS3VydTJqNU9TUWthQlFqRVlOMTlldDI5ZXNwaEJBQUtwV0ttSmdZUWtKQ3lNek1wTHk4dk4vSE5qVTFrWmFXaG9lSEJ3a0pDVXlaTW1VWUl4VkNDQ0dFRUtKM1JwTUo1Ump2VXpMUVJPTFZrcEtTYkc3ZnQyL2Y5WVFFUUVCQUFCRVJFZjBlWDFGUndaa3paN2p0dHRzR2ZGK0ZoWVc4Ly83N3pKbzFpeFVyVm5UYlYxdGJ5OS8vL25kbXpKakJxbFdyK2pYZnRtM2JNSmxNM0hYWFhUMk9TVTFOSlNjbkJ4Y1hGeDU2NkNIcFJkRUxTYllPcy9hck9xczVPVHFPWWlSaXNLNSszZG9uYUtjOEljVDFjM0p5NHFhYmJxS21wb2FNakF5YW1wcjZmZXpGaXhmWnUzY3Z2cjYrYUxWYUprK2VQSXlSQ2lHRUVFSUkwZDJWNzcxVjFSY0k4UE1kNVdoNmw1dWJ5NGtUSndaMWJFL0oxclMwTkp2YkIyTG16SmsyazYwSERoeWdzTENRKysrLy83cnY0NHI4L0h3QVltTmpyZlpkV2Z3UkhCemM3L21xcXFxWU8zZHVqL3N6TXpQSnlja2hPanFhL1B4OC92dmYvM0w3N2JkTEEvRWVTTEpWQ0NHRUdFTGUzdDZzV0xHQ2MrZk9jZnIwYWZSNmZiK1ByYTZ1cHJxNm11RGdZT0xpNGdaVUQxWUlJWVFRUW9qQmlvdVpCa0QrdWZOalB0bDZ4ZWJObS9zOWR2djI3WDBtYUdmT25NbktsU3NIRmNzenp6elQ0NzVMbHk1UldWblo0LzdEaDN2dURUTjc5bXpVNnU2cE80UEJRSDUrUGg0ZUhnUUVCRkJRVU5CdG9VZHVycm44WVYxZFhZK1BlZWJNbWVoME9scGFXbWh1YnFham93TjNkM2N1WGJwa0dlUHU3ZzVBUVVFQm4zMzJHVEV4TWR4MjIyMGNQSGlRQXdjT3NIWHJWdGFzV1NNSlZ4c2syU3FFRUVJTU1hVlNTVlJVRk1IQndXUmxaVkZTVWpLZzQwdExTeWtyS3lNOFBKeVltQmdjSEJ5R0tWSWhoQkJDQ0NFZ05pYWFpTEJRM243M1BaSnZtb3RHTGVtaWtiSjM3OTRlOXlVbUpsb2xXOCtjT1VOSFJ3Zkp5Y2tBbkR4NWtzTENRcXRqRHg0ODJPTzhNMmZPcEtTa2hQZmVlOCt5N2RyNnNaczNieVl2TDQvLy92ZS9CQWNIczNidFdnQVdMRmpBeFlzWHljcktvcm01bWZYcjErUGs1TlRuNDd5UnlQOGVJWVFRWXBnNE9EZ3daODRjd3NMQ3lNaklvS0dob2QvSG1rd216cDA3UjFGUkVWRlJVVVJIUjB0ZEpDR0VFRUlJTVN5VUNnVS8vc0VqYkhyNCsveit0ZGY1N2tOZkgvTUoxN3k4dkg2UHZYckZabDlLUzBzSEZNZEFMdGUzWlNBcmRBRXlNaklBMEdxMUFHemN1TkhTS0t1MnRwYS8vT1V2ekpvMWkrWExsL2M2VDBSRUJJOC8vamlmZnZvcE9wMnVXKzFZazhsRVdsb2ErL2J0dzh2TGkyWExsdEhZMkdqWlAzLytmSnFibXlrcUt1TDExMTlueVpJbEpDUWt5Q3JYeThiMi94d2hoQkJpQXZEeTh1TG1tMittc0xDUW5Kd2N1cnE2K24yc3dXRGd6Smt6bkQ5L25waVlHTUxEdzFHcFZNTVlyUkJDQ0NHRXVCRkZoSVh5NkxjZjRzVS92RVpPYmg1ZnZuTURVUkhoK1BuNWpzbW1XZi81ejM4R2RWeEdSZ1p1Ym02RWhZVlo3VE1hamJ6enpqc0RtbStneWRMclVWRlJZYW5KZXVYcU40VkNZVWx5RmhjWEF4QVdGb1pTcWV4elBxVlNTWGw1T1hQbXpMR01iMjl2NS8zMzM2ZTh2SnpJeUVnS0NncjR5MS8rWXZQNHhZc1hjK1RJRWJadTNjclJvMGY1eWxlK1lyVVM5MFlrejhBRVUxcFdRVjE5UFVuVHRRTTZvM0Q4NUNraXdrS1pQTm10eDNrZEhSMlk0dVU1VktFT210Rm81TWl4RTh5ZFBVTVNEa0tJY1VPaFVCQWVIazVnWUNBNU9UazJML1hwVFZkWEY1bVptUlFVRkJBWEYwZElTSWljT1JaQ0NDR0VFRU5xM2VwVnhFUkg4WnZuWHVKbnYvbmRzTnpIVzYrOVBDVHpQUExJSS8wZW01NmV6dG16WndIelpmZXRyYTA4L1BERFZ1T1VTaVgzM1hmZmtNUTNIQTRjT05EdDlzV0xGN3ZWYTczeUdJMUdveVh4MnBPcFU2ZlMxTlJFUTBNRElTRWhQUFBNTTZ4YnQ0NzQrSGpzN095SWpJems5dHR2N3pQdm90VnEyYlZyRjc2K3ZwSm92VXllaFFubVgvLytpTTkyN21IckIvL0F6cTUvbDV2bW55dmt4ejkvaGptemt2alZUNSt3T2VaYmp6N09nbmx6MlB5RDdtOUduWjJkTkxlMDR1WHBBVUJ6U3l1bmM2Mlg4b2NFQitMbjY4T0ZtbG91WHV4NytiNi92eDl1azF4dDd2dndrODk0NVU5djhzMnZQOEFYYjcybHo3bUVFR0lzc2JlM1orYk1tWmJTQXZYMTlRTTZ2cTJ0emZKaFVhdlY0dS92UDB5UkNpR0VFRUtJRzFGRVdDaHYvT0VsenVTZEpTYzNqN2IyOXRFT3Fac3JDdzdVYW5XL3kyd3RXclNJUllzVzBkN2VUbTF0TGRPbVRldHhiRUJBd0hYSGFLdGhWazlOdEhwcnJnWG1CcnhmL2VwWEtTMHRwYWlvcU51K1U2ZE9jZlRvVWF0ajNuLy8vVDVqM0x4NU15VWxKVGc3TytQbDVkVnQzL3IxNjJscGFiRXFnelo1OG1TcjVLdGFyV2J1M0xuNCtmbjFlWjgzQ2ttMlRqQUdvd0VBbGFydjVlSUFlcjJlNS8vM1ZWeGRYWGpzNFc4Q2NMNndtSkRnSU5UcW5zOWU2UFY2UHYxc0orLzg4OTk0VC9IaTVlZCtqVktwcEtTMGpKODgvVnVyOFp1KzhtVTJmbUU5Ly83d0V6NzRlR3VmY2YxMDgyTXNXakRQYW50VjlRWCsrdmE3T0RrNjR1enN4TTQ5Ky91Y3k5blppWnZtek9wejNGalQydFlHSUN2WGhKaWczTjNkV2JwMEtTVWxKV1JsWmRIWjJUbWc0NXVhbWpoMDZCQ2VucDVvdFZxbVRKa3lUSkVLSVlRUVFvZ2JqVktoSUM1bUduRXhQU2NsQjZ1dkZaZDk4ZkF3TC9iNjVKTlBpSWlJNlBkM1pyMWVUM1oyTmlhVGlaaVltRjdIVmxaV1VsVlYxZXVZbVRObjlyaHYvdno1L1lxcFAxeGNYREFhald6YnRnMDdPenNDQXdNdFY4bk5uVHZYVXJ1MXFLaUlYYnQyc1dEQmdqNGYzeFdGaFlWTW5UclZhcnVqb3lNdnZmU1MxZlpObXpiaDZlbko0Y09IU1V4TXhOSFJrZno4ZkxadTNUcWk1UlRHT2ttMmpnTTV1WGs4OHFPbmVoMno4eE56QnptRDBRalE3OHZyMy9qck94UVdsL0NybnoyQisyUTNpa3RLZWVoN1ArS1dsSnQ1NU51YnJNYTN0TGFTdW4wMy8vbDRLelcxZFFUNCszRkx5Z3BMTWVZcm52dk56NGlPaWdCZzNaZStiRFhQS3k5YUoyUUJ6aGVWOFB6THIrSnNvNU5kVjVlT1h6enpQRzF0NXJOcXo3MzBTcjhlWTFDZy83aE10cDR2S2diQTM4OTNkQU1SUWd3YmhVTEIxS2xUQ1FnSTRQVHAwNXc3ZDg3cS9iUXY5ZlgxN04yN0Z6OC9QN1JhTFc1dXRzdkJDQ0dFRUVJSU1SRWtKQ1JRV0ZoSVhsN2VnSnBrQWRqWjJURi8vbnlpbzZON0hWZFFVRUJhV2xxdlkzcEx0aTVldk5ocVcyZG5KL2IyOXBiYmI3NzVKanFkamsyYnJITXYxOHJJeUtDdXJvNWx5NVpSVzF0cjJlN3M3SXl6c3pOZ0xwVUE1c3Y2M2QzZCs1d1R6TW5XK1BoNFN3SzhycTZPNHVKaVhGM05WeHBmU2E1Qzl4VzRlL2Z1SlNvcUNrZEh4MzdkejQxR2txM2pnTHY3WkZhdlhHYTVuYnA5Tjg3T1RqWlhmaG9NeGw1WHBGNXQrNjY5dlAvaEo5eDM5MGJtenBvQndOU1FZRzVldXBCUFVuY3dMU3FDbEJXZjMyOUdWZzUzM3Y4Tk9qbzZpUXdQNDJzUDNNUFNSUXRzbmtXeXQ3UEQ4WEt4Wmx1aUlzTnRicStzdmdEQXBFa3UzYmJyOVFaKytkc1hPRjlZaktlSE80Nk9EcnowN0M5N3JERmJVMXZIajMvMkc0cEx5OWh3KzdyZW40Z3g2dkN4NDZoVUtzdHJJNFNZdURRYURZbUppWVNHaHBLUmtkSHRBMVIvVlZWVlVWVlZSVWhJQ0hGeGNaWVBYVUlJSVlRUVFrd2tHbzJHRFJzMm9OZnJ1WFRwRWhxTnBsc1M4MnBkWFYzbzlYcWNuSnhRS0JTV3BsTDk5ZWlqajFwdFMwdExzM25wZm0vMjd0MUxYbDRlZDk1NUo1TW5UKzV6Zkh0N2U3Y3lDYjYrdnZqNyt6Tm56aHcrL2ZSVG04Y1VGQlRnN094TVkyTWpqWTJOUGM2dDBXZ3NwUkk2T2pvNGZ2dzR4NDhmQitEdzRjTWNQbnlZNmRPblcvYTNqN0V5RXVPQkpGdkhnUUEvWDhzbC9tQk90bnE0VDdacys5Y0hIM1B6MmczZGpybjI5aFh1azkxNDcrMDMrUGpUYmZ6K3RUOFRGQmhBZEdRNHUvWWVvS21wbWNhbVp2UjZjeW1DbDE5OWcraklDRUtuQmdQUTJOaEU4azF6dUgzOUd1Smp6WmNTbUV3bTd0LzBNUGZmczVGbGk1TUgvTmpLSzZwd2NuVEEyY1dacHFabVB2eHZLaHFOaHFDcmFxVG85WHFlZWU1bERoODd6dmUrOVhXbWErUDQzZytmNUhzLy9BbS8rdGtUQkFWMnI2ZHk4UEF4WG5qNU5WcmIydmorZHg5aXphcmxBNDVydEJXY0wrVGQ5Ly9EZlhkdHhHM1NwTkVPUndneFF0emMzRml5WkFsbFpXVmtabVlPNm9OTlNVa0paV1ZsaElXRkVSc2IyK01IVHlHRUVFSUlJY1l6dFZyTkcyKzhRVUpDQXJmY1lydWZ5NjVkdThqT3poNzBKZTYya3JNRGJkUjk5T2hSRGg4K2pKK2ZYNzlXZ25aMGRMQmx5eFkwR2cxMzNIRUhkbloyK1BuNThZVXZmS0hYa2dsdGwwc1JidG15cGRmNXZieTgrUHJYdnc1MGJ6TDIwa3N2a1pLU3dyUnAwMUNwVkdSbVp2TFdXMi8xNXlHS2EwaXlkUUtJREEvbDFyVXBBQlNYbEpHWmZacmttK2JnZWJscDFSVUhEaDJ4ZEliVEd3eVlUQ2JLeWl0NDhoZm1wZUFxbFlwSnJpNU1tdVRLdEtnSTh2TFA4ZXZmdmNRckx6MEx3SktGODYwYVpEVTF0MUJSV1VWaFVjbWdrcTEvK3N0YnBCMDkzbTNiZy9mZWlZT0RPVG5RM05MS3ozNzFPN0p5Y3ZuYUEvZXdiczFLQVA3bjF6L2p4Nzk0aG9lKzl6aGZ2Zjl1YnIxbEZaVlYxYnorNXR1a0hUMk85eFF2ZnY3a0QwaUlqeDF3VEtOdHovNkR2UEIvcnhFUkZzcVg3OXc0MnVFSUlVWkJVRkFRZm41K25EbHpodno4Zkl5WFM4VDBsOUZvNU55NWN4UVhGeE1WRlVWVVZGUy9td2NJSVlRUVFnZ3hIaGdNNW9WaVkvbHo3ckZqeDlpOWV6ZCtmbjdjZWVlZGZTNkVhR2hvNFAzMzM2ZTJ0cGJZMkZoTERnZXdYTnJmazY5OTdXdTk3dCs1Y3lmRnhjVkVSRVJZdGwyYi9OVm9OTjIyUGZEQUE1YVNCQysrK0dLdjg0dlBTYkoxQWtpYXJpVnB1cmtnOGtlZmZFWm05bWsyZnZGV1lxZEZkUnVYZC9ZY0xhMnRBS3hjdmhoUDk4bDRlTGd6MlcwU2t5ZFB4c1hacWR0WmtpZWUraFVvRkRRMU42TlVLRzAyYjZtb05CZU05dlh4N3JiOXV6OTRzbCt4Yi96aXJjeElUS0NyUzRkS3BTUm1XbFMzdUx1NnVtaHNhdUxSNzN5RFcxSnV0bXlQQ0EvbDFaZWU1WDllZW9WWC92UW0vL3IzUjlSZnZJUktwZVJMdDYzbHZyczM0dVEwUExWRDNueTc5N05FZzJFMEdxbXN2a0QrdWZPVWxKYXhmUEZDSHYzMlEvMHVDU0dFbUhqVWFqVmFyWmFwVTZkeTZ0UXBxcXVyQnp5SFhxOG5OemVYOCtmUEV4TVRRM2g0T0VwbC94b29DaUdFRUVJSU1aWmNYVFAwYWlkT25PREVpUk1EUHZheHh4N0R6czZ1MStPdTFFRzlXbCtOczY3WXYzOC9odzRkSWpBd2tJMGJOL2FaYUQxNzlpeXBxYW0wdDdlVG1KaElTa3BLdjV0L21Vd20ydHJhQ0FrSnNiay9OVFdWNHVKaVpzMmF4ZEtsUzN1Y3A3bTVtY0xDUW5RNkhXQ3VjVHZRMGd0Q2txMFRUbnRIQndEMjl0WnZHSHE5M25MR3g4WFpHUzh2VDhvcnFxaXN1bUJ6cmp1K2RCdEowK01COFBQeklmM0VLZDU1OTk4NHV6aGI1dHUyY3c5Z1hZUDFKNDgvU25pbytULzVndzg5UWsvaVk2ZFpTaExZNHVuaHpoOWZmczRxNlZoYVZzR0J0S1BVMWRVRFVIL3hFaWFUQ2JWYVRWMzlSUTRmTzA1ODdEUjh2SWUrTy9kd0pGc0JIQjBkaUkrTjRldjMzOHVpQlRjTnkzMElJY1lmVjFkWEZpNWNTR1ZsSmFkT25hTDE4a216Z2VqczdPVFVxVlBrNStjVEh4OVBjSEJ3dnorNENTR0VFRUlJTVJhc1hMbXkyKzFMbHk2Um5wNU9Ra0lDdnI2Mkcwdm41T1JRV1ZscGRTelFiZFZvVDNidTNEbW9XSThlUGNxaFE0Y0lEdy9uOXR0djczWDFiVU5EQTd0MjdTSS9QeCsxV3MyYU5Xc3NOVlA3NjhpUkkremR1NWVnb0NDV0xWdUd2NzgvWUU3Q2J0MjZsYXlzTEdiT25NbUtGU3NzeDFSVlZYSHMyREdhbXBvc05WNzM3dDBMd05TcFV3SDQwNS8rTktBNGhKa2tXeWVZaGdiemZ4QmJkVDUxZWwyM014S2Y3ZGh0YWJaMXJkYldOdGF1WG1GSnRqNzh6YS94M1ArK3lsL2YrYWVsVTdaQ29jRERmVEpmdS84ZW9pTEN1aDN2TThYTHFwYnExWHFxS1h2RmtvWHorY25qajE2K0h5Z3VLU1UzcjREY00yYzVtWmxOVFcwZFlFN3lmdmVocjdKc2NUSjUrZWY0SkhVSGg0NmtzL2VBdVd2ZzVNbHVCQWNHRUJqZ2g0ZTdPOUZSNGR3MFoxYXY5OTJYL1o5OWZGM0hDeUhFWVBqNysrUGo0OFBaczJmSnk4dXpYRFkxRUcxdGJSdzdkb3l6WjgraTFXcng4L01iaGtpRkVFSUlJWVFZZWpObnp1eDIrOUNoUXdETW1ER2p4OCsxVlZWVlZGWldXaDNiWDQ4OTl0aWdqa3RLU3NKZ01IRFRUVGYxdU1naEpTV0ZvMGVQOHNjLy9oR2owVWhvYUNncEtTbjlhcUIxclRsejVxQlFLRWhMUytOdmYvc2I4Zkh4TEZteWhQMzc5MXNTcmRjbW5JMUdJN201dWJpN3V4TVVGRVJ1Ymk3SnljbE1uejRkVjFkWGZ2dmIzN0p4NDBaTFBKSjQ3VDlKdGs0d3RmVVhVU2dVdUU5MnM5clgxYVZqa28wYUh4Lzk4MjlXMjY1Tmh0WmZ2TVRtSHp4c2xWUWRyRCsvOGlMZmZPUkgzUG1sMjFtNmFMNWxlL2JwUEY3NC9XdjQrNW5QU2ozN3d1L1pzejhOdlY0UG1GZmthdU5pMlBqRlcxa3diemF2di9rMm5WMWR1THE2TUh0bUlyTm5KdExlMGNHSms1bWN5c29oNTh4WlRwODVTMVpPTGdxRmdoZWZmWHBJNGhkQ2lOR2dVcW1JalkwbEpDU0V6TXhNS2lvcUJqVlBZMk1qQnc4ZXhNdkxDNjFXaTVlWDF4QkhLb1FRUWdnaHhQQ3BxNnZqeUpFanVMdTc5N2lxOVhyTW16ZVBHVE5tOUZsbW9DZDJkbmJNbnovZmFudExTd3ZuenAwak96dWI4dkp5QUFJQ0FraE9UaVlzYlBENUZwVkt4Yng1ODlCcXRlemV2WnVjbkJ4T256Nk55V1FpS1NuSjVzcGVQejgvSG5ua0VVdU4xaXVKMTBsWExkNmJQSGt5bnA2ZVZzY090dUhZalVLU3JSUE11WE9GK1B2NTJ1eU8xNlhUMlh5aktDdnYrOHY2MDg4OHorcVZ5M2pzNFc5MjIxNVpkWUdQUC8yTXJ6MXdUNytXNEY4UkVoeElaRVE0NVJXVjNWYkFmdnFaZVluKzNOa3pBTGdsWlFWT1RrNUVob2NTRlJsT2FNam5sNzYydGJlemU5OUJYRjFkdXMzdDZPQkE4dnk1Sk0rZkM1akxIWlJYVnRIVTFOeHJ5UUloaEJndm5KMmRtVDkvUGhjdVhDQWpJNFBtNXVaQnpWTlhWOGVlUFh2dzkvY25QajRlTnpmckUzVkNDQ0dFRUVLTUpWZHFtK3AwT2xhdVhEa3M1YkhzN2UxN3JMSGEzTnlNUXFIQXdjRUJ0VnBOU1VrSmdGVWV4bVF5MGREUVFIVjFOUlVWRlpTVmxWbjZNR2cwR2hJU0VraE1UQ1Fnb09lcmdnZksyZG1aZGV2V2taaVlTR3BxS3ZYMTlaU1ZsVkZXVmtaUVVGQzNzVXFsMHFwQjFtQU10Sm52alVDU3JSTkliVjA5RlZYVkxGdVNiSE4vUjBjSERqWnF1ZlpXVTdVbkZaVlZiSG52UTNidTJZZGVieUE4TEpRVnl4Wlo5dmVuUWRiY1dVbjg0MThmME43UmdhT0RBM3E5Z1oxN0R4QVU2Rzlwa2hVZk80MlFvRUJTZCt6bStNbE1qcC9NdEJ6ZjJOZ0VRRlgxQmY3MVFjK1g5dnY1ZUxOd3did0JQMFloaEJqcmZIeDhXTGx5SlFVRkJlVG01bHF1QWhpb3lzcEtLaXNyQ1FrSklUNCtIaWNuNi9JeVFnZ2hoQkJDaktibTVtWSsrT0FES2lzclVTcVZyRm16NXJwV2d3N1dpUk1uT0h6NHNOWDJxMk41OTkxM0tTMHQ3VmI2eTlQVGt4a3paaEFlSHM3VXFWTUh0R0J0b0lLQ2d2anFWNzlLV2xvYWFXbHB2UDMyMjZ4ZnY1NjR1TGdCemFQVDZhaXRyYVdwcVFtbFVvbUxpd3RHbzVIMDlIU2NuSnhRS3BWa1ptYmk0dUxTOTJRM0VFbTJqbE02blo1RFI0NXg4bFEybWRtNXZQR0g1OW05N3lBQTgyYmJya1hTMmRsbGMyWHJ6ay9lczlwbXE2YXF5V2ppMlBFTS9ydDFPMGZTVDZCUUtGaTBZQjUzZk9sV0lzUE5ieXBYNnJrKzljVDNDWnNhRFBTY3pGMjJPSmszLy80dW42VHVZTVB0NjBqZHZvdUdoa2J1djJkanR6TlREWTJOL09rdmYrL3h1VGgyUElOanh6TjYzSjg4ZjY0a1c0VVFFNVpTcVNRNk9wcmc0R0N5c3JJb0xTMGQ5RndsSlNXVWxaVVJIaDVPVEV4TW54MVRoUkJDQ0NHRUdDbXVycTVNbVRJRmxVckZpaFVyOFBIeEdiSzU0K0xpK3QzUElDWW1CbzFHZzE2dngyZzBvbEtwQ0EwTjdiWnlORFkyRm5kM2R6dzlQZkgwOU1UUHo2OWJENTNyRVJnWTJLL1ZwQ3FWaW9VTEZ4SWRIYzNSbzBlSmpvN3VkYnlucDJlM3ovKyt2cjVvTkJyUzA5TUIrTUlYdm1EWmYrTEVDVXRUTFVkSFI1dGxDbTVra213ZEJ6cTd1amhmV0V4ZS9qbnk4Z3NBcUw1UXc4OSs5VDg0T05nVE95MmF0dloyL3ZQeFZweWNISmszeHpyWnF0UHBNQmdNT05qNDR0elN6ODdXMjNidDViT2RlM0NmN01hR0w2eGozZXFWK1BsMmYzTnJiKzhBSU5EZnI5Y0dXUUMrUHQ0c25EK1hkOS83RDNObUp2RzNmL3lMa09CQTFxeGMzbTFjVUdDQXpZVHdyNTU5a1FOcFIzbi9uVC9qNnVKczh6NVczWG9uTHM2Mjl3a2h4RVRpNk9qSTNMbHpDUXNMSXlNancvTGhaNkNNUmlNRkJRVVVGUlVSSFIxTlZGVFVzSjUxRjBJSUlZUVFOeGFsVWpub1M4OVhyMTQ5b0xJQmE5ZXVaZTNhdFgyT1c3OStmYi9uOVBIeDZUUFJtNUNRUUVKQ1FyL25ISWpFeEVRU0V4UDdQZDdiMjV0MTY5YjFPVzdUcGszZGJqLzQ0SU9BdVpIWHRiNzFyVzhCNWdWMzExUEdRYWxVRHZyWXNVeStQWTBEK3c2azhic1gvd0NBdlowZE14SVRTSm9lVDBKOExOR1JFYWpWS3Y3eTFoYnE2aTl5NTRiYmNMSlJjNlB0Y2hMVXdkSDZUTXB0ZHp6UXJ6Z0NBL3o1eXBmdjVLYTVzMUdyUDY5Rjh1T2YvNFkxSzVlVFBIOHV6UzB0QUxqMGtQeTgxbGZ1dTV0TjMzMk1iejM2QkFhRG5sOCs5YmpOZXJQWEtpMnI0RURhVWViT250Rmpvcld0clIyRHdjQWtWMW5PTG9TNGNVeVpNb1VWSzFady92eDVjbkp5ME9sMGc1cEhyOWR6K3ZScHpwMDdSMnhzTEdGaFlSUDJ3NUFRUWdnaGhCZzVLcFZxME1uVzRhalBLZ2J2ZWwrUC91Ui94aU5KdG80RHMyY21jYytkWDJUR2RDMXhNZEZXSzR5T0hEdkJ1KzkveUJRdlQrN2U4QVdiY3pRMW1ldWJPamhZcjJ6OTE5OWZ0OXEyOGN0ZnQ5b1dIeHR0ZFRtK1htL2cyUEVNZktaTUlYbitYRXJMSzFDcFZIaDVldlRyc1FVRytERmRHMGY2aVZOTTE4WVJIUm5lNXpFdHJhMDgvZHNYVUNqZ2dYdnY2SEhjcFlZR0FOemNKdlU0UmdnaEppS0ZRa0ZFUkFSQlFVRmtaMmRUVkZRMDZMazZPenZKeU1nZ1B6K2Z1TGc0Z29PRDVVT3VFRUlJSVlRWU5BY0hoMEV2Q0JBVHkxQ1ZWaGhyWkluS09PQSsyWTBINzcyVDZkbzRxMFJyMnBGMGZ2bmJGMUFxRlR6Ky9lL2c1T1JvOHd6UjlsMzdBUENaTXNWcW40ZjdaS3QvdHRpYXQ3YXVEZ0JmWDI4QVRtV2RabXBJVUwvT1R1ajFlbDc0L1d1a256aUZ2NThQbWRtbmVmeXBYMUZUVzlmak1SVlYxVHoyeE04cExpbmxvYS9lVDlqVWtCN0hWbFpkQU1EVHc3M1BXSVFRWWlLeXQ3ZG4xcXhaTEYrK0hBK1AvcDBFNjBscmF5dkhqaDFqeDQ0ZFZGVlZEVkdFUWdnaGhCRGlSaVBOV01VVkUvVjNRVmEyamxPZFhWMzg3WjEvOHQ0SC8wV3BWUEtqUjc5TllrSThBTjk4NUhGcWFtcHhkblpHbzlIUTF0WkcvY1ZMcU5WcTVzeEs2bkhPNmdzMU9EbzZVbGhVQW9CR283SHM4M0NmVEdiMmFYSnk4M0M4Zk9iQmFES3k5Yk5kQUlTSFRhV3k2Z0s1Wjg1eXh4ZHZwYm01QlRzN0RSY3ZtVmVYMmwvVG1PdmMrU0tlZS9sVnpwMHY0cDQ3djhqOWQyL2tsZGYveW9mL1RlWEJoeDdoQyt2WGNQdTYxWGhjVHBTYWE5S21zdVc5RCtqcTB2R3RUUTl5MjdyVmdMbEdTSGxGSlpOY1hYRnlja1NqMFZCYlY4OC8vdlVCQU5HUkVkZjlmQXNoeEhqbTRlSEJzbVhMS0M0dUpqczdtODdPemtIUDFkall5TUdEQjVreVpRcGFyUlpQVDg4aGpGUUlJWVFRUWt4MGpvNk9PRGc0ME5IUk1kcWhpRkhrNE9DQW80MHltQk9CSkZ2SHFhN09MZzZsSFdPU3F3dFBQUFl3czJkK1hodzVKanFTb3VKU21scytiM3psNitQTlExKzlEeDl2NjVXdFYvemd4NytnK2tLTjVYYlNkSzNsNTY4L2VDLy8rOHJyUFBLanA3b2RvMUFvV0w1a0lUT21hMG5kdmh1QVZUY3ZZY2VlL2J6eXB6Y0JjSFZ4WnU3c0dkMk8rK2UvUDZLdS9pSlBQL1U0OCtmT0F1QTczL2dLaWRvNFhuNzFEYmE4OXg4S3poWHkyUGUreVQvLy9SRTdkKytucGJXVnFTSEJQUHFkVGNURlJIZUw0WkVmUFVWalU3UGx0c2xrQW1ETnF1VUVCZnIzNHhrVlFvaUpUYUZRRUJvYVNrQkFBS2RQbitiOCtmT1c5OHJCcUsydFpmZnUzZmo3KzZQVmFwazBTVXEyQ0NHRUVFS0kvdkgwOUtTcXFtclF0VnZGK0taVUtpZjBvZzFKdG81VHJxNHUvUEtuVCtEcTZvTDdaTGR1K3g3NTlpWWUrZlltREFZRFJxTVJoVUxacmFIVkZkcTRtRzYzdi83Z3ZkVFUxcUZTcVlnSW0wcENmS3hsMzRwbGkxbTZLSm5tbGhiTGwzT0ZRb0dUazZObDFlb3RLVGZqNWphSm9NQUFwbmg1TVRNeEFhUFJpSyt2dDJVMWJGUmtPTXVYTE9SYm14NUVwVkxpNHR5OXVWWHkvTG5NU0VyZzQwKzJrYkppS1E0T0Rwekl5Q0lrT0pEYjFxMW15Y0w1Tm1zRlB2RGxPNm1xdW9CT3I4ZG9OT0xvNklBMk5zWXF5U3VFRURjNk96czdrcEtTQ0FzTEl5TWpnOXJhMnV1YXI3S3lrcnF5TW1aWDF1SmJWb0d5cGc2dVkrV3NFRGNNZTN2dzlZYlpNK0hXTlRCQlYzWUlJWVFRdG1nMEdyeTl2YW1wcVpHRTZ3MUdxVlRpN2UzZDdXcnFpVVpodXA1bExhSlBONi9kWVBsNTV5ZnZqV0lrNDVkZXI3ZXFWVHZTNUhVVVFreFVwYVdsWkdWbDBkN2VQcWpqZlM3VU1ldFlCazV0Z3p0ZUNBRjRlY0szdmc0SmNhTWRpUkJpaUwzNTloYmVmSHNMK3ovN2VMUkRFV0pNMHVsMDFOZlhTMG1CRzRTRGd3T2VucDdqUHRHcTZLTmpzRFRJRW1QZWFDZGFoUkJpSWdzT0RpWWxKWVhvNkdpVXlvRjlMUEM1VU1laXZXbVNhQlhpZXRYVnc5Ty9oZXpUb3gySkVFSUlNYUkwR2cyK3ZyNzQrUGpnNnVxS1JxTVo4R2RTTVhZcGxVbzBHZzJ1cnE3NCtQamc2K3M3N2hPdC9TRlpMQ0dFRU9JR3AxYXJTVWhJSURRMGxJeU1EQzVjdU5Ebk1ScTlubG5ITWtZZ09pRnVJSDk0SFY1OFJrb0tDQ0dFdU9FNE9qcE8yR1pKNHNZanB3dUcyWlZhcFFCdGc3eEVVNHl1cTErM3ExOVBJWVNZYUZ4ZFhWbTBhQkh6NTgvSHljbXAxN0ZSWjg3SmlsWWhobHBkUFh5MGRiU2pFRUlJSVlRUTEwR1NyY1BNeTh2RDhuTkpTZGtvUmlJRzYrclg3ZXJYVTk1dlR6Y0FBQ0FBU1VSQlZBZ2hKcXFBZ0FCU1VsS0lqWTN0OFRLdWdNcnFFWTVLaUJ2RThaT2pIWUVRUWdnaGhMZ09rbXdkWnRxNEdNdlBxVHYyakdJa1lyQ3VmdDIwY2JHakdJa1FRb3djbFVwRlhGd2NLU2twK1B2N1crMTNibTRkaGFpRXVBRlUxNHgyQkVJSUlZUVE0anBJc25XWUxVNmViL2s1ZGZzdVRtWGxqR0kwWXFCT1plV1F1bjJYNWZiaTVKdEdNUm9oaEJoNXpzN09MRml3Z0lVTEYrTGk0bUxacmpZWVJqRXFJU1l3NmNZc2hCQkNDREd1U2JKMW1NMUkxRnBXdDVwTUpwNTU3bVZKdUk0VHA3SnllT2E1bHpHWlRBQWt4TWN5STFFN3lsRUpJY1RvOFBYMVpkV3FWV2kxV3RScTZhOHBoQkJDQ0NHRUVMWklzbldZS1JRS0hudjRtN2c0T3dOUWYvRVNQM3p5YVY3NC9SODVrNWN2VGJQR21MYjJkczdrNWZQQzcvL0lENTk4bXZxTGx3QndkWEhtKzk5OUNJVkNNY29SQ2lIRTZGRXFsVXliTm8yVWxKVFJEa1VJSVlRUVFnZ2h4aVJabWpJQ0FnUDgrT1ZQSCtlcHA1K2w1Zi9adSsvd3FLcjhqK1B2bVVtYjlFWUtDWVFTSUNFa1ZKSGVxeWcyY0xGZyt5bWlvb3U2dGwxMTE0cW9vSUFyaUwydEJaVmRVQkJCZWtjNklVQkNEWkFBQ2VtWlNTWXo4L3Zqa2lIVDBrZ3lDZm0rbm9lSHpMbm5ubnN5a0RLZk9mZDdpb293bTgwc1c3R0taU3RXdVhwcW9ocjhmSDE0NWNWbmlZNktkUFZVaEJDaVVkQnF0YTZlZ2hCQ0NDR0VFRUkwU3JLeXRZRWtKc1R6L3V3WlZodG1pY1l2TVNHZWViUGszMDBJSVlRUVFnZ2hoQkJDVkUxV3RqYWc2S2hJWnIvNU1ydjI3R2ZkeGkzc1R6NUlWdFpGZExJUlFxT2g5ZklpTkRTWXhJVE9EQjdRbHg3ZEVxVjBnQkJDQ0NHRUVFSUlJWVNvRmdsYkc1aEtwYUpuOXlSNmRrOXk5VlNFRUVJSUlZUVFRZ2doaEJCMVNNb0lDQ0dFRUVJSUlZUVFRZ2doUkIyUXNGVUlJWVFRUWdnaGhCQkNDQ0hxZ0lTdFFnZ2hoQkJDQ0NHRUVFSUlVUWNrYkJWQ0NDR0VFRUlJSVlRUVFvZzZJQnRrQ1NHRUVFSUlJWVFRUWx5RmREb2R4Y1hGNlBWNmpFWWpKcFBKMVZPcU0ycTFHbzFHZzVlWEY5N2UzbWkxV2xkUFNRaEF3bFloaEJCQ0NDR0VFRUtJcTRyQllDQTdPeHU5WHUvcXFkUWJrOG1FeVdUQ1lEQlFVRkNBbDVjWElTRWh1THU3dTNwcW9wbVRNZ0pDQ0NHRUVFSUlJWVFRVndtOVhrOUdSc1pWSGJRNjBsdy9iOUg0U05ncWhCQkNDQ0dFRUVJSWNSVXdHQXljUDMvK3Fpb1hVQk1tazRuejU4OWpNQmhjUFJYUmpFbllLb1FRUWdnaGhCQkNDSEVWeU03T2JyWkJhem1UeVVSMmRyYXJweUdhTVFsYmhSQkNDQ0dFRUVJSUlabzRuVTRudDlCZm90ZnIwZWwwcnA2R2FLWWtiQlZDQ0NHRUVFSUlJWVJvNG9xTGkxMDloVVpGbmcvaEtoSzJDaUdFRUVJSUlZUVFRalJ4c3FyVm1qd2Z3bFVrYkJWQ0NDR0VFRUlJSVlSbzRveEdvNnVuMEtqSTh5RmNSY0pXSVlRUVFnZ2hoQkJDaUNhdXVXK01aVXVlRCtFcUVyWUtJWVFRUWdnaGhCQkNDQ0ZFSFpDd1ZRZ2hoQkJDQ0NHRUVFSmdNQmd3bTgyVjlpa29LSkROcDRTb2hKdXJKeUNFRUVJSUlZUVFRZ2doWEcvTm1qVWNQbnlZZSs2NUIzOS9mN3ZqdWJtNUxGeTRrTGk0T01hUEgzOUYxeW9wS1NFcks2dlNQbXExbXNqSXlDdTZqaEFOVGNKV0lZUVFRZ2doaEJCQ2lHWk9wOU94Yjk4K29xS2lMRUZyZG5hMlhiK1dMVnVTbkp4TWZIdzh3Y0hCVnNkOGZYM3g5UFFFWU4yNmRVNnYxYUpGQzd5OHZQaisrKzhyblZOQVFBQ1BQUEpJVFQ4VklWeEt3bFloaEJCQ0NDR0VhSUxNUU1vNUV6dE9HMG5OTXBHak0xTlM1dXBadVphbkd3UnBWWFFJVlhOTnRJYjRjRFVxVjA5S2lDWmk2OWF0bEpXVk1XellNQURLeXNwWXVIQ2gwLzQvL3ZpalhkdDExMTFIMTY1ZEFkaThlYlBUY3p0MTZzVFlzV09aTkdrU1pyTVpsVXFGU21YOTFicHExU3BMY0N0RVV5SmhxeEJDQ0NHRUVFSTBNZWNLekh5KzAwQnFsdXkyWFZGSkdXUVdtTWtzTUxMaHVKRU9vV3J1N2VsT3VKOUVya0pVcHJDd2tKMDdkNUtZbUVoNGVMalZzWEhqeHBHVWxGVGxHRE5tekxCNi9Qenp6d09nMSt1Wk0yY092WHYzWnVqUW9WWjlqRVlqaXhZdDRzNDc3NlIxNjlaMngzeDlmV3Z6NlFqaFVySkJsaEJDQ0NHRUVFSTBJYWxaSmw1ZlhTSkJhelhJY3lWRTlheFpzd2FOUnNQUW9VUEp6YzNseXkrLzVQang0M1V5OXRHalJ6R1pUTVRHeHRvZEt5b3FBc0RIeDhmdVdHRmhJWDUrZm5VeUJ5RWFrcXhzRlVJSUlZUVFRb2dtNGx5Qm1YbWJTaWsydUhvbVRVZXhBZVp0S3VVZnd6eGxoYXR3T1pQWnpNR1V3eVNuSEtKWXA2dlRzWWNPNkZ1cjgwNmNPTUdCQXdjWU8zWXMzdDdlL1A3Nzc1dzllOVlTZFA3NjY2LzgrdXV2dFo1WFNrb0tXcTJXcUtnb3UyUEZ4Y1VBZUh0N1c3V1hscFpTV2xvcUsxdEZreVJocXhCQ0NDR0VFRUkwQVdiZzg1MEdDVnByb2RpZ1BIZlBEUEdRR3E3Q1pkS09IZWYxdDkvbDZQRVQ5VEorYmNQV2ZmdjJBYkJod3diV3IxOVBVVkVSM2JwMUl6UTBGSUFoUTRiUXNXUEhLc2R4Vk44MVB6K2Z0TFEwcnJubUd0UnErNXVyaTR1TFVhdlZhTFZhcS9hQ2dnSUFXZGtxbWlRSlc0VVFRZ2doaEJDaUNVZzVaNUxiNGE5QWFwYUpsSE1tT29kTE5UM1I4SllzVzhGN0h5eWdiVXdNTC8valdUckd0aWN5SWh5MXF1N2kveE1uVHRUcXZKaVlHQzVldklpdnJ5OFpHUm00dTdzemFOQWd5M0ZmWDE5Q1FrS3FIS2U4Um10RjI3ZHZ4MncyRXg0ZVRrWkdocVU5TWpJU1VNSlcyMVd0b0pRUUFBbGJSZE1rWWFzUVFnZ2hoQkJDTkFFN1RodGRQWVVtNzgvVFJnbGJSWU5MTzNhYzl6NVl3QTFqUmpOdDZnTzR1eld1S0tacjE2NTA3ZHFWM054Y0ZpNWNTTDkrL2ZEeDhhR3NyQXdBdFZwTmRuWjJ0Y2NyRDJiejh2TFl0V3NYQUV1WExyWHFVeDdNRmhVVk9hM1hDa2daQWRFa05hNnZjQ0dFRUVJSUlZUVFEc21xMWl0M1JKNUQwY0JNWmpOdnZQTWViV05pR21YUVd0SHExYXZ4OGZIaDJtdXZCYkNFclJxTnhtR0pBR2ZLZzlSVnExWmhOQ3B2RXQxNzc3MEFKQ2NuczJQSERrdmY0dUppenAwN3g0d1pNeHlPOWVHSEh3SXdlZkprb3FPamEvWUpDZUVpamZlclhBZ2hoQkJDQ0NHRVJZN083T29wTkhueUhJcUdkakRsTUduSGp2UHlQNTV0MUVGcmFtb3FodzhmNXFhYmJzTGQzUjFRTnFrQzhQVDBCR0RLbENtRWhJUXdZOFlNaHgvdjI3ZlBzcEZXU2tvS1I0NGN3ZFBUazVLU0VrdlpnRk9uVGxsZHQzdjM3dWoxZXFmek9uUG1ES21wcVpZNUNkRVVOTjZ2ZENHRUVFSUlJWVFRRmlWbHJwNUIweWZQb1dob3lTbUhBT2dZMjk3Rk0zRXVQeitmWDMvOUZXOXZiL0x5OGxpelpnM0Z4Y1hFeHNZQ09LeXBXcFd3c0RDaW9xSm8xNjRkR3pac2NOcXZlL2Z1bFk2elk4Y09DVnRGa3lQRmFvUVFRZ2doaEJCQ0NDSHFRYkZPQjBCa1JMaUxaK0pjY1hFeGVyMGVsVXBGY25JeTU4NmR3Mmcwb3JzMDk4REF3QnFQR1JJU3d1VEprNjg0SkRVWURBQjRlSGhjMFRoQ05DUloyU3FFRUVLSXBtUHNTT3ZIK3cvQzZUTTFIK2VtY1JBVkJUdDN3OTc5b0hOKys1b1FRZ2pSRkpuTlpuYnQyYys2alp2Wm41eENWdFpGZEpYY3JuMjEwSHA1RVJvYVRHSkNQSU1IOUtOSHQwUlVLcFdycDRXNkVjekJtWWlJQ0o1NTVoblVhdXYxZU92V3JjUFgxOWRTUnFCaTNWWm5IMWRVMWZQdXJFNXJ1Zmo0ZUlLQ2dnQmtaYXRvVWlSc0ZVSUlJVVRUOFg5M1d6K2UvMG50d3RaUkl5QXNGSVlPaExJeVdMc0JGbnhhTjNNVVFnZ2hYT3owbVF4bXpaM1AvdVFVVjArbHdlbjBldEpQbnlYOTlGbVdyZmlEeElSNG5ucjhZYUtqSWwwOXRVYk5ObWd0S0NqZytQSGp0R3paMHRKMjIyMjNFUmdZeU1LRkN4MStmT1RJRWRhdVhWdnRhdzRhTktqUzR5MWF0T0RreVpPQXJHd1ZUWXVFclVJSUlZUm9YanAxVUlMV2NtNXVjQ0hiZGZOcHJqUWFxRVVOdUVhbG9NRFZNeEJDQ0R2N2sxTjQ4WldaRkJZVnVYb3FqY0wrNUJTbVBmazhyNzcwTElrSjhhNmVUcU9VbXBySzZkT255Y25Kc2Z3cHYzMi9hOWV1bG42QmdZR0VoSVE0L2RqSHg2ZEcxKzNmdjMrVmZRNGZQb3k3dTN1aldKMHNSSFZKMkNxRUVFS0k1bVZBWCt2SFpyT3lzcldwNjNjdFRIL0VkZGQvN2w5dzdIajEreWZFd1V2UDFkdDBHc1NFeWE2ZWdSQkNXRGw5SnNNcWFGV3BWSXdkTlp5eEk0Y1NFOU1LYjYzV3hUT3NmOFU2SFNkUHByTjg1UnFXLy80SFpyT1p3cUlpWG54bEp1L1BuaUVyWEIxSVQwOW4xNjVkaEllSEV4TVR3N1hYWGt0cWFpcXBxYWwwNnRTcFRxNVJWY2tBWnk1Y3VJQzJHZnkvRlZjWENWdUZFRUlJMFh5NHVkbUhyWHYyUS9aRjE4eW5McWxVb0hiaDNxZXk0RVFJSVZ6S2JEWXphKzU4UzlBYUVoekU4Mzk3bkc1SlhWdzhzNGJscmRVU0g5ZVIrTGlPREJ2Y254bnZ6Q1g3WWc2RlJVWE1tanVmMlcrK0xLc2tiUXdZTUlBaFE0WllTZ2tVRmhheVlzVUtPbmZ1akhjMTdrSXhtODJZeldheXM3T2RQcmMzM25nakFHbHBhU1FuSnp2c2s1T1R3NEVEQndnSUNNRER3NFAwOUhUT25UdEhYRnhjTFQ4eklWeER3bFloaEJCQ05CNGFEUmlOOVRkK3IrN2c1MnZkdG5wZC9WM1BrUisvcXR2eC92b3NuRGxidDJNS0lZUm9jbmJ0MlcrcDBhcFNxZmo3MDMrbGEyS0NpMmZsV3QyU3V2RDgzeDduNlgrOGd0bHNabjl5Q3J2MjdLZG45eVJYVDYxUnNhMkhldWpRSWNCNVRkWHUzYnZqNWVVRlFOKytmZm5vbzQ4c3g5cTBhZVB3bk02ZE93T2cxK3M1ZHV5WXd6NXVibTVzM0xqUnFzM1gxN2ZLMnE1Q05EWVN0Z29oaEJDaThYanZUV1YxNXVremNQcXNjbnQvZWkwMndISm02RURyeDdsNXNIMW4zWTB2aEJCQ3VNaTZqWnN0SDQ4ZE5ielpCNjNsdWlWMVlleW80U3hic1FxQWRSdTNTTmhhaFY2OWVoRWRIWTIvdjcrbGJkeTRjZmo2S205WWp4a3p4dEkrWk1nUUlpTWpVYWxVZUhsNUVSVVZaVFZXVWxJUzdkcTFzenp1MGFNSFBYcjBjSGhkUHo4LzdyNzdib3hHSXlhVENYZDNkOExEdzNGemsraEtOQzN5UDFZSUlZUVFqVWRvQ0xpN1EzZ1k5T3dPaDFQckxtd05Eb0x1WGEzYlZxK3YzNVcwcmxhZG1xSzJLMjFuellNdDJ5cy9KeUljM24rbjl2Tnk1cG1YNE9TcHVoKzNMdHd3QnU2YTVPcFpDQ0dFVStXcldnSEdqaHpxd3BrMFBtTkhEcldFcmZ1VEQ3cDROdlZIclZaak1wbnFaS3lJaUFpcngwbEp6Z1BxeXVxNmFyWGFHdFZjdFExcnI0VGFsZVdWUkxNbVlhc1FRZ2doR2djL1h5Vm9yZWhDVnQyTlAyS29kVTFUc3hsV3JhNjc4Y1dWTTVrYWIvaHRNcnQ2QmtJSVVhbXNyTXYxeDJOaVdybHdKbzFQeGVlajR2TjB0ZEZvTkhVV3RsNE5OQnFOcTZjZ21pa0pXNFVRUWdqUk9JUUUyN2RkeUs2YnNkVnFHREhFdXUzUUVUQ2FIRiszTGwzTVVZTGRjZzlNYzk3WDN4OW12MkhkOXZZY1pZV3ZNL2tGVnpZL0lZUVFWd1dkWG0vNTJGdDJiN2RTOGZtbytEeGRiYnk4dkRBWURLNmVScU5SWGxkV2lJWW1ZYXNRUWdnaEdvZmdJT3ZIT2owVUZ0Yk4yTmYwc0I4L3ZoTjhPS2R1eHEvTTNROUJjZkhseDdsNU5UdS9zS2ptNXdnaGhCQ2kyZkgyOXFhZ1FONkVMZWZ0N2UzcUtZaG1TZ3BZQ0NHRUVLSnhDQTJ4ZnB5UlVYZGozekMyN3NhcXFhdDRCWTBRUWdnaEdnK3RWaXVyT1MveDh2S3FVYTFZSWVxU2hLMUNDQ0dFYUJ4YTI5U1hPMU5IWVd1N3RoRFhzVzdHcXFtU1VxVU9xUkJDQ0NGRUF3Z0pDV24yRzBPcDFXcENRa0txN2loRVBXbmVYNEZDQ0NHRWFEeGFSMXMvenNpc20zRnZ2SzV1eHFrTm5jNTExeFpDaUdycTNsSkRRbmpWTHczSGRIS2pWN1FHOXhyc09YTjl2QnUzSlVuMU9pRWFpcnU3TzJGaFljMDJjRldyMVlTRmhlRnV1K21xRUExSWZ1b0pJWVFRb25Hd0RWdHZ1MFg1VTVtSC8wLzVZK3VGVjVVTnNDTENvVzl2NjJNL0w0R2ZsMTUrSEJnQTc3OWozZWRmTXlEdG1IWGJMVGZBTGVNdlA4NDhCMzk3d2JyUGcvZkM0UDZYSDBzSkFTRkVJeE1kb01MTFRVVmE5dVZWOTQvMmN5ZTcyTXl6eTBvc2JTTTZhTmgxeHNURlltV0R2MkJ2RlJNUzNTZ3BnOGVYR0t0OXZjSHROQVJwVmZ5d3I2enVQZ25SSVBUNkVqdzlQVkNwVkU3N1hNakt4dDNOamNEQWdBYWNtYWlLbDVjWGtaR1JaR2RubzI5R3Y0dDRlWGtSRWhJaVFhdHdPUWxicndKbXM1bGRlL2F6YnVObTlpZW5rSlYxOGFyZVliRSthYjI4Q0EwTkpqRWhuc0VEK3RHalcyS2x2MXdJSVlTb0k4RkI0T3RiOStQZU5BNHFydXd3R09DWDM2eEQwS0FZKy9PT243UVBTbTAzV2JpUWJkL0h6V2E1bDg3RlA0L252MXZ6Y3g2OEYrNit2ZkkrbWhvc2E2dUpkMTZybjNHRkVBQUVlS240K3pCUHlreG0zbHhUeXRsOHM4TitmV00wVE9ycVRxOW9FMit1S1FXZ1RaRHl2VFF0MjRUeENxdWp2RGJha3dpLzJ2Mk9uVmxnNW9VVkpWVjNGRmZzNDgrL1pzUG1iY3liOVFaaExVTHRqbWVlTzg5OVU2Y3pxSDhmbnYvYjQxZDByYUtpWWs2bG42NjBqMGFqb1dPSDlsZDBuZWJFM2QyZGlJZ0lkRG9keGNYRjZQVjZqRVlqcHF1b3ZKRmFyVWFqMGVEbDVZVzN0N2ZVYUJXTmhvU3RUZHpwTXhuTW1qdWYvY2twcnA3S1ZVR24xNU4rK2l6cHA4K3liTVVmSkNiRTg5VGpEeE1kRmVucXFRa2h4TlV0cG5YZGp4a1dDa01IV2JldDJRRDVOcnYwUm9SWlA4N0xoNklpKy9Gc1YrMWtaOXYzc2QyVXd0VmxCQnk4T0s2U3Z4L2dWK2RURVVLNFhwN2V6SS83RGR6UnpaM0grbnZ3K2grbEZKWmFCNjR4UVdvbTkzQ251TlRNSnpzTWx2YllFQ1VjM1pkUi9WV3RWY2txTWxOV2c5eW50Z0d0cUxuOGdnSitXN1dHem5HZENHc1JpdGxzNXZTWnMzYjk0anJHc25yZFJvWU02a2QwUyt2WFRNRkJRZmo0S0c5VWZ2YlZ0MDZ2MVNhbU5iNCtQanovejljcm5WTjRXQXUrK2ZTRFdudzJ6WnRXcTVVUVVvZ0dKbUZyRTdZL09ZVVhYNWxKb2FNWGhLSk83RTlPWWRxVHovUHFTOCtTbUJEdjZ1a0lJY1RWeS9aN3JORUlKUTVXTHRtdUxpMHRoVElIdDZhYVRERHhGdXNWbUNZVExQblZ2bTlFdVBYalUrbU81MmdidG1ZNUNsczlyUis3ZW1XcmFKTFdyRm1EUnFPeCt1UG01bWJYVmxtNzdiSG1XcnRQMkZ1ZFpxUlRxSnBPTGRSRUJhZzRmTUU2YkwyMWl4c2FGY3pkYXVCQzRlVmozVnNxMzA5M242MjdWWEh6TnBWeXhzbnFXa2MrbmlDN3JEZVVIMzVhUWtsSktWUHV1d3NBZzZHTSs2Wk9kOXIveFZkbTJyVTkrZGhVcmhzOUhJQnZ2di9aNmJrRCsvZmhpV2xUbVBucWk1aE1KdFJxTmJZM0Y4Ny8rQXU4SlRBVVFqUVJFclkyVWFmUFpGZ0ZyU3FWaXJHamhqTjI1RkJpWWxySkQ2SmFLdGJwT0hreW5lVXIxN0Q4OXo4d204MFVGaFh4NGlzemVYLzJERm5oS29RUTlhV0xUZGo2NndyNDBzRXFtQisvc243OHlWZnd4MXI3ZmxFdHJXdW5BcXpmQkpubjdmdEdSbGcvUHVra2JMVmRKWHJPd1ZpZU5tR3JsUFVSdFpDVmxWWG5ZNnBVcWlzT2NDWFl2WHA4dnRPQW0xcEZRWWw5MFBuKzVsTGFCYXM1ZE9GeXFCb2RvS0tGcndxekdaNGM2T0YwM1BSY0V4OXVNL0RhNk12ZkN3TzhsTlNzdk8xQ1VmWERWZUVhMlJkeitPOHZ5eGs5WWlpeDdkdGFIWHQ2K3FPTUhqR2t5akZHWEQvUjZ2R3FYeFlCVUZoVXhLMTMvQiszM2pTT0tmZE50dXBqTUJoNDRaVTNtVFhqWDNSTlRMQTdGaG9kVll2UFJnZ2hHcDZFclUyUTJXeG0xdHo1bHFBMUpEaUk1Ly8yT04yU3VyaDRaazJmdDFaTGZGeEg0dU02TW14d2YyYThNNWZzaXprVUZoVXhhKzU4WnIvNXN0UndGVUtJdXFiVlFyczIxbTNKaDY1c3pMc25XZGRxTlpuZ3gvODU3bXZ6UXBMakorejdhRFJLWGRtS0hBVzNqYTJNd0lUSlZmZXhEYkJuellNdDJ5cy9KeUxjZmxPeHV2RHltMUJGelQ2WEdUMGNKdDdzNmxuVW10bHNwcXlzakRKSEs4SHJtQVM3alZmRkVOUldrRlpsZDN4N3VwRWxCOHZvRjZPc2FsV3BLcitWdjlpZ0hIUFVSMG9BTkIwZmYvNDFiaG8zSHJqbkRqTFBuZWYxdCtkd3gyMTE4LzF2KzQ3ZEdJMUcrbHpUMCs1WWJsNGVBRUdCZ1hiSHNyTno2TjJ6ZTUzTVFRZ2g2cHVFclUzUXJqMzdMVFZhVlNvVmYzLzZyM2J2L0lrcjF5MnBDOC8vN1hHZS9zY3JtTTFtOWllbnNHdlBmbnAyVDNMMTFJUVE0dXFTRUdjZGpKck5rSEs0OXVNbEpvRHRDN0oxR3lIem5IMWZQejhJdDZuWm1uck12bDlvQ0hiM05EcGEyYXExRFZ0bFpXdU5GQlJDYnA2clorR1kvRnRXbXdTN2pWZGxnYWZhUVpBYTRLWEN5dzBHdGxWZU5qNnpySVNMeGRZclU5Ky95UXN2TjNqcWx4THk5TXF4QjM2OC9QWHk5amhQZ3JRcXE3YnlVUGZsVWM3RFgrRWF1L2Z1WitYcTlUd3g3U0VDQXdONGJlYTdIRDZTUm1oSU1BQnZ2L2R2M243djM3VWVmODM2VGZqNytaRVEzOG51V0c1dVBnQkJObVY3aW5VNmRIbzlvU0VodGI2dUVFSTBKQWxibTZCMUd6ZGJQaDQ3YXJnRXJmV29XMUlYeG80YXpySVZxd0JZdDNHTGhLMUNDRkhYZW5TemZuejhKQlFYMTI0c2pRYnV0MW5OYVRDQXMxcHhIVzEyTlM0cWhveE0rMzQybTM2ZzEwTk9ybjAvdTVXdEV0QmROZllkZ0lXZnVYb1d3b1lFdXpWVE1mQUVTSXBVODJCdkQ3VHVrRjFzWnNhYVVuSjExbUhxbUU1dWFOMHZQUWMyNDJuZHdjc05ERWJJMTllOFBJQ3pEYkxLUTkvTUFyUERkbEYvbHE5Y0RjQVgvL21CejcvK2pwemNQSzRiUFlLWVZxMEErTDk3N21CQTM5NVZqdU9vdnV2NUMxbHMzYkdUVzI0Y2g2WmlUZlZMY3ZQeWNIUFQ0T3ZyWTlXZW5aMERZQWw4aFJDaXNaT3d0UWtxWDlVS01IYmtVQmZPcEhrWU8zS29KV3pkbjN6UXhiTVJRb2lyakVZRGZhK3hicXZ3YzY3R3hsOEhyV3hxdXYzNnUrUE5yQUE2MklTdGh3NHJLMnR0dGJTcDYzcjZyT04rZGh0a3ViaU1nS2c3SjA0cGYwU3oxWkRCcmxPcUcrcHNxTEdkM0xpbGl4c1hkV2EwN2lxODNWWDhhNlFIK3pKTWZMM0xRS2xSV2RrNkx1N3lTOFpRSHhYWkZWYTJCbXVWOERPNzJFeHRLckU2MnlEcnRkR2VSUGlwZUdHRjlVYUp0eWE2VWVCZzc4U2FldmVEQld6ZHR2UEtCNnFHakhQS1hSV2ZmZTJnRG5rajFDMnhDNmZQWkJBYUVzemhJMmw0ZVhseTcxMS9zUndQQ1E2aVZUVnFwNWJYYUszb3AvLytndGxzSnJaZFc0NmtIclcwZDd6MHN6ZzNMNThBZjMrN3NtM1pGeThDRUJwYWQySHJYNS81UjUyTlZaWGQrL1kzMkxXRUVJMkRoSzFOVUZiV1JjdkhNVEd0WERpVDVxSGljMXp4dVJkQ0NGRUh1blpSYnVXdmFHOHRYNVNvVkpCZ3M5RldYajc4dk1UNU9kMFNyUjg3cXhWcis4THk5Qm43UHU1dVNuaGNrYXhzRlVJME1nRmVLdTdvN2tiUEtBMm5jazNNMldoZzF2V2VHSXhtVHVhYTZSZWpvWFdnbW5tYlNoa1hwNnhxTFNrRFR6Y0k5MVZ4K01MbHNTTDlsUlc0RGJYcDFVLzc2eWJvM3JwdHB5VUViU2dORWJaNnVGMTVXWWJyUmcvbnV0SER5VHgzbm5zZitpdDMvdVZXZ29NQ0tTa3RCVUNqMFpEdTZHZWdFK1hCN0xuekYxaXk3SGNBWnM2ZVo5V25QSmpOemMwajBLYUVBQ2diZG9FUzlOWVZDVUNGRVBWSnd0WW1TRmRoWjJOdnJkYUZNMmtlS2o3SE90bFZXZ2doNnRhQXZ0YVBpNHBnZnkzdklqQ2I0YlczNEpvZWNQZnRFQmtCWDMzbnZDUkJVQ0MwYjJmZHRqL1pjZCsyTWRhUFR6bll4TW5SejJSSEsxdERndUhET1k2djQ4akxmNi84ZUhVMndXcU1aTU5KSVJxVUNoalVUc090aVc1NHU2czRrR2xpL3RaU1NpN2xsd2FUc3RKMFlwSWJJenU0OGNKd0Q1YW1sRkZZb3VhbkEyWGMwOU9kdHNGcTFoODNXc2FNQ1ZLK2prL21PS2dGWUNQQ1Q4VzFyVFFjdlhpNTcyUDlQUnlXRVFqMVVjWjF0cUZYK2NaZHRmWDlGeC9WK3R5YSt1enJiL25zNjI5Wi8xc2xiL3pWa1JIWFQ2eXpzUlo4OGlWQmdRSGNkb3V5bXRwZ01BRGc3dTd1c0VTQU0rVkI2dnlQUHJlTThjRzdieXJIMXF6bjV5WExMSDF6OHZJNGV1eUUwOC9qbmltUEF6RG43ZGNjMW55dGlZYjQ5eWhYL245QUNORjhTTmdxaEJCQ0NOZXhyVXU0WXhjWWpZNzdWdGVPWGJCbkh3d1pxR3lNNVV5dkh0YUJYMjZlNDl2RTFXcG9IVzNkZHZ5a2ZiL3FocTFDNGViZzExQ3pnOVNsc2RYb0t5MVZOdklTb3BwcVU3dlY5amJxY2l1dW9NcEsxNVpxSnZkd3A2UU12dDFqWUhXYTBlN1dmNU1adnQ5YlJvNE9CclRSc09tRWtUMW5UWmFxS2JFaDF0K3oyd1lwajQ5ZGRCeTJSZ2VvOExpMDRMODhPUDErYnhtYVM1OWVlYWpxakxNYXJRRmU4bVpOZmRxODdVODJidDdHaTg4K2dhZW44dSttdTNTbmhvKzNOd0NmTFhpUFZ0RlJqTGgrb3NPUFY2eGFhOWxJYTkyR3pXemNzaDF2YnkzRnhUcEwyWUE5Tm05d1hqOTJKRVdGem11Mkh6eDhoTTFiZCtEbEtSdXJDU0VhTndsYmhSQkNDT0U2NzMyZ2hLTVAzSzJVRTlpNm8yN0dOWlRCeWpXVjk3bTJsL1hqblhzYzEyR05hUVVlSHRadHgwN1k5OU42MmJkSkdRSG5ISVd0QmdjcjFXcXlDcmdoN05nSk05OXo5U3pFRmJxU3phdHEwcTVXcTUwR3A3V1NVdnZ2S1h2T212ZzFwWXlOSjQxY0tGUysxdzFxcTZGenVKcFBkeGhJT1g4NU1QMzlTQmxyajVaUmFvU1NNcVZ2VnBHWlNIOFZZYjRxemhlYTBicERiS2dhTTNEc1lvVTZydDVLbmRmRUNEWEIzcGMvOTN5OW1WMW5UYVNjTnpLeWc1TEFQdlZMQ1hrT050WXFyOWxxdTZHWHFIOFhzcktaTmVjREFnTDh5VHgvZ1k4Kys1cmN2RHo2OWxaK1pnWUcrTmQ0ekhadDI5QTVyaVBYOU96T0Y5OTg3N1RmRFdOSFZUck9ULy83VlFsYmJldWpDeUZFSXlOaHF4QkNDQ0ZjYTlOV1pWT3NlKzZvZmIxV1d4cE41U3RrdzBLVmVyRVZPUXQ2TzNXd2ZuenV2Rkx1d0phWG83RFZ4U3RiZi9paTV1YzhPYzF4NkZ6WEhJV3RaWWI2djY1b3RKcHNBTnFFTEU2Ky9JYUduNmVLQ1lsdWVMcXBXSEt3akJ5ZDlkZDlxYzIzMEFQblRBeHBwNkZYdElabGg4cElqTkRncG9hajJTWUtTeTZmRytpbFluQTdKVXpOMFpueDlWRGhyb0duZmkyeGZHdlJ1cXN3QXdVbERWUHJWVlJmYmw0ZStRV0ZCQWI0czNydFJnSUQvUWtNQ0NDL29BQ0FpUEN3R28vWktyb2w3NzMxS2ovKzk1Y3JtbHRKaWJJN21wZWpuN2RDQ05HSVNOZ3FoQkJDQ05mTHpZTTU4Njlzaklnd0dOQVBCdmFGLy80Q2F6WTQ3enRxaEhVSmdZSkMySGZBY1YvYnVuQ0hVeDMzOC9HMmIzTzBzdlZpRGp3d3pmRVkvdjR3K3czcnRyZm5PTDltVld6TE5GU0hTdFV3OVZUZDNlM2JISzFzRlM0bEFlalZvMVdnbW4rTzhIQjQ3SlZSamxjS1ZseFp1dk8wa1NIdE5BeHNxK0czdzJVTWJLc0VxanRPVzZleUY0ck1yRDFxWkZ1NmtiUXNFMitOOHlSSXE3SUVyV29WZUxsRFVha1prMlN0alU1c3U3WXNYL3d0Ym03V0d6NSsrdVczQkFjSDRYUHBaMTNGdXEzT1BxNUlYY1hQbzZycXpRNFoySStvbGhFQWFDVnNGVUkwY2hLMmlucHo0bFE2YlZxM2NubzhLL3NpbTdaczU4YnJ4MVI3elBXYnR0STlxUXQrZnI1MngzYnQyVWRCUVNHREIvWURsRjByNjNMSFNpR0VFSTFRZ0IrTUhRa0QrMEhIMk12dGxhMjhjWGVINFlPdDJ6WnNkcndTVnFXQ3BBVHJ0a05ISEkvcjdTQnNMWGF3c3RWc1ZzTGw2aW9zcWxuL3BzTFJiYUFTdGxhTEJLQ2lOZ3hHTTVrRlNycXBkVmZxbmhxTWtGMXNuM2lHKzZtd0xlaDY2THlKckNJekxYeFVkS1Q5M1FBQUlBQkpSRUZVM05MRmpmZ3dOU1l6L0huYXVsNXJRWW1acjNjN1g2VWU3SzFDQmVSZnluRWRiWUpWMlFaWktlZE5mRlBKK09MS3FGUXF1NkExSy9zaU8zZnZJNzdqNVRzOTN2algzNG1NQ09PK3FkTWRmcnh4eTNZKytlSS8xYjd1ZlhkTnF2UjRURXdyOWx4NlUxVHJxR3lQRUVJMEloSzJpbnFSZWU0OER6NzZGRGZmTUpaSHB0em5zTS82VFZ2NVlPRm5SRVNFY1cydkhsV09lZUxrS1Y2Wk1Zc3hJNGJ5dCttUDJCMy80ZWVsSkI4OHhPQ0IvYmlRbGMzOVU2ZlQ5OXBlUFBid0EvajUrbHp4NXlTRUVLSVJ1dU0yeCswUjRjN1BHVDBjYk4rMFc3WFdjZDkyYlpSYXNoVWRQT3k0cjZNWGYzclpJTXNwZndkMS8wb2NyQVNlTUxuKzU5TElEQjQ4V0FKUVVlY3lDOHk4c0VLNURmdXBRUjRFZUtuNGRvK0I5Y2V0MzJqcTNsTERvLzNjMlpadTNXNEdWcWFXY1hzM2Q4WjBVbDVHYmo1cEpGZFhzK1dwWVplQzFMUDVTa2pyYkJNc1o4Y3lDK1QvZjMzYXN2MVA5aWVuY0RiakhHZlBabkkyTXhPOVh2bC9NMmJVZzVaK2tSRmh0SXFPY3ZweGNGRE5GcjNjT2VuV0t2dHMzTHdOVDA5UCtSNG9oR2owSkd4dHBqNzcranQrK0dsSnBYMzY5N21HdFJzMlZ6bldxbDhXMmJYOXVIZ3BBR05IRFhkNjNyalJ3L255bXgvNDVydWZxaFcyZnYvVEVqUWFEWGY4eGZFUFlrOFBEd3hseW9xWUZxRWhUSjgyaGRuelBpUTU1VEF2UGY4a25UckVPanhQQ0NGRUUrRHBDYjI2VjcvL3BSZDlkdno5NExhYnJkdjJINFJUNlk3N1g5UFQrdkhGSERoOXhuRmZiNjMxNDdJeTE2L1VyRTVRK2VOWDFvOW56WU10MnlzL0p5SWMzbituOXZNQzVkK2lJcDNPOWM5WEl4RVdWdk9haUVKVTE1RDJHdUxEMUZ3b05MUDVwSFdncW5XSDI3dTVZVExEa2hUN3I4ZDF4NHlNNmVSR2tGYUZ5UXkvSHFyNTEyeXJRT1YyOGhNNWwwUGFpa0d3TXhGK0tvY3JYVVhkMnJmL0lFdVcvVTVzKzdaMFMwcGc0aTNqMmJKdEI1dTMvY25BdnRmV3lUV3FLaG5nelBHVHAvQjNjSWVqcUp4T3A2TzR1Qmk5WG8vUmFNUmtNbFY5a21qMDFHbzFHbzBHTHk4dnZMMjkwV3ExVlo4a0dveUVyYzFVeDloMmpCNHh4T0d4bmJ2M2NlNzhCYnAzVFdUdGhzMTA3OXFGMkhadDdmcXQzYkNaaXptNWR1MDV1WGtzLzMwMVF3ZjNwMjJiMWdBVUZSV3pjODgrdTc0ZFl0c1JHT0RQK2sxYjdZNTE2UnhIY0ZBZ29LeVVYYjF1STllTkdrN0xTTWVybGJ5OFBDa3J1L3dMMy9BaEEya1QwNHJYWnI3cnNMOFFRb2hHenRNRGVuU0QvbjJnUjFmd2NGeHIwSXJaREFjUE9hL1hldWR0OXJmN2YvK1Q4L0g2WEdQOWVIK3k4NzQrTm5kUnVIcHpyTWJPOWdYejFWZ3FRWWhHU0tOU2J2VnY0YXZpcmVzOFdYM1V5SnFqUmd4R005UDZlUkRzcmVMWGxETE9GZGl2V0kwT1VPUHJvYXdxVkFHUmZpb3VGTlpzWld2SEZwZkMxb3NTK0RSR2srK1l5QVAzM29sR281UVN5TDZZdzd6NUh6TnM4QUFDQXdPcVBOOW9NbUUybTBrL2ZjWnBuZFovUEtQVWRkMjZmU2QvckhYODgvcHN4amxXcmw1TGVIZ1lXaTh2OWllbmNQVFlDUWIxNzFQTHo2ejVNUmdNWkdkbm85Yzd1R3RFTkhrbWt3bVR5WVRCWUtDZ29BQXZMeTlDUWtKd2QxUVRYelE0Q1Z1YnFmNTlldE8vVDIrSHg1NTQ5aVhVYWpXamhnL20zZmMvSkRHaE0zZmZZZi91NDlZZHU0Z0lhMkhYL3QyaXhSaE5KcXU2TzVubnp2UEtqRmxPNTdObS9TYTd0dGRlZW80K3ZaVVZSVi8rWnhIdTdtNU12alNQa3RKU1BHMWVkSHRkcXYxbU1CZ3MzMkJhUlVYeHlndlBrSldkdytwMUd4azJlSURUT1FnaGhHZ0V5Z1BXUHRjb0sxazlxN21LNlZRNnJOc0VHN2RBOWtYSGZlSTd3VENiV3ExYnRqdXZ3ZG9tQnFKYldyZjl1ZHY1SEd6RFZrZjFXdXZUZ1lQd3p6ZXE3bGNYTHViWVgrdHNSczNHQ0xBcEk1Q1hmMlZ6RWtKVXl4OXBSalljTnpLd3JZWXhuZHk0S2NHTnNaM2N1RkJrSmpwQXhlNnpSdjZiYkw5aU5kUkh4YlIrN3JocndHQUVkdzFNdWRhRDJldExPVmJONE5SREEzRXQxT2dNVlBzYzBiQzhiVmJIcmQrNEJZRDdKanV1cVhyOTJKSDQraXB2bmsyYWVCTVBQUEtrNVZqM3Jva096eGs2cUQ4QUJRV0Y3Tmk1eDJFZkR3OTN2dnIyUjZ1MmtPQWdwL01RMXZSNlBlZlBuNWRWck0ySVhxOG5JeU9Ec0xBd3ZHUVRPWmVUc0xXWktpc3o4dVBpcGZUb2xrakhEdTJ0am1Wa25xTmpoL2E0dTd2ajUrZkwrUXRaZHVlYlRDWXl6NTJuaDgwUDBJek1jL3p2MXhYY2VQMFlJaVBDeWNxK3lDZGZmTU9rQ1RmejdlY0xMUDB1WkdYVElqVEU4amdySzV2ZzRDQ3JkejhETHRWeU8zcjhCQ3RYcitPZU8yOGpPQ2lRdzZscFBQZmlhencyOVFHNkpNUngva0lXRjdLeU9YMUdlWkgzcjlmZjRXSk9MdWV6c3NpemVlSFd2Mjl2dTVCV0NDR0VpM2w1UWM5TEFXdVBia3JnV2wzYi9vVHZmM1plQnFDY255OU1mMFRaOEtxY3dRQmZmZXY4SE50TnRBd0cyRzEvbDRhRmJSbUJobDdabXBmZmNJRmxhU2trcDF6WkdMWjFkU1ZzRmFMQmxCcVYwSFhkTVNNUDkvV2dhNlNhNkFEbCs2UEpCSkgrS3M3bVgxNnhHdXFqNHVuQkhnUnFWWnpPTXpOdlV5bVA5ZmNnT2tERms0TTgrR0JMS1FmUE9RNTFLbGJYN0JHbHdkTU5OcDR3VXVwZ1QwTFIrTngwdzFpNkpNUlp2WFo3ZXZxamxwcXMweCtkWW1sLzRKNDc2UlRiSHBWYWpiK2ZMNTNqT2xxTk5XYmtVSHIzN0daNVBIN2NhTWFQRyszd3VxRWh3Y3g3NTNVTVpXVVlqVVk4UFQySmJkY1dEdzladFZjVmc4RWdRV3N6WlRLWk9ILytQSkdSa2JMQzFjVWtiRzJtOUNWNmZsNjZqSlZyMXJGZ3psdVdMOFQ4Z2dLeXNpOHladVF3QUZwR1JIREd3VXFWTTJjek1CZ010R3NiWTlYKzc0V2Y0ZVBqemVUYkp3RHd4VGZmczNMMWVzYU9HazVNNjJnQTl1dzd3TE12dnNiMFI2Y3dkdFF3aW5VNkhuM2lPZUk2eHZMaWMwOWFmVk13bTgzTW5mOEo0V0doVEx4bFBBQ2ZmUEV0T3IyZU14bVp2UEhPSEx1NVpaNC9UMFI0R0hFZFkyblJJb1N3RnFHRXRRaWxSV2dJSHZJTlJ3Z2hHcGVRWUtYMloyMi9QKy9hVzNYUUNqQnRpbkt0aXBZc2cvUDJieWdDeW1aWGwxYmVXT3plQjVYZGl1ZGpVNTZnb1ZlMk5pWHVidmIvSHVmT3UyWXVRalJEYWhWMGo5SXd1cU9HZHNGcVRHYllubTZrUzdpYW50RWFla1JyV0h2VXlEZTdEYlFMVmpPdG56ditYaW95Qzh6TTNsQkt2dDdNbkkybFBEUFlneGErS3FZUDhHREp3VEtXSFNyRERQaDZxQ2cybUluMFUrSHZwWHdNTUxxamNtdjZGcHRhc1JGK0tqNmVJQ3V4R2lPVlNrV0g5dTJzMnB5Vm93TVlXTWx0L3Y1K2Z2amJianBaaVhpYnNGWlVUM1oydGdTdHpaakpaQ0k3TzV1SWlBaFhUNlZaazdDMW1mTDE4V0g2SXcveTBtdHY4ZG5YM3pIbFBtVURqU05weHdDSWorc0FRRXpyYURadDNZN1piTGJhOWZIZ29WU2xYNmNPbHJaVmE5YXpkZnRPYnJ0bFBPbnBaN2lRZlpIZlZxNWg1TERCSkhYcERFQnViaDV2dkRPWDBKQmdCdlJUQ3F4N2E3WGNOL2wyWnM5YndJdXZ6T1RsRjUreHJENWR1dXgza2c4ZVlzeUlvYXhadDVHTXpIUHMyck9QMjI0ZHo3Z3hJMmdSR2t4b2FBZ3RRa0xZc3YxUFB2NzhHMTU2N2lsTHNGc2ZCbzBaWHkvamFyVmVKTVRIY2RPNHNRenEzN2RlcmlHRUVJM094Und3VmFQZTM1RTBwUTdyUS9mVi9CcTNqSWVlTnB0cm5UZ0ZpLzdyL0p6UkkrekQwM1ViSzcrT3IwME5VZ2xiblFzUHMxNWxESEEyVXdsZ1A3Ui9JN1ZKdU92QnlzTjRJVnpNMjBORlhBczFYU0xVOUlpNlhIczErWnlKUmZzTW5NNHpvM1dIc1ozY0dObkJqUU9aUm9iSGFwaVk1STZiR3M3a20zbnZVdEFLa0tNejg5YTZVcVlQOUNES1g4Vk5DVzcwaUZJelkwMHBNNi96eEVOeitkckhMNW9aMEVaRHEwQTFxVmttRGwrd0RvTEtUSkJWVlBuUEFqZTFzc0pXQ09HY1RxZVRHcTBDdlY2UFRxZVRUYk5jU01MV1pxeGZuMnNZUExBZmkzNWV5cUQrZlluckdNdWV2UWRRcVZSMDdxUzhpOWd4dGgyLy83R1c5Tk5uYWQzcThzN09lL2J0UjZWUzBTVWh6dEtXZm1sMzVoOStYc0lQUHk4QklNRGZqNmtQM0FPQTBXamtqWGZta3ArZno3c3pYOFhQOTNKdHU3R2pobEZTV3NyN0N6N2huNis5emFzdlBvTzd1enVsQmdNQXY2MWF3NnExR3lnckt5T3NSU2gzMzM0YlhsNmVsaFc0QUduSGpnTlFVRmpvOFBNMW04MFlER1ZYZk92SmZYZmRma1huTzJJeW1jaklQTWVSdEtPODhPb01oZzBleUpPUFRzWGZkcWRtSVlTNDJwak5rSjRPc2UzdGoyVmx3L3BOc0hhREVzUkJ6Y1BXb1FQQnR1NjR3UUJ6UG9BeUo3dG9lM2pBOVdPczIvSUx3RWxkT1F2WklLdjZXa2JhdDlXMDVxc1Fva2JpdzlRODNFZjVQYmpVQ0p0UEdsbWRadVJFenVYZ1UyZUFudytVc1RMVmlJOEhQTlRIQXplMTB2ZnJYUWE3Vy85emRHWm1yQzdoL212YzZSR2xZVitHQ1lNUk1ndE1SQWVvS1RQQnlSd1QvOWx0d05OTlJVR0ptZi9zc2YvZW0xVms1b1VWSlpYT1A4SlB4V3VqcTFuSFc0aG1xcmk0Mk5WVEVJMUVjWEd4aEswdUpHRnJNemZ0b2Z2WnRYc3Y3OHlaejRJNU05bXhjdzl4blRyZ2QybUg0S1JFWlVYcXp0MTdMV0dyMFdoays1KzdpZXNZYTNVYnlQaHhZMGpxa2tDQXZ4L2JkdXppczYrL1krb0Q5eEp3S1RDY05YY0J1L2JzNDYrUFBHaTFJcmJjcUdHRHljL1A1OHYvTE9MVk4yZnp6Ny8valhGalJqQ3czN1VFQlFheWFQRlNQdnZxVzZaTi9UL0xabGdWQlYzYUhmUG9zUk9VbEpSeU5pT1RNMmN6bEw4ek1qbWJjWTdiYmgxdnRYRlhiZFJIMkZyUm1nMmJtRDF2UGsvOTQ1L01mL2R0M053MFZaOGtoQkJOMmNrS1lXdHBxVktIZGMxNjJIOVFDV05ycTBkWG1QcC85dTFmZlFmcFo1eWZkOU00c04xeGVka0s1K0ZzT1YrYnNMVklYdkE0MWI2dGZkdlpETkRJenp3aDZzdnVNMGJXSGxOeitJS0ovUmxHOUpWOFN5c29NVk5RQXAvc01PRHREaHVPT3krd3FpK0REN1lZNkJsdFlzOVpwZDhycTBvZDlEVHp6NVdYVjhhV203NjBCRk0xN25BNFgyaG0rdElTeW94WDhIUGhLcWYxOGtKM2FWVmpzVTVudDlsVmMxWmM0UTFRN1ZXOGVaQ3NhaFhsNVArQ2Ewblkyc3dGQlFidzRIMTNNWHZlaDd3elp6NUhqNS9ndnNtWHc4UzJNYTFwRVJyQ3hpM2J1WG44ZFFCczM3bWJ2UHdDSmsyODJXcXNrT0FnUW9LRHlNbk40NmYvL1VxZjNqMFpPV3dRQUY5Lzl5Ty8vN0dXSVFQNzhmdnFkY1IzNmtCc2hSZGFxVWVQOGRlblgrRHhSeDVrN0toaHJGcXpnYVBIVHRDeFEzdTBYbDZrbno3TE45Ly95T0NCL2VoM2JTL0xPZnNPcEZ3S1ZUTTVsWDRhZ0hrTFByR002KzJ0cFdWa0JHMWlXdE8vVDI5NmRrdXFueWV5RGcwZDJKL29scEZNZWZ3cHZ2cnVoM29QZDRVUXd1Vk9uSUswbzdCNlBXemNDbld4S3FOTFozanFjZnZ3YnVzT1dMN1MrWG1oSVhEajlkWnRPajBzWDFYMU5WMVpzL1hIcitwdXJLY2VxLzI1ZjM5WktmbFFGZHVWekhuNWtKdG5YOGRWQ0ZGblRHYjRlcGVoUnVmc1BGMzlYYXlxMDljMmFBVW9MS2xlZUdveVY3OXZjeFVhR2t6NjZiTUFuRHlaTGpWUEt6aDU4bko5OTlEUXEvZG5qZEVvTzg4SmhmeGZjQzBKV3dWalJ3MW54Ui9yV0xWbVBTcVZpdUZEQmxxT3FWUXFoZzd1ejZLZmwzTG1iQVpSTFNOWnZHUTVibTV1akJnNnlHNHNzOW5NTzNNK3dHdzI4Y1MwaHl6dEEvcjJwcUN3aUh2ditndC91WHNLUHk5WnhqTlBQR281dm1MVldrcExEY1IxakdYazBFRmNQM1lrSFRzb0w4VEt5b3pNbkQwUHJWYkxZdy9kYnpsbjYvWmRmUEhOOS9qNitOQ3laUVJkT3NleGJ1TVdFaFBpdVcveUpLSWlJd2dNREtDd3FJaTBvOGZwbHRTbFBwNitldEdoZlRzbVRiaVpMNy85Z1Z2R2p5UEEzOS9WVXhKQ2lQcXo0by9LQTlDYXVxWUhQUG1Zc2dsVFJXbEhZZTZDeWxmTFBuQVBlSHBZdHkxZkNVVkZsVi9UeDlzKzJKVXlBbzZwVkJCcnM3TDFpRklMbm9zNThNQzBtbzhaR1FFdlBxT1VnS2pvL0FWNDlhMkcrYmNvcWZ3V2FDR0VxRytKQ2ZHV3NIWDV5alVTdGxhd2ZPVWF5OGVKQ1oxZE9KUDZKUnRqaVhMeWY4RzFKR3dWcUZRcXB2N2YzVHoyMU4rSkNBOGpJcnlGMWZFYnhvN2l4OFcvOE0zM1B6Tm01RkIyN2RuSG1CRkRMYmZ0Vi9UdG9zVnMyN0dMRjU1OUFxM1dpK01uVHBGeDdqeHhIZHJ6OEtYYXJXTkhEbVB4MHVWTW1uQVRyVnRGVVZCUXlJcVZhK2paUFlrMnJWc0IwS2xEckdYTUJSOS96cUVqYVR6NTJGUk9uODFnODdZZG5EaVp6cEJCL1JrL2JyU2xUQUhBc1JPbktDa3RKU0crRTZBRXRhL05mSStkdS9jeS83MlpWcXRwRzd1K3ZYdnh6ZmMvc3UzUFhZd2FOc1RWMHhGQ2lQcFRsNzhNRHU0UGp6eG9IM3hleUlJMzMxWEtGRGd6ZkREMHN0bElLemNQRmkrcCtycCt2dlp0VWpmTnNWWlI5dlZ0RDE5YURXczJLODk1VFhoNndvUDMyZ2V0eGNYd3hpekl5S3plT0ZxdEJPUkNpQ1p0OElCK0xGdnhCd0RMZi8rRFlZUDdONmtGSi9WbHo3NERMUC85RDh2andRTmtNMkloUlAxU3Uzb0NvbkhZdXYxUEFESXl6N0Z1NHhhclk1RVI0WXdhTnBpVnE5Zng1cXg1ZUhpNE05bDJzeEhneEtsMFB2dnFPMVFxRmUrKy95SGpKOTdOZzlPZTRxVlhaMUtzdTF3djVDKzMzb2k3dXp2dnZ2OGhack9aTC83ekF6cTluc20zMjQrWmZ2b00vLzNsTndCbXoxdkE5R2RlWlBhOEQvbjF0MVdFaGdSYkJhMEFuZU02a0pwMmpKS1NFc3JLeW5qdHJYZjVjOWNlL2pMaHhpWVZ0QUswYjlzR2dMUFZmWkVvaEJETm5iczdUTHpGUG1ndEtJUTMzcWs4eEl1TWdIdnZzbS8vL2llbGpFQlZmQjFzYUZqZlpRVGMzYUY3MTZaWDU3UkhOL3UydzZtMUgrL1JCNkYxdEhXYnlRU3ozNGZUbGRUbXJXam9RRmc0Ri9wZFcvdDVDQ0dFaS9Yb2xraGlRanlnM0hFNDQ1MjU3Tmwzd01XemNxMDkrdzR3NDUyNW1DL2QxWkxVcFRNOXVpVzZlRmJObTE2dnA2eXFPdmdWNkhRNlNpdDdzN3dPRlJRVWtKYVdWcVA1Q2VHSXJHd1ZwSjgreTZMRlMrbWFtTURaakV3Ky9PUkwrdlR1aVdlRkZTSVAzSHNuYTladjR2eUZMTzY3YXhMaFlTM3N4Z2tMRFNVeUlveFcwVkhFdEk2bVZWUVVMU1BEYVJrWlFZdlFFRXUvNE9BZ0p0OCtnWTgvLzRaL3ZmNE9tN2Z0WU9pZy9uVHBIR2MzWm1SRU9Ja0o4VVJIUlJMVHVoV3RvNk5vM1NxYThMQlFWQ3FWWGY4ZTNaSll0dUlQL2xpN2tUL1dibUR2L21RbVRieUpCKzY1RTdQWjdQQ2N4c3JIVzZuOVo3NlN6V0dFRUtJNU1Samc1Um53Nmd0SzdWVlFhb0crL0dibEcySnB2ZURaSjVTL0t6cDBCRmF0cmQ2MUF4eUZyZld3c2pVc1ZBbFllM1NEeE03S2FzNUhucWpkcmZmbFBuN2Yrdkg4VDJEbjd0cU5WVkJZZForZU5tRnJhU2tjUFY2NzY5MTJzK09BOUtQUFljLytxczlYcVdEU3JYRHJqY3JqSng1Vi91OHNXVmE3K1FnaGhBdXBWQ3FlZXZ4aHBqMzVQSVZGUldSZnpPSHBmN3pDMkZIREdUdHlLREV4clpyRnBsbkZPaDBuVDZhemZPVWFsdi8raCtYMWxKK3ZEMDgrTnJWSnZTWnNTRVZGUmZ6ODg4LzA2ZE9IRGgwdWIyaDk3dHk1R28zajYrdUxUNFU3V0k0ZE8wWnBhU2x4Y2Nyci9YZmZmWmV1WGJ0eTNYWFhWV3U4OTk1N2o0U0VCTWFQSDErdjh3VFl1blVydTNmdjV0RkhIOFhOelRvdVMwMU5wYmlLMysxQ1FrS0lqcjc4Qm5CMmRyYlR2djcrL3JpN3U2UFQ2U29kTnlRa3hPa3gwWGhKMk5yTWxaVVptVEZyTGlhVG1lbVBQc2p4ayttOE1tTVdpMzVld2wyVEpsajYvYnhrR1NXWDNrMWFzMkV6TjR3YmhiK2Y5UXRMYjI4dFgzNWs4NElOSlN3c0tDakVyOEl0bG4rNTlVYTJidC9KcHEzYjhmSHhacHFqM2FJQk56YzMzcDM1U3JVL245Njl1dVBwNGNIc2VRdlFhRFJNbS9wLzNIVDlHQUQrK3ZRTFhOdXJCM2RPdXJYYTR3a2hoR2hpTG1UQmEyL0RHeTlCU2FrU3ZsNnFYK2VRU2dXUFQ0WG9sdGJ0cGFYdzc0OHFyKzlha2IrRHNMV29qc0xXdUk1S0hkcnVTUkRWMHY1NGFDZ2NQRlEzMXdJbEpLN3ByZnpWNWVzTG5UcFl0KzFMcnJ5OGd6UDkrNEROWnAwQS9QZy9xRkNicjFJamhsNE9Xa0g1LzNEMzdSRFdBajc5cW01TFhBZ2hSQU9Jam9yazFaZWU1Y1ZYWmxKWVZJVFpiR2JaaWxVc1cxR05qUjZ2WW42K1Byenk0ck5FUjBVMitMWEx3OTJpNG1MTGdwckdTSzFXbzlQcFdMeDRNYmZkZGh0dDJyUUI0Tk5QUDYzUk9BTUdER0Rnd012N3dLeGZ2OTRxYkszS0w3LzhRa3hNREltSmpsY2cxOWM4aTRxSzJMdDNMMjNhdEVHdjE2UFhLM2MyQlFRRTRPYm14c2FORzhuTXJQeXUwNzU5KzFyQ1ZwUEp4TUtGQzUzMm5UaHhJckd4c2V6WnM0ZTFhOWM2N0tOU3FYanV1ZWRxOUhtSnhrSEMxbVp1N3Z5UE9KSjZsQ24zVGFaVmRCU3RvcVBvMFMySjczNzhMOWVOSGtGZ2dEL3pQLzZDeFV1V2tSRGZpVUVEK2pML284K1ovc3lMdlA3UDU0bU1DTGNiOCtMRkhGS1BIdWZRa1ZSU0RxVnk2RWdhUXdmMzU2K1BQR2pwczNIek50S09LYXRZaW9xSytmZkNUM244NFFmd3RhM2hWa0ZabVpHMFk4ZlpuNXpDL3VRVXdzTmE4T2lVKzZ5dXUvQ3pyeTJoOE9NUFA4QzRNU01BSmZCTk8zYmM0WHlGRUVKY1pVNmZnYmZtUVBiRnF1dDFQblFmWE5QVHZ2MnI3NnBmNnhNZ3dNRkdoblcxc3ZYMkNaVWZEMjlSdDJGcmZSclFCOVEyVmF4MjdLcjVPRjA2dzdTSGxIQzBvclViNExzZnF6L09xalVRMHdvdS9iNWdNV2FFc3NKMTl2dTFDNEtGRU1LRkVoUGllWC8yREdiTm5jLys1QlJYVDhmbEVoUGllZXJ4aDEwU3RBS1cxNkRIanArMGxIbG9qTFJhTFJNblR1VHp6ei9ucDU5KzRzNDc3eVFpSWdLQWJ0MjYwYTNiNVR0VENnc0x5Yy9QcDJWTDZ6ZUJQLy84YzZ2SEJRVUZaR1JrMExWclYzSnljaXp0SlNVbFZvOEJBZ01EVWFsVTdOKy9IemMzTjZkaGEzM01FMkRkdW5VWURBYU9IajNLMGFOSExlMzMzbnN2a1pHUjNIZWZrajFzMkxDQmpSczM4dHh6ejFtQ2RMUFp6SnR2dm9tZm4vMmI3Nk5HamFKbno4dS9hK2JrNUxCZ3dRS3JQaHFOaG1lZWVjYXFiZHUyYmF4WlU4MDNqMFdqSTJGck0vYWZIMzVtMllvL3VMWlhEeWJlY29PbGZkcEQ5L1BEVC85RHJ5L2htYmRmWmMrK0F5UjE2Y3lyTHo2TGo0L3lUdHlDajcvZ2tlblA4dGpERHpCczhBQUF0bXovazNmZlg4akZpOG8zVFc5dkxSMWoyek51ekFnR0RlZ0RRRjUrQVI5KzhpVy8vN0dXNE9BZ1h2L244eXo1ZFFXcjEyNWs1NjY5M0RWcEFtTkhEY2ZMeXhPQVEwZlMyTEJwS3djUEhlRkk2bEZMa0JvZEZjbTF2WG9Ba0p1Yng0Ly8vWVhGUzVkVFdscktpS0dEV0w5cEMwdCtYY0h3SVFQeDh2TGtiRVltcGFXR0psZTNWUWdoUkMwZE9GaDFuN3NtS1NzYmJXM2FDc3RYMXV4NjRRN2V6THVZVzcxei9YeVY4REFwQVJKcnNaR0pvOVd1amRYd0lkYVB6ZWFhbHl4b0d3UFBUZ2QzbTE5amQreFNTaURVaE5rTUgzK2hsSnY0eXkzV3gzcDFoNWVlaFJtem9haW9adU1LSVlTTFJVZEZNdnZObDltMVp6L3JObTVoZi9KQnNySXVvdE5Yb3c1NUU2ZjE4aUkwTkpqRWhNNE1IdENYSHQwU1hWbzZvTTgxUGRGb05Help2cU5SaDYwQVFVRkIzSGpqamZ6d3d3OGNQbnpZRW1MNit2b1NHWGs1ck42MmJSdXJWNi9tNmFlZnRydmR2cUlEQjVTYXdYdjM3bVh2M3IyVzlrT0hEbkhva1BVYnhkT21UWE1ZVmpiRVBFK2RPc1hldlhzWlBYbzBQWG9vT2NPaVJZdkl6YzJsUlF2ckVvb1hMbHpBMzkvZjZ2OVVlVTNaaXRjV3padUVyYzNVb3NWTCtmVExiMmtUMDVwL1BEUGQ2aHRGeThnSTJyVnJ3OVMvUGsxeHNZNnhvNGJ4MTBjZXRIeHp1dlhHY1FUNCt6RjczZ0xlZUhzT3YvNjJpbWVlZUpTMk1hM3AxYjByQ2ZHZFNJanZTRXpyVnBaeHN5L204T21YMzdKNHlUSjBlajI5ZTNYbnFjY2ZKaVE0aUs2SkNmUmJ1NEVGSDMvQnZ4ZCt4aGZmL01EZ2dYMFpPMm80UjFLUDh2MVAveU02S3BKUnc0ZlFMU21CeEM2ZENRNEs1TkNSTkdiTm5jK3FOUnN3R0F3a0pzUXo1ZjdKeEhmcVFLY083Zm4zd3M5NDlzVlhlV0xhRkZhdVhnOUExeTZkRy83SkZrSUkwZmpjY3dmY01OYStQZjBNZlBCeHpjZUw3MlQ5V0tlRFFpZjFTNzI5b1hNbkpXQk5pSWMycmUxWGFGWkhmZ0hzM3FmOGFRcmF0VkdDMG9wU0R0ZXNaRUZNSzNqcE9iQ3RPWmljb3F4Q05ScHJON2RGaTVYbjg0RzdyZjh0NGpyQ2F5L0NhMjhwSzZXRkVLSUpVYWxVOU95ZVJNL3VTYTZlU3JNVzRPL1AzYmZmeHBmZi9zRFFRUVBvMEw2ZHE2ZFVxWGJ0Mm5IWFhYZFoxUjRGTUJxTjVPWXFieVNYMXhpOWVQRWlta3NiZGRyV0ZpMHJLK1BQUC8ra1RaczJYSFBOTlpiMlJZc1cwYlp0VzNyMTZtWFZYMXZEZXNKMU5VK2RUc2ZTcFV1SmpZMjFCSzNidDIvbitQSGozSFBQUFZZaGJVRkJBY2VPSGJNcmlaQ1hsNGRLcFNMY3dadnZSVVZGVnJWYjgvUHpIWDQrdHZWZHE2b1BLeG8zQ1Z1YnFiWnRXaFBidmkxdi9PdnZlSHRiZjFPYk5YYytLMWV2SThEZmp4ZWZmWUxCQS92Wm5UOWk2Q0JhUjBmeHhqdHpVS3ZWaElZRUswdmZuM2pVcnUrNkRadDUvZTA1bUV3bUlpUENlZXFlaHhsaU0rYndJUU1aMExjM1M1ZXY1TDlMbDdGc3hSK01HRHFJNFVNRzBxL1BOWVNHQkZ2MVAzRHdFRTg4K3hKbXM1bHVTVjJZTlBFbWVuWHZhamwrOC9qcnlNM1A1ei9mLzh3RGp6NEZRSHluRG5UczBMN1d6NWtRUW9pcmdFcWxsQTV3dEtJMUp4ZmVlQWRLU21vMlpseEgrNXF2SjlNZDkzM2dIaGc5dkhiaHF0a014MDdBcmoyd2F5K2tIYXQrVGRuRzRNWng5bTNWM1lBTW9ITWNQUDI0c2hLNG9pTnA4T1pzWllPMEs3RmlGWlNXd0NNUFd2Lzd0SXFDMTErQ1Y5K0NNNVhVL3hWQ0NDR2NtRHpwTmpadjI4R1R6Ny9FazQ4OXpOQ0IvVjA5cFVyWkJwZ0FXVmxaZG5WUlAvbms4aDBsenovL3ZOV3g1T1JraW9xS21EaHhvbVhsYVRsL2YzOWlZMk1ieFR4Mzc5NXRLVGN3WThZTXEyUGw0MHlaTWdVUER3OSsrT0VIeXNySzZOMjdOMXUzYmlVdkx3OXZiMi9TMHRJSUR3KzNCTG9WYmRxMGlVMmJObFg2ZVJpTlJvZjFYV1V6dDZaTHd0Wm1xbGYzcnZUc2x1VHdpL2ZCZSsvRTM4K1h1eVpOc05yVXlsYkhEdTM1Y040N0dJMUdoOTlVeXZYdjI1dkJBL3JTdDNjdkJnM29pNXViNDc2ZW5wNU11T2w2YnIxeEhNZFBucUpkRzJYMVMzbnBnb3E2ZEk3anVhY2VvMzI3TnJScDNjcmhlUGZkTllrQmZYdXpZZE0yVkdvVk4xL3ZZQVdURUVLSTVrUHJCZE1maFo3ZDdJOFZGeXVyRnk5azFXeE1Qejk0NUFINzlqMU9WcHNlU2JPdkQxcVpvbUxZZDBBSldIZnZxNytOcStwYmRFdm9kNjExVzFFUmJObGU5YmxhclhLTC8zV2o3T3U5cGgxVlFsQmRIZDBXdTJZRGxCcVVUZE1xL200VEdnS3Z2Z0N2dkFrblR0WE50WVNvQlU4M0tDbHo5U3lhTms5NUJTeGN3TTFOdzZ6WFgyYjJ2eGZ3ejlkbjhtbnJWblNNYlUvTGlIRFV0ai9icnNEUUFYMXJkZDYzMzM3TGlSTW5MSTl0QTBtQThQQndTM3QxYnM5UFNrb2lNRERRTG1pOUV2VXh6NzU5K3hJYUdtcXAvK3J1N3M3bm4zL09kZGRkUjNSME5Bc1hMaVExTlpVdFc3YWcxK3NaT1hJa1lXRmhIRDE2bEYyN2xMcnpnWUdCakI4LzNtcGNsVXFGbjU4Zmd3WU5JaW5wOHVyeW9xSWlsaTlmVG01dUxoczJiTURmMzU5VVNwcXBBQUFnQUVsRVFWUzR1RGhHalJyRjRzV0w2ZGF0RzEyNmRPSGd3WVBzM2wzRFVrdWkwWkFmTmMyWXMzZEpnb09EZVBqQmU2czFocWVIUjVWOTNOemMrTWN6MDJzMHIvS2d0VExEaHd5c3NrK0g5dTBhL1cwYVFnZ2hHa0JZQzNqK0tXV1ZvaTJkSHQ2WWRYazE2bldqbEpXTkYzT1VXcDc1K1Vyb1dheFRWaytxVkJBY0JOMlM0TmJ4U2hCWGtja0VHN2M2bnNmV0hjcXQ2cFh0Um53K0MzYnNoRzEvd3VIVTJ0OGEzNWhNdk5sK05lKzZUWld2Umczd2gxSEQ0ZnJSNEd3RHpUSWpQRGtOMUNwUXFaVnJxRldYL2xZcmYxUVZIbXMwbC81VS9Oam1zVnBqSGJTVzgvZURsLyt1aEx0cHgyci9YQWh4QllLMEtqSUxtdENLOWtZb1NDc3J4WVJyK1B2NzhhL25uMmJZb0FIOGI5bHZiTnl5RlYxZHZWbDRTVzNEMWg0OWVoQWJHOHV4WThjNGRzenh6emlkVG1mNTJIRHA1N2RPcDdPRW1CNDIyY0RISDM5TVZwYmpON0Z0YTdpV2N4U2UxdmM4VlNxVnBiUkFVRkFRN3U3dUFQajUrVm5hSXlNajhmYjJadVRJa1NRa0pBQktTQnNSRVlHL3Y3OWRhWUx5Y2FkTm0yYlg3dVBqdzRRSkUxaTFhaFY3OSs1bCt2VHBkTzNhRllQQlFMdDI3Vml4WWdWSGp4N2x4aHR2cEhObktZUFlWRW5ZS29RUVFvaXIyN1c5bEZ2REhkd3BRZEdsRmEycGwzZWRKYjRUOU8xZCsrdHQyZ3FaNXh3Zkt5MVZndGhSdzZ6YlQ1eUU3VHVWUDlWWk9hblJRR0JBN2VkWUdWOGZzQ25mVXl2bE5VNDd4OW12YWpVYTRaZmZuSjhiMHdwbXZnS1ZiR1lCS0NVY0dwS1BEL3p6ZWFYY1JNcmhocjIyRUVDSFVEV1pCVmZCR3pBdTFERzA3bFlSQ2xFYmcvcjNaVkQvMm9XaVZhbTQ2ck1tT25WU2FzL3I5WHFuSWVaNzc3MW4xL2IrKys5YlByN2hoaHVzanZYdDI5Y3ErQ3kzYXRVcW9xS2lpSSt2K1daaDlUSFBpdkx6OHkxaGExRlJFWGw1eWgxRnZyNitUSmt5aGZQbnp6Tjc5bXorOHBlL0VCMGR6WGZmZlVlL2Z2MFlQSGl3MVRnbWs0bVpNMmRXNjNONjY2MjM3Tm9PSGp6SXdZT1hOM3U5Ly83N0hkYURGWTJYaEsxQ0NDR0V1RHFwVkhEL1pCZzcwdkh4M0R4NC9XMDRmdEs2L2NTcDJvZXRXZG53NmRlVjkvbGpMUXdmcklSMTVRRnJWbmJsNTlocUZRM3Z2RmE3T1ZibG9mdnJacHdKazhIZERhYmU3MkJWNjBZNGY4SDV1U2ZUSWVPYzQ1WElycWIxZ2hlZVZsYTRIanJpNnRtSVp1YWFhQTBiamt2WWVpVjZSVHN2ZnlhRWNHNzY5TXJ2VnZYdzhHRHAwcVdXeDEyNmRISFliOVdxVllTR2hscHRtbFdYYWpyUGlyNzg4a3ZMeDcvODhvdlZNWlZLeFpFalJ6QVlEQlFXRnBLV2xnWkFUazZPNVdOUFQwOWF0V3FGV3ExMkd1cVdscGF5ZnYxNlNrdEx1ZmJhYTltOGVUTXRXN2FrWjgrZVR1Y2NFRkJQYjdDTGVpTmhheE9rOWZKQ3AxZHVOeWpXNmZDdTRhNTlvbWFLSzd3YnAvWHljdUZNaEJCQzFFaGxtMGVkVEljWnN4eUhuT21uYTNlOXpQUEtSazBGQlpYM08zb2M3bjlFV1ZWN3RldlRHMXBHV3JjWmpmRFRrcXJQWGJJTUhuMndmdWJsak5tc2xJRXdtY0ZzdXZUWURGNmUxb0d4cHlmODQybDRkYVpTaDFlSUJoSWZycVpEcUpyVUxKT3JwOUlrZFF4VkV4OHVLMXVGcUNtVlNvVldxNlhBeWU4NFdxM1c0VDR1QlFVRjVPZm4yN1VYRnhkejVzd1pxN2FJaUloSzk0S3B6M21XbXpwMUtoNGVIc3lkTzVjSkV5YlF0bTFiM243N2Jjdng1T1JrekdZeml4Y3Z0clNscEtTUWtwSUNRR2hvS0E4K3FQenVZaHMyWjJkbms1S1N3cTVkdXlncksrT21tMjZpWThlT2VIcDZzbmJ0V3ZidDIwZi8vdjFwM2JxMWJJeDFGWkN3dFFrS0RRMG0vYlN5Rys3SmsrbkVOL1F0ZE0zTXlRbzdTb2VHMXNGdGxVSUlJUnJPWjE5RGVCajA2SHE1YmNjdW1ETWY5RTdxcEozTnJOazFkRHI0YlJYODk1ZnFCNmpOSVdnRnBhVEMwRUdRbEhDNWJmVTZPSGUrNm5NM2JJWTdKa0pRNE9XMnZIemxUMUVSRkJZcGRYUjFPbVdETTcwZTlDV1gvdWlWa2cybHBWQlNDb1l5S0RNb20xK1ZsU2wvak1aTEh4c3ZCYXdtNXdIOStPdmc3dHV0MjdSZVN1QTY3VzlWQit4QzFCRVZjRzlQZDE1ZlhVSnhKU1dQaFQxdkR4WDM5SFJISWd3aHFzOTRxVzU4ZWIzVGlyZmpWM1R6elRjVEZ4ZG4xNzVyMXk0MmI5NXMxNTZhbWtwcWFxcFYyOVNwVXdrS0NuTEpQTXU1dWJsWndsaU5SbU8xcWRhSkV5Zkl5Y25oNXB0dkppb3F5bktkWHIxNjBhZFBId0RMWm1jNU9UbGtaV1dSbFpWRlptWW1aODZjb2FDZ0FEYzNOeElTRXVqZnY3OWx0V3FmUG4ySWpvNW0zYnAxL09jLy84SGIyNXVvcUNoQ1FrTHc4ZkhCdzhPREZpMWFXSzRwbWdZSlc1dWd4SVI0UzlpNmZPVWFDVnZyMmZLVmF5d2ZKeVpJZ1dvaGhHaFNUQ2FZdTBDNTVUNG9FTDc1QVpZdXIzelZhK1k1K09oejhQQUFkM2ZsVm5nM3QwdWJKMTFhRWFYWFEzNkJVb0lnOWFnUzJnbDdKaFBNZmgvZWVrWFpwS3lnQUw1WlZMMXp5OHJnMDYrVStyR0hVcFVWeHlVbDlUdGZaNWI4UDN0M0hoNVZlYllCL0Q1bmxzeGtJZnRHRWtKbVFpQ0VzSXV5Q3lpSVVyVWlya1d0dFZTdFVPdFNTLzNjYUMxMmNTbHFwZFJkS1lpSWlBaXlMN0lwc2tnSWNUSWtrSkNRZFJKQ2t0bG56dmZIa0RFaDJ5U1paTExjdit2eU1uUE9lOTd6VE1DWTNIblA4MjV5YllvMjU3cWZqbG10d0Z0dk0yaWxMaGNkSkdEaFJDVmUzMjlsNE9vaGY2V0FoUk1VaUE1aTFFcmtxZlBuejZPaXd0Vi8zYy9QejMxODJyUnBHRDE2TkFDZ3BxWUcvL25QZjFxZDY0RUhIbkIvL1BiYmIyUHc0TUdZUE5tMTRiVmVyOGVlUFh1NlJaMlZsWlh1bnEzVjFkVXdHSDU2QXVyNzc3OUhjSEF3Qmc4ZTNHRGxxVktwUkZCUVVJTjVzck96c1hQblR2Zm1XMXF0RmdNSERvUldxMjIwUVJjQXhNZkg0KzY3NzRiQllJQmVyMGRCUVFGT25UcmxYaFU4Zi81OFR6OGQxRTB3Yk8yQnBrNmFnRTFiZGdBQU5tL2RnZWxUSjJMazhLYjdvVkRISEQ5eEVwdTM3bkMvbnRyTzNSMkppTWlIYW1wY2dSL2cyU1BmZGp1d1pVZnI0M3pwYko2ckoycFBVRk1EL1BOMTRNVm5nUTlYdVY1NzZ1QjNuVmRYVzMzd1AxZndPMzZjcTkvdlM2OEFwNXZlbklPb3N3MktFUEgwZEQrOGY4VEdsZ0t0R0JRaDRyNHhERnFKMmlJckt3c2JOMjdFb0VHREFEVHNHU3FUeWR5QllWMHcyWnJJeU1nR3IxVXFsZnRZVVZHUnordTBXcTBBZ0pVclY3cVBiZHEwcWNHWU9YUG1vS0tpd3FOSC9NZU9IWXZFeEVTODk5NTc3aFd1eDQ4ZmJ6Qm03dHk1U0VsSndlSERoN0Y5Ky9abTUzcjQ0WWZaczdVSFl0amFBNDBlbVk3MHRGUmtaR1pCa2lRcy9lY3lMSDVpRVFOWEx6dCs0aVNXL25NWnBFdXJuNFlQRzRyUkk5TjlYQlVSRWJVTCsycjZWdTRaNEsvL0JFNmVhbjFzZHlWSnJsWFNSaVB3NmZxMmIycEc1R1hSUVFMK2NMVVNXU1ZPZkYvZ1FIYTVFNVVtQ1pZK3Z0RGVUdzZFcWdXa1JJZ1lHeTlEYXJUSTFnRkVIcXBiU2JsKy9YcU1HREVDQVFFQkFJRG82R2ozbU5yYVd2ZUt6OXJhV3EvWHNIang0aTZ2MDJoMHRYZDYvUEhINFhRNjhlcXJyK0wyMjIrSFJxUEIwcVZMQVFDdnZ2cHFrOWNlT0hDZ1FhdUVDUk1tWU9yVXFZaUppUUVBakI4L0h1bnBQK1VJMWRYVldMVnFWYU41Rml4WTBPQjFSa1lHRGg0OHlLQzFoMkxZMmdNSmdvREhGejJFUng1YmpKcmFXaGdxS3ZIazAwc3dlK1lNekw1MkdoSVRFN2hwVmpzWlRTYms1WjNENW0yN3NIbnJEbmZRR2hRWWdNY1dQc2hHMVVSRXZ0WlRWbk5TWXhtWnZxNmc0MncyNEsxM2ZGMEZrWnNBWUdpMGlLSGM5SW1JT3NobXMwR24wMEVtazJIV3JGa1lNV0lFL3Z2Zi95SXlNdElkWmdMQXdZTUhjZkRnUWEvZFYycXB0Vk1YMVZsV1ZnYWxVZ21sVWdsek16MzlyNy8rK2tiSE5tM2FoT1RrWktTay9OVGFzWDdnQ3dBQkFRRUlEdzkzdjY3ZkI3YSsrbVBxcnFPZWkyRnJEeFVmRjRzL1Avc1VubG55TjlUVTFrS1NKR3phc2gyYnRqUy8vSnphSnlnd0FFdWVlUXJ4Y2JHdER5WWlJaUlpSWlMcVlSUUtCYVpNbVlLWW1CakV4OGREcjllanZMd2MwNlpOYzQ4SkNBakFsQ2xUTUhMa3lBN2Y3OFNKRTdEYjdjakl5SUFnQ1BEMzkyODBwaTZJcmIvb3FUUHF6TTNOYlJSMlhtN0VpQkdOam0zYXRBbFJVVkZObnFPK2pXRnJENWFlbG9vM1hsbUtsNWU5aFl6TUxGK1gweXVscDZYaThVVVBNV2dsSWlJaUlpS2lYbTNzMkxFQUFKUEpoSzFidDBLdFZtUFVxRkh1ODRzV0xXb3czbWF6dWZ1aDFtMVNKWlBKUExwWGRuWTI5SG85RkFvRkprK2U3TjdjcXFxcUNpcVZDa3FsRWpxZERnQWFiU3JselRvTkJnUHk4L014WnN3WUFLNlZweU5IamtSUVVKQzdEVUZUbTFwNWF2djI3UzMyWksxVDE2NkFlZ2VHclQxY2ZGd3NYbm5wQlJ3OW5vRTkrdzRpSS9NVXlzc3JZR3BtNlR1MVRLMVNJU0lpRE9scFF6RjEwbmlNSHBuTzFnRkVSRVJFUkVUVVorellzUU1YTDE3RWpUZmU2QTVCbTdKOCtYSVlqVVlvbFVyM0psTnhjWEh1ODZOR2pZSldxMjN5Mmx0dnZiWEo0K3ZXclVOeGNYR0RZOG5KeVoxV1oyWm1KaVJKUW1wcUtnQlgyQm9RRUlDMzMzN2JmZStnb0tCbTUyNU5SM3UyVXMvRXNMVVhFQVFCWTBZTng1aFJ3ejBhLzczaFMzeVc5eUlzVGxjVDZGOGxMME5heU5XZFdDRVJFUkVSRVJFUjlRUlRwMDVGV0ZnWTB0TFNXaHczZWZKa1ZGUlV1Qi8zVDBoSVFHSmlvdnQ4djM3OTBLOWZ2emJkZStUSWtTZ3NMSVFrU1pESlpFaE9UbTQyc1BWR25lUEhqMGR0YlMzaTQrUGQ0Nis4OGtxa3BhVkJvVkMwdWY3NjVzK2ZqNUNRRUFRR0JycVBoWVNFNEo1NzduRzNMUmc2ZENqNjkrL2ZxSTNCMkxGam13MlpxZnRqMk5xSG1CMDErQ3ovUlJ3eGZPVStKZ295Vk5sS2ZWZ1ZFUkVSRVJFUkVYV1VLSXB3T3AwZG5pY29LQWdUSmt4b2RWeDdlcmN1WHJ5NHhmT2pSbzFxMEJLZ0pkNm9VNkZRWVBiczJRMk8rZm41dGJoU3RrNXI3NlYrZ0Z0SEpwTTFXUDBiRUJEUTVHWllnWUdCRFVMYXRoSkZicHpvU3d4Yis0aTgyaFA0S1BjcFZGZ0szY2NpVlFQd2k2Uy9JU0dnNWQ4Q0VSRVJFUkVSRVZIM0pwUEp2QksyVXMvbmFlOWM2aHdNVzNzNXArVEV6dUozOGZYNU4rQ1VmdnFpZTJYRXozSHpnS2ZnSnpiZThZK0lpSWlJaUlpSWVoYVZTZ1diemVick1xZ2JVS2xVdmk2aFQyUFkyb3RWV1V1eDhzeGluSzQrN0Q2bWtnWGl0c1RuTURKc2xnOHJJeUlpSWlJaUlpSnY4dmYzUjNWMXRhL0xvRzdBMzU4TDYzeUpZV3N2bFhGaEp6NDUreHlNOWlyM3NhVEFVZmlGWmlsQ2xmMTlXQmtSRVJFUkVSRVJlWnRhcllaS3BZTFpiUFoxS2VSREtwVUthclhhMTJYMGFReGJleG1iMDRJdnp2MERCOHJXdUkrSmdvaVovUi9DTlRFUFFCVFl0NE9JaU5xdnFxb0tPcDBPNDN4ZENCRVJFUkUxRWg0ZWpxS2lJdlp1N2FORVVVUjRlTGl2eStqekdMYjJJc1dtSEh5WSt3U0tUVG51WTJGKy9mR0xwSmN3TUxEdHV3UVNFUkhWS1NzcmcwNm5RMUZSRVFBd2JDVWlJaUxxaGhRS0JhS2lvbEJhV3NyQXRZOFJSUkZSVVZGUUtCUytMcVhQWTlqYVN4eXQySXcxWjUrRDFmblQ0d0tqd3E3RHZNUm5vWklGK3JBeUlpTHFxU1JKUW1GaElYUTZIU29xS254ZERoRVJFUkY1UUtWU0lUWTJGZ2FEZ1MwRitnaVZTb1h3OEhBR3JkMEV3OVllemlIWnNPSGNLL2ltZEtYN21KL29qN21KVDJOTStCd0lFSHhZSFJFUjlVUU9od041ZVhuUTZYU29xYW54ZFRsRVJFUkUxRVlLaFFJeE1URXdtVXd3R28wd204MXdPQnhjN2RwTGlLSUltVXdHbFVvRmYzOS85bWp0WmhpMjltQVhiV1Y0UCtkeG5LMDU3ajRXcmRiaWw5cFhFYVVhNkx2Q2lJaW9SN0phcmNqSnlZRmVyNGZGWXZGMU9VUkVSRVRVUVdxMW1rRWNVUmRqMk5wRDVWUi9qdzl6bjBTMXplQStOaXJzT3R3MjhIbjRpZjQrckl5SWlIb2FvOUVJdlY2UDNOeGMyTzEyWDVkRFJFUkVSRVRVWXpGczdXRWtTTmhUOGlFMkZyd0twK1JhL2k4S010eVU4Q1FtUmQzSnRnRkVST1N4cXFvcTZIUTY1T2ZuUTVJa1g1ZERSRVJFUkVUVTR6RnM3VUVzamxxc1B2c3NmcWpjNWo3V1R4R0orN1F2WTJEZ1NCOVdSa1JFUFVsWldSbDBPaDJLaW9wOFhRb1JFUkVSRVZHdndyQzFoeWd4NStLOTA3OUhxZm1NKzFoeTBCV1lyL2s3Z2hUaFBxeU1pSWg2QWttU1VGaFlDSjFPaDRxS0NsK1hRMFJFUkVSRTFDc3hiTzFpa2lUaDZQRU03TmwzQUJtWldTZ3ZyNERKYlBid2FpV0F3ZTVYSjNBUjYvQmdwOVRaVjZsVktrUkVoQ0U5TFJWVEowM0E2SkhwRUFTMlppQ2luc3ZoY0NBdkx3ODZuUTQxTlRXK0xvZUlpSWlJaUtoWFk5amFoUW9LaS9EeXNyZVFrWm5sNjFLb0dTYXpHZWNLenVOY3dYbHMycklENldtcGVIelJRNGlQaS9WMWFVUkViV0sxV3BHVGt3TzlYZytMeGVMVnVRTUNBcnc2SHhFUkVSRVJVVy9Cc0xXTFpHUm00WmtsZjBOTmJhMnZTNkUyeU1qTXdpT1BMY2FmbjMwSzZXbXB2aTZIaUtoVlJxTVJlcjBldWJtNXNOdnRYcHRYRUFURXhzWkNxOVVpT2pvYWVIZVYxK1ltSWlJaUlpTHFMUmkyZG9HQ3dxSUdRYXNnQ0pnOWN3Wm1YenNOaVlrSjhGZXJmVndoMVRHYVRNakxPNGZOMjNaaDg5WWRrQ1FKTmJXMWVHYkozL0RHSzB1NXdwV0l1cTJxcWlyb2REcms1K2REa2lTdnphdFNxYURSYUpDVWxBUi9mMyt2elV0RVJFUkVSTlFiTVd6dFpKSWs0ZVZsYjdtRDF2Q3dVQ3grWWhGR0RoL200OHFvS2Y1cU5WS0hwQ0IxU0FxbVQ1MklwZjljQmtORkpXcHFhL0h5c3Jmd3lrc3ZzSWNyRVhVclpXVmwwT2wwS0NvcTh1cTgwZEhSMEdxMWlJMk5oU2lLWHAyYmlJaUlpSWlvdDJMWTJzbU9Iczl3OTJnVkJBRi9ldkozR0pHZTV1T3F5Qk1qaHcvRDRpY1c0Y21ubDBDU0pHUmtadUhvOFF5TUdUWGMxNlVSVVI4blNSSUtDd3VoMCtsUVVWSGh0WG1WU2lXU2twS2cwV2dRR0JqWThtQS9QOERMdldDSkNJQks1ZXNLaUlpSWlLZ0RHTFoyc2ozN0RyZy9uajF6Qm9QV0htYms4R0dZUFhNR05tM1pEZ0RZcys4Z3cxWWk4aG1IdzRHOHZEem9kRHJVMU5SNGJkNklpQWhvTkJyRXg4ZERKcE41ZGxGTUZKQjN6bXMxRU5FbE1WRytyb0NJaUlpSU9vQmhheWVyVzlVS0FMT3ZuZWJEU3FpOVpsODd6UjIyWm1TZThuRTFSTlFYV2ExVzVPVGtRSy9YdytLbDFhUnl1UnlKaVluUWFyVUlEZzV1K3dSWGpHSFlTdFFaeG83MmRRVkVSRVJFMUFFTVd6dFplZmxQajNjbUppYjRzQkpxci9wL2J2WC9QSW1JT3B2UmFJUmVyMGR1Ymk3c2RydFg1Z3dKQ1lGV3E4V0FBUU1nbDNmZzI0Q2JyZ2QyZndPVUc3eFNGeEVCaUl3QWJyckIxMVVRRVJFUlVRY3diTzFrSnJQWi9iRy9XdTNEU3FpOTZ2KzUxZi96SkNMcUxGVlZWZERwZE1qUHo0Y2tTUjJlVHlhVElTRWhBVnF0Rm1GaFlWNm9FSUJhRFR6OGEyREpTOTZaajRpQWh4OEExT3paU2tSRVJOU1RNV3dsSWlMcUpzckt5cURUNlZCVVZPU1YrWUtDZ3FEVmFwR1ltQWlsVXVtVk9Sc1luZ1k4KzBmZzMvL2xDbGVpam9nSUIzNzdhNEM5L1ltSXlNdE1KaE9NUmlQTVpqTWNEZ2VjVHFldlMvSWFVUlFoazhtZ1Vxbmc3KzhQTlJlNFVUZkJzSldJaU1pSEpFbENZV0VoZERvZEtpbzYzcXBFRkVYRXhjVkJxOVVpTWpMU0N4VzJZbmdhOE9wUzRJdE53UGRIZ2VKU2dFOEJFTFZPcFhKdGhqVjJ0S3N0QjM5QUpDSWlMN0xaYkRBWURERDM0dS9MbkU0bm5FNG5iRFlicXF1cm9WS3BFQjRlRG9WQzRldlNxSTlqMkVwRVJPUUREb2NEZVhsNTBPbDBxS21wNmZCOEFRRUIwR2cwR0Rod0lGU3FMbjRNV2EwRzdwanIrb2VJaUlpSWZNcHNOcU8wdExSWHJXTDFoTmxzUmxGUkVhS2lvcnIrKzJHaWVoaTJFaEVSZFNHcjFZcWNuQnpvOVhwWUxKWU96U1VJQW1Kalk2SFZhaEVkSFExQkVMeFVKUkVSRVJIMVJEYWJyVThHclhXY1RpZEtTMHNSR3h2TEZhN2tNd3hiQ1ZhckRWOXUyb0tyeG8xQlhQL1lac2VWbFJ0UVVscUdZVU9IdFB0ZTIzZnRSVUNBUDhhUEc5dm1hMnRxYXhIZzc4OHdnWWg2SktQUkNMMWVqOXpjWE5qdDlnN05wVktwb05Gb2tKU1VCSDkvZnk5VlNFUkVSRVE5bmNGZzZMTkJheDJuMHdtRHdZQ1ltQmhmbDBKOUZNUFdIdVM5ajFaMWVJN1V3U200YXR5WUJzZCt5TWpFVzI5L2dLaklpQmJEMXEzYmQrTzlqMWRqKzhaUDIzMy9sMTUrSFFueC9kc1Z0cjZ5YkRsK3pENk45NWEvQmo4L1Ayelp2aHNweVJva0RSeUFsYXMvYTFEYnZnUGZZdDJHVFhoNTZmTU1aNG5JcDZxcXFxRFQ2WkNmbnc5SmtqbzBWM1IwTkxSYUxXSmpZeUdLb3BjcUpDSWlJcUxld0dReTllb2VyVzFoTnB0aE1wbTRhUmI1Qk1QV1RpSkJ3dGJ6eTcwNjU4cFAxblY0anB2bVhOY29iUDMyOEJHb1ZINFlOM1pVaCtmdkxHWGxCdXcvZEJpenJwa0dQejgvQU1BL1huc1REOXg3TjVJR0RtZzBmditoN3lCSkVvTldJdktac3JJeTZIUTZGQlVWZFdnZXBWS0pwS1FrYURRYUJBWUdlcWs2SWlJaUl1cHRqRWFqcjB2b1ZveEdJOE5XOGdtR3JaMUFnb1NOQmE5aVYvSDdBQVo3ZGU2YjVseUhoUS8rcWwzWFhqTm5udnRqbmY0MFNrckxBUUQ3RHgxR1Fsd2N2djMrbVB2OGxJbFh0ZXNlYTlkdnhJVUxWUzJPdVZCMUVXKy92N0xaODRrREVuRHQ5Q2tOam4yK1lSTUVBYmpydGx0YXJjRmlzV0Qvd2NNd21rd04zak1BL1BIeGhiaG0ycFJtcmlRaTZoaEprbEJZV0FpZFRvZUtpb29PelJVUkVRR05Sb1A0K0hqSVpESXZWVWhFUkVSRXZSVlh0VGJFendmNUNzUFdUdkIxNFp1WGd0YnVhOTBYbTdCajl6ZnUxMlhsQml4WityTDc5ZmFObjJMTDl0ME5ydEhubmdHQVJzZTFTWWxJMWlZQkFMNzZlaHZPRlp4djhkN1YxVFZZdlhaOXMrY25YSFZGZzdDMXVxWVdHemR2dzZ4cnBpRW1PaEoydXdOeWVmUEJ3ODQ5KzJFMG1YRFhiYmNnT0xoZmczT0RCMmxickkySXFEMGNEZ2Z5OHZLZzArbFFVMVBUN25ua2Nqa1NFeE9oMVdvUkhCenN4UXFKaUlpSXFMZHpPQnkrTHFGYjRlZURmSVZocTVkdEsxcUJiVVVyT3ZVZWtpVGh4TWxUYmJwbVJIcGFnOWVQTGZ3TkZqNzBLN3o5L2tycytlWUEzbC94T21TeWh2My8vdkhhbTAzT2Rmbnh1MisveFIyMjFtbXVyK3MxYytZaEliNC8zbHYrcjBibnpoVVU0cGNQUHRybytHZnJOOEpxcytIdTIrZmlkTTRaUFAvWGYrQlBUelllQjdnYVlhOWV1eDR4MFZHWWQ4dU5lUGxmLzhidmZyc0FvU0VNTFlqSSs2eFdLM0p5Y3FEWDYyR3hXTm85VDBoSUNMUmFMUVlNR0FDNW5QOXJKaUlpSXFLMjYrc2JZMTJPbncveUZmNUU1MFc3aXQvSDVzSTMzSzhuUjkyRkV6amk5ZnM0blU0OHZ2ajVObDF6ZWZqcDUrY0hwVktKZzk5K2p5bVR4bVBqcHExTmJuNTErOXliOElzN2J3VUFmTEwyQzN5OGVpMitYUHVSKy96UGJwM2Z2amZoSVVORkpUNWJ2eEhYejVxQnFNZ0lmTGh5RFF3VkZ4QVJIdGJrK0ExZmJVSGgrU0xjZS9mdFVDb1Z5TXpTNGQ4cjNzUFRmMmc2bkcyUDl6N3UrRVpsVGZGWHE1R1dPZ1JEVXdkRDdBYTlaaVVBV1NWT0hDNXdRRi91UktWSmdxVmpHNmhUTitNbkIwTFZBZ1pGaUxnaVhvYlVhQkcrLzV2WE14aU5SdWoxZXVUbTVzSnViOTkvR0RLWkRBa0pDZEJxdFFnTGEvcHJHaEVSRVJFUkVmVXNERnU5WkYvcEtueFo4SXI3OVlUSTIzRHpnS2Z3Sm03eityMWtNaGxlLytlTEhaN25oNHhNR0NvcU1lUHF5Y2c0bWRYa0dMbGNCclZLQlFCUVhGcHRWZmU2S3l6Nzk5c3dtYzBJQ2d6QTZrL1hZK2ZlZmJqeGhsbUlpb3hvY3Z6SUVjTXc5NlliY01OMTE4QlBxY1M4VzI3RWluYy93bzAzekVKNldxcFhhdXFzc0xWT3NpWUpmM3JpVVNScmtsb2YzRWxLcWlXOGY4UUdmVGwvRTlpYldleEFjYldFNG1vSHZqbmp3S0FJRWZlTlVTQTZpSkZyYzZxcXFxRFQ2WkNmbnc5Smt0bzFSMUJRRUxSYUxSSVRFNkZVS3IxY0lSRVJFUkdSOTUwOGVSSitmbjRZTkdoUXA4eC85T2hSdHRLaVhvTmhxeGNjS3ZzTTYvS1h1bDlmRlRrWGN4UC9CS0VUMTRpbERrbnA4QnpiZHU1QmJFdzAwdE5TbXcxYjIrdnlqYW5xTzFkd3ZzWHo5WW1YV2h1c1h2c0ZuRTRuMUdvVjdyN2R0VW5XbGk5V1F4UmQ1Nk9pSWpGODJGQU1ISkNBaDM1OW4vdjZHMlpkZzR2VjFVZ2QzUEhQVjUyOVgyL3cybHgxbkpLRW91SVNaSi9Pd1VlcjFtREJvc2Z3Kzk4KzZQWDdlRUpmN3NUcis2MHcybnh5ZS9JaGZia1RMKzYwWU9GRUpRWkZpSzFmMEllVWxaVkJwOU9ocUtpb1hkZUxvb2k0dURob3RWcEVSa1o2dVRvaUlpSWlvczcxNVpkZklqdzh2RTFoYTNWMU5Tb3JLNXM4RnhrWkNiVmFEUURJemMzRmxpMWJNR1hLRkV5Y09ORXI5Ukw1RXNQV0R2cmU4Q1UrelZ2aWZqMHU0bWJNUzN3R0Fqby9xTWpTNmFIVDU3UTQ1dVk1MXpWNTNHYXo0WnY5MzJMYzJGRTRjZklVaWtwS0FiaFd1d0tOZTd5MjFZTDdtMjR2c09MZGp4QWMzQSszejcycDBibXFxb3Y0NUxNdkdoeDdidkhqa0NRSmhvcEszTHRnRVc2ZmV6UDZCUVVCQUZaL3VoN3ZmYnk2d2ZqbVF0eUpWMTdobFlDNnM0aUNnTGpZR01URnhtRFMrQ3Z4K3ZMLzR0VTNsM2Q1SFNYVkVvUFdQczVvQTE3ZmI4WFQwLzM2L0FwWFNaSlFXRmdJblU2SGlvcUtkczBSRUJBQWpVYURnUU1IUXRXRlR3VVFFUkVSRWZsYWRuWTJ0bTdkMnVTNXVYUG5JaVhGOVRQNi92MzdJWW9pSWlJaWNQYnMyVVpqSXlNakVSQVEwSm1sRW5rVnc5WU9PRjZ4QmF2T1BBTUpya2RKeDRiL0RMY2xQdDhsUVNzQUhQcnVlNno4WkYyTFk1b0xXNDBtTTR3bUUzWi9jd0M3dnpuZ1BsN1hDN2E1RGE0OGRkc3ROelo1Zk1XN0g2RmZVR0NUNTg4VkZEWUtXd0ZBRUFTODg4RktCQVQ0NDlhYmIyaDB2djVLMXN1ZEx5ckdGeHUvOXJ6d2JrQWhsMlBoZzcvR3lWTS80blR1R2JUdlFlVzJrd0M4ZjhUR29KVmd0TG4rTHZ6aGFtV2Y3T0hxY0RpUWw1Y0huVTZIbXBxYU5sOHZDQUppWTJPaDFXb1JIUjBOb1J2MFlDWWlJaUlpYXNsMzMzMkgydHJhRnNjWWpVYnMycldyMmZPUmtaRVlObXhZbytQMzMzKy91MzFXUlVVRjFxeFo0ejZuMSt0UlVGQUFBRmkzcnVsODQyYy8rMW1UOHhKMVZ3eGIyK2wwOVdHc1BMTVlFbHc5TFVlSFhZODdCdjRab3REMWo5NnUvK1Q5UnNmKzk4azZyRm5YL09QdS9ZSUM4Y0YvWDNlLzN2RFZGbnkyZm1PRFl3Q3c4cE4xalFKZFQxc0FlTXV4SDA1aTI4NjkrUDBqdjRHZm54K2NUaWVzMXA4U3diazN1UUxZdzBlTzQvWGxiMk40MmxBODhlakRBRndyZFh0YTJBcTRBdGY1ZDh6RGMzLzlPOHJMeTd2a25sa2xUdlpvSlRkOXVSTlpKVTRNamU0NzdRU3NWaXR5Y25LZzErdGhzVmphZkwxS3BZSkdvMEZTVWhMOC9mMDdvVUlpSWlJaW9zNXgvUGh4R0F5R0ZzZVlUQ1ljT25TbzJmT0RCZzFxTWhRTkRnNTJQK1ZWZjNOWnU5Mk83ZHUzQXdEbXo1K1BvRXRQc2RiWnZuMDdUcDgramY3OSszdjhQb2k2QTRhdDdWQnFQb1AzVGo4S2grVDZJcEVlTWgxM0piM29rNkFWQUFLYldFNnZVTFQ4Unl0Y2VteTlUci9BUUFCb2NBd0FycnhpTkNaZU5RNEE4TzNobzloLzZEczh0dkNuWHFLdnZONjVqN3FYbFJ2dzBzdkxJQWdDOWgzOEZwOTlzUkhuaTBydzFHT1BOQnBiYXpUaWZGRUpFdUxqT3JXbXJwS1NyQVVBbEpaMlRkaDZ1R0FMaGwwQUFDQUFTVVJCVk1EUkpmZWhudVA3QWtlZkNGdU5SaVAwZWoxeWMzTWJmUFBucWVqb2FHaTFXc1RHeHJyN1NCTVJFUkVSOVVTTEZ5OXU4dmpTcFVzUkhoNk9CUXNXTkRwbk1CaXdZc1dLTnQ5cjkrN2R1SERoQWxRcUZZNGVQWW9iYi96cENkaWNuQnhrWjJkai9QanhDQXNMYS9QY1JMN0VzTFdOYXV5VitLLyt0ekE1cWdFQWlRSERjYmZtSllpQ3pNZVZkWTVrelVCY1Ayc0dBS0N5OGdMMkgvck8vUnBvUG14OSsvMlZ6YzU1b2VwaWsrY3ZWamQrWExmV2FFUkY1UVZFUm9URGJyY2pQUzBWczY2WmhwSERoK0g4K2VJR1k0MUdJd0FnSUtCM3JDaUx2UlI4MjlvUi9yUUhWN1hTNWJKNytkK0pxcW9xNkhRNjVPZm5RNUxhMXJCRHFWUWlLU2tKR28wR2daZCtXVVZFUkVSRVJJMmRPblVLY3JrcmZxcHIwNVdmbjQvRGh3OWo5T2pSaUkrUHg0WU5HNkRSYURCczJEQ1VsNWRqdzRZTmlJbUp3ZVRKazMxWk9sRzdNR3h0QTV2VGduZjBDMkd3dVBxSmhQc2w0RmVEWG9kUzlPMm1KNTk5OFZXall6OW1uL2I0K3FxcWk2aXNxZ0lBckY2N0h1Y0tDckhvb1FjNlZOUHF0ZXViUFZkZFhkUGllY0MxZ1pkQ29VQmlRancyclZzSmhVTFI2ajBMTDRXdk8zZnZRMngwRk9iZitWTzdBNmNrb2JiVzJLT0NXTEdMK3p4V21ycXFPeXoxRkwzMTcwUlpXUmwwT2gyS2lvcmFmRzFFUkFRMEdnM2k0K01oay9YT1g3SVJFUkVSVWVmWnUvOGcxbisxR1psWlA4SmtNbnQxN2crWEwvUHFmTjZ5WmN1V1JzZGlZMk9SbnA2T0dUTm1RQzZYUTZmVFlkT21UVENaVERoNDhDQmtNaG5tenAzTDc3bXBSMkxZNmlFSlR2enZ6TlBJcXowQkFBaVFoMkRCb0g4alVCN3E0OHFBdC83N2ZwdXZlZkh2cjBHblA0MXlRMFdEL3FmdmZQQS9SSVNITmJuS3RDMmEyMkRybWpuemtCRGZIKzh0LzFlTDF5OVorakpxalVhOCtOemlCa0dySkVrb0tTMkQwV1JxTU41dXQyUFB2b1B1MXlzL1dZYzc1djNjL2Rwb05PRzIrYi9HYjM1MUQyNjhZVlo3M2xLdlorbWFCYlRVZy9TbXZ4T1NKS0d3c0JBNm5RNFZGUlZ0dWxZdWx5TXhNUkZhclJiQndjR2RWQ0VSRVJFUjlXWlZGeS9pbFRlV1k5ZmVmUmc0SUFHVHgxK0YySmpvYnRlR2F1blNwYzJlTXhnTUxaNi9YSEJ3TUpLVGszSGpqVGNpUHo4ZmE5ZXV4WUlGQ3hBYUdncFJGSkdXbHVZZU8yZk9ITHozM252WXZuMDdaRElaN3J2dlB2VHIxNjlENzRYSVZ4aTJldWlyZ21YNG9YSXJBRUF1S1BHcjVHV0lWQ1g2dUNxWEw5ZCsxT1pyNUhJWkVoTVNNT0hLS3hBYkU0M01IM1hZdVhzZk5uKytDbko1KzM5emRPL2R0Nk82SGJ0M1h5Ni80RHlxcTZ0eDlIZ0d6dWFmdzdtQ1F1U2ZLOFNacy9rd21reTRlYzUxdVAvZXV6RHptcXNoU1JKZWVmMC9LQzRwUmRyUUljZzg5YU43bnFGRFVyRHEvZVd3MmV5d1dLMjRjR2tGTHhIMURRNkhBM2w1ZWREcGRPNUhsandWRWhJQ3JWYUxBUU1HdUI5N0lpSWlJaUpxSzd2ZGdjZi85QnhLU3N2d3d0TlBZZHJraVoxeW43Tm56M1o0anVuVHB6ZDVmT2ZPbmZEMzk4ZFZWMTNWNkp6UmFHeHk0NnprNUdRa0p5Y0RjTzBiQXdDaUtEWUttQzBXQzNidDJvV0tpZ3JJNVhMWTdYWnMzcndaMDZkUFIwSkNRa2ZmRWxHWDQwK1BIamhVOWhsMkZyOExBQkFnNEc3TlVnd01IT25qcW9EYjU5Nk1PYk5uUXExcWV4dURweDViMk9CMVRVMHRBRFFLV2k5VVhjVFp2SHdBY0xjYXFIdmRsS3NuVDJqeHZqS1pERWFqQ1pJa3ViL1lYcTZzM0lDOC9IT1lOT0ZLclB6a00yUm02UkRjTHdqSjJpVE11ZjVhSkNjbFlYajZVUGlyMVRDYnpGajgzRi94L2RIamlPc2ZpMmYvK0JodXY4ZlZzTnZoY0VDdFVpRXlJdHpkVmlFbU9xckYrb2lvZDdCYXJjakp5WUZlcjRmRll2SDRPcGxNaG9TRUJHaTFXamJpSnlJaUlpS3YrR2oxR3VTY09Zc1Z5MTdHSUszRzErVzA2TW9ycjJ6eStNNmRPNkZXcTVzOGJ6QVltZ3hiczdPenNYMzdkano4OE1OTnp1bHdPSERpeEFsODg4MDNxSzJ0UldwcUttYk5tb1ZUcDA1aDc5NjkrUGpqanhFVEU0UDA5SFFrSnljakpDU2tZMitPcUlzd2JHM0YyWnJqV0p2L0YvZnJHeE1leDRqUWEzMVkwVS84L2RYdzkxYzNlYTdjVUFGQkVCQVlHQUNsUW9FZk1qSUJBSW8ycnM3NjZ1dnQrT3JyN1EyT1BmRGJ4OXRYTUlDVVFWcGsvWmlOUHo3N0Z5UW14RGM2YjdYWjhPM2hvNUFrQ1pQSFg0bEJ5VWxRWFFwTTZ6TWFUVmo1eVRwOHNuWTlqQ1lUSmx3NUZrOCsrbHNFQlFVaVBDd1Vob3BLclAxOEk4YU9IZ0duMDRsMWwvcmFEaDB5dU4yMUUxSDNaelFhb2RmcmtadWJDM3NiTnBjTENncUNWcXRGWW1JaWxFcGxKMVpJUkVSRVJIMUoxY1dMK0hEVkd0eDU2OCs3ZmREcWJWYXJGVldYUFYxNjZ0UXArUHU3OWxLcEMxbkR3c0p3L2ZYWHUxZkJqaGt6QmtPSERzVjMzMzJIbzBlUFl0dTJiYWlwcWNIVlYxL2QxVytCcUYwWXRyYWcxbjRCSCtZK0NhZmtBQUNNajV5SEtkSHpmVnlWWjladjNJelZuemJlaE9xS01hUGFOTStNcXlkajFqVlhOM3YrRC8vMzV6Yk45OVR2SDhGcmI2NUFSbVlXamh3NzBlaThJQWdJQ3czQlBYZmRobWxUSnphNSt2VmlkVFYrOWREdlVYbWhDakhSa1hoODBZT1lXbTlGN1MvbjM0SFgzbHlCajFldnhjZXIxd0p3UGFwd3g2MDNJejR1dGszMUVsSFBVRlZWQloxT2gvejhmRWlTWnh0N2lhS0l1TGc0YUxWYVJFWkdkbktGUkVSRVJOUVhIVHA4QkE2SEErUEhYZUhyVXJxRnZYdjNBbkQxYUEwTURFUktTZ3JTMDlNaGltS2pEV3hUVWxLZzBXaFFWVldGQVFNR3RPdCtEc21HTHd0ZVJWTGdLR2dDUnlOSUVkNzZSVVFkeExDMUdhNE5zZjZFQzlZU0FFQkNRQnArUHVBcENPamFIZUxybTNIMVpBeEpTZlpvN0xUSkU2SHk4NFBWYW9QZFlZZENvY0NZa2NNeGZOalFKc2NuSmlZMGFnSHd3TDEzSTIzb1lLU25wVFo3bjdveG5vcVBpOFUvLy9xY3grT2IwaThvQ0k4K3NnQVZGUmN3ZStiMFJyMFVyN3QyT2laZU5RN0ZwYVdRbkJKa01oa2lJOFBSTHlpb1EvY2xvdTZuckt3TU9wMnUwVGRtTFFrSUNJQkdvOEhBZ1FPaGFrY2JGaUlpSWlJaVR4VVZ1eklGVFZMMzJQT2xOYnQyN1dyMm5ORm9iUEs4Mld6MmVQNEhIM3dRb2FHdWpjYlQwOU94ZE9sU0hEdDJyTVZyRmk5ZTdQSDhseXMyNVdCdnljZllXL0l4QUNCU2xRaE40QmhvZ2taREd6Z0dvWDc5ZlpyelVPL0VzTFVadTRyZlIxYlZQZ0NBV3RZUDkycGVobHp3N2FPbGk1OVk1UEZZcldZZ3RKcUJIbytmTkg0Y0pvMGYxK0RZSGZOdWJ2VTZUOFowaG9sWGpXdnhmRkJRSUlLQ0FydW9HaUxxU3BJa29iQ3dFRHFkRGhVVkZSNWRJd2dDWW1Oam9kVnFFUjBkM1d6UGFDSWlJaUlpYjZwNzZpcmcwcVB6M1YxVHZWZnJtRXltRnM4RHJqNnNNbG5iTnQxT1MwdkQ2TkdqR3gwL2N1UUlUcDA2MWFhNUxuZXVOclBCNnpKekhzck1lZmkyZkIwQUlNeXZQNGFIWElzUllUTXhJR0FZZzFmeUNvYXRUVGhUY3d5YkNwZTVYOSt0ZVJGaGZ2MTlXQkVSRVRrY0R1VGw1VUduMDZHbXBzYWphMVFxRlRRYURaS1NrdHk5b1lpSWlJaUlxR25OclNKZHVuUXB3c1BEc1dEQmdoYXYvL3p6ejJHeFdEQnYzanlQN3hrVUZJVDQrTVo3dW1SblozczhSM01TQTRmam10aGY0MHpOVWVUVlpNQXVXUnVjcjdDY3grNlNEN0M3NUFPRUtHTXdJdlJhakFpZGljVEFkQWdRTzN4LzZwc1l0bDZteGw2SkQzS2VnRk55QWdCbXhENkFvY0ZUZlZ3VkVWSGZaYlZha1pPVEE3MWVENHZGNHRFMTBkSFIwR3ExaUkyTmhTanlteVFpSWlJaW9wWk1uank1VGUwQW1tTXdHR0F5bVZwZDNXcTFXcnRrWTlwWTlTREV4ZzBDQU5pZEZwd3pua0p1OVJIazFCekJtWnJqc0RocTNXTXZXSXV4cCtRajdDbjVDQ0hLYUl3T3V3RVRvMjVEcUpLTDc2aHRHTGJXSThHSi8rVXV4a1ZiR1FCQUd6UVdzL3YvdGtOenFsVXFtQzU5d1RLYVRQQlhxenRjSjNVdG84bmsvbGpOL281RVhjWm9ORUt2MXlNM054ZDJ1NzNWOFVxbEVrbEpTZEJvTkFnTVpCc1JJaUlpSWlKUHBhWTJ2MWNMNE5wY3RyV0ZEeGN2WGtSNWVUbFNVbElhSEQ5NzlpeHljM01CQUJzMmJNQ0ZDeGNRRlJXRk8rKzhzMk5GdDVGYzlFTlM0Q2drQlk3Q0REd0FoMlRINmVydjhFUGxObVJVN2tDdC9ZSjc3QVZyQ1hZV3Y0dGR4ZTlqV09nMFRJNjZFOXFnSzlobWdEekNzTFdlL2FXZjRNZUxCd0FBUVlvSTNLUDVPMFNoYmIxR0xoY1JFWVp6QmVjQkFIbDU1NUE2SktXVks2aTd5Y3M3NS80NElpTE1oNVVROVExVlZWWFE2WFRJejg5Mzk3aHFTVVJFQkRRYURlTGo0OXZjSDRxSWlJaUlpRm9YR3h1THdzSkNyRjY5R2hFUkVZM08yKzEyNU9Ua1FKSWtEQjQ4R0ljUEg4YnUzYnNCQUt0V3JRSUF5R1F5Mk8xMjl3S0pPc1hGeFRoOCtIQ2pPWXVMaXp2bnpWd2lFK1FZM0c4Q0J2ZWJnRnNIL0I5eWFvN2doNHF0eUxpd0E5VTJBd0RYb3J5TXloM0lxTnlCV0hVeUprWGRoVEhoTjBBcGNpRWROWTloNnlXVjFpSjhWZkF2OStzN2svNkNJRVhqTHlCdGxaNlc2ZzViTjIvYnhiQzFCOXE4N2FmZEZ0UFRodnF3RXFMZXJheXNERHFkRGtWRlJhMk9sY3ZsU0V4TWhGYXJSWEJ3Y0JkVVIwUkVSRVRVZDgyWk13ZGZmLzAxenAwN2h6Tm56alE1SmpBd0VKTW5UMFphV2hvS0NncWcxV29SR1JucC9pY3NMS3pKaldyUG5qMkxzMmZQZHZJN2FKa295REFvYUJ3R0JZM0RMUVArQkgzMUlld3JYWTFURi9aQWdtc0JTSkhwTkQ3Tlc0S3ZDditGNlRIM1kzTFVYVkNJZmo2dG03b25ocTBBSkVoWW0vY1hXSnhHQU1DNGlKc3hwTjhFcjh3OWRkSUViTnF5QXdDd2Vlc09USjg2RVNPSEQvUEszTlQ1anA4NGljMWJkN2hmVDUwMDNvZlZFUFUra2lTaHNMQVFPcDBPRlJVVnJZNFBDUW1CVnF2RmdBRURJSmZ6ZjJGRVJFUkVSRjBoTEN3TWQ5MTFsOGZqNCtQam05ejA2bkw5Ky9kSGVubzZSbzhlM2VqYzk5OS9qOHpNekRiVjZRMmlJTHBYdkZaWXp1TkEyU2M0Vkw0T1Juc1ZBTUJvcjhMR2dsZnhUZWxLek9yL01NYUYzOVRocDZLcGQrRlBxZ0NPVld4R1Z0VTNBRnp0QTI1S2VNSnJjNDhlbVk3MHRGUmtaR1pCa2lRcy9lY3lMSDVpRVFQWEh1RDRpWk5ZK3M5bDdzZVlodzhiaXRFajAzMWNGVkh2NEhBNGtKZVhCNTFPaDVxYW1oYkh5bVF5SkNRa1FLdlZJaXlNclR5SWlJaUlpSm9paWlLY1RxZXZ5MmlUZSsrOXQ5bHpZOGVPeGRpeFk5czl0emMyeWczejY0ODU4Yi9IclA0UDQxakZadXd0K1JqblRka0FnQ3ByS2RhY2ZSNjdpei9BOVhFTGtSNDZnejFkQ1FERFZ0VGFMK0R6L0pmY3IrY2xQZ08xckovWDVoY0VBWTh2ZWdpUFBMWVlOYlcxTUZSVTRzbW5sMkQyekJtWWZlMDBKQ1ltY05Pc2JzUm9NaUV2N3h3MmI5dUZ6VnQzdUlQV29NQUFQTGJ3d1NZZmVTQWl6MW10VnVUazVFQ3YxN2ZhWUQ4b0tBaGFyUmFKaVlsZHNsTXBFUkVSRVZGUEpwUEplbHpZMnBtOHVaK0RRdlREdUlpYmNVWEVqVGhSdVIyYkNsOUhtVGtQQUZCcVBvUDNjeDVEWXNCd3pFdDhCdjM5QjN2dHZ0UXo5Zm13ZGYyNXY3dDNuQnNWZGgyR2hVenorajNpNDJMeDUyZWZ3ak5ML29hYTJscElrb1JOVzdaajA1YnRYcjhYZVY5UVlBQ1dQUE1VNHVOaWZWMUtqNkpXQUNOaVpkQ1ZPVkZwYW5xVG81UUlFVUVxQVFVWG5DaXBhWDBqcE1zbGhZa3cyaVNVVnRkMTBXbFpxRnBBc0VxQUJDQy8wdW5STlQyWkFIU2I5MmcwR3FIWDYzSDY5T2tXdndFVVJSRnhjWEh1L2s1RVJFUkVST1FabFVvRm04M202eks2RFpWSzVmVTVCWWdZRVRvVDZTRXo4SjNoQzJ3OS94WXVXRXNBQUhtMUovQksxaDJZRWZNclhOdC9BZVFDRjR6MFZYMDZiTlZkUElBamhvMEFnQUI1Q0g0K1lIR24zU3M5TFJWdnZMSVVMeTk3Q3htWldaMTJIL0t1OUxSVVBMN29JUWF0N1RBaVZvWUh4aWtBQU05c3RhRG9ZdVBZNzlkWEtoQ3FGdkRhUG11N3d0WmZqbFdnZno4QnoyK3pvS0NxNWV2RC9BWDgzM1FsK3FrRUdJd1MvbStMQlRaSG0yL1p5SFdENWJodXNBeVNCUHgxbHhWbDdYZ2ZseE1GMXo4eUVaQ0xBcFF5UUNrREZESkFLUk9nbEFQK0NnSCtDc0JmZWVuZkNnSDlWRUN3U2tBL2xTdFUzbi9XZ1ZYSGZmdk5WbFZWRlhRNkhmTHk4bG9jRnhBUUFJMUdnNEVEQjNiS04wVkVSRVJFUkwyZHY3OC9xcXVyZlYxR3QrSHY3OTlwYzR1Q0RGZEYzSUt4WVRkZ2Y5a24yRmIwWHhqdFZYQktEbXdyV29FVGxkdHgrOEFYTURCd1JLZlZRTjFYbncxYkpUaXg0ZHpMN3RjM0ovd0JnZkxRVHIxbmZGd3NYbm5wQlJ3OW5vRTkrdzRpSS9NVXlzc3JZREtiTy9XKzVEbTFTb1dJaURDa3B3M0YxRW5qTVhwa09sc0h0Tk9ZZUZkL25MT1Z6aWFEMW5CL0FhRnFBVTRKT0YzZTlrZGRBcFVDWXZzSnFEQktyUWF0Zm5KZzRVUlgwRnBlS3lFaVFNRDgwUXE4ZTdoalFXUmlxSWlmcDhraHU5UUthSGlNaUIybjI1N2d5a1hnalp0VmtBbUFOLys2WFprZ1lzMEp3T0dESjRuS3lzcnc0NDgvb3JpNHVNVngvZnYzaDFhclJYUjBOUDliSXlJaUlpTHFBTFZhRFpWS0JUTXpCcWhVS3FpN29HV2pYUFREMU9oN01DYjhaMWlmL3pjY3JkZ0VBQ2d4NStMMUgrL0I1T2k3Y0gzY0lpaEZ0by9zUy9wczJIclVzQmxGSmowQUlONC9GYVBEcisrUyt3cUNnREdqaG1QTXFPRmRjajhpWC9DVEEyblJydjQ0ZTNPYkRoOEhSN29TeW5NWG5ERGIyMzZQbEVnUkFvQVRSUzBuaWY1S0FZOU9VaUFoV01DcFVpZmUyRy9GSDY1V1lrS2lET1cxRWphY2FzZk40VnBwK3V0eENzaEVJTGZDaWFSUUVmT0dLM0M2WEVMZWhiYWxtNExnQ2x3Qm9OWXF3ZTUwQmFUMlMvL1luQkpzRHNCcUI2d09ZRVIvRVJZN3NPK01BMGFiQkxNZE1Oc2ttR3hBclUxQ3JkVTFqOUVxZFduUUtra1NDZ3NMOGNNUFA4Qm9ORFk3VHFWU1FhUFJJQ2twcVZOLzIweEVSRVJFMU5lRWg0ZWpxS2lvVC9kdUZVVVI0ZUhoWFhyUFFIa29mcUY1Q2FQRHI4ZmF2RC9qZ3JVRUVpVHNMVm1KSDZzTzRKZkpyeUphcGVuU21zaDMrbVRZNnBCcytQcjhtKzdYYytKL0R3RWQzNldPaUZ5dWlKZEJLWE1GZm9meVhXSHJYMmI1TlJnVGVPbGxkSkRZNk56bGNneE92UGU5RFhJUnVHZU1xelZCZkxCckZXUjhpSUQ3cjFBMEdGKzNZalZZSmVEUnlVb2tCQXNvcVpHdy9KQU5WZ2V3L0pBTnoxNmp4STFENVZESmdUVW4yaGE0Q2dEdUhhTkFUSkJycGV5cjMxaHgzV0E1YmhnaXg0TlhLYkJraHdXbWRpNmEvZDJHbGplTkFvQzNiMVZCSlFjK08ybnpTaXVFam5JNEhNakx5OE9SSTBkYUhCY2RIUTJ0Vm92WTJGaXY3QXhLUkVSRVJFUU5LUlFLUkVWRm9iUzB0RThHcnFJb0lpb3FDZ3FGb3ZYQm5XQm84QlQ4SWUxemZGWDRMK3d2L1FTQWF3T3QxMDdkaFR1U2xtQkU2RXlmMUVWZHEwK0dyWWZLMXNGZ0tRQUFwUFFiajVSK1YvbTRJcUxlNVdxdGExWHI3aHdIckpmQ3dKaWdwaDhSVjhtYlAxZW4wdVE2THhPQkNZa05kNVJNRGhlUmZOa3ZMZDg5YkVOcWxJZ0ZWeW9RNU9mcTBmcktYaXVNVmxlN2dmSmFDY3YyMmZEN3lVck1USkVqSmtqRSswZHN1R2oyck4vcTNhTVV1SEtBREE0bnNPSmJHMHcyNEl0TU80WkdpVWdLRS9HN1NVcTg5bzIxWFN0MmV4S3IxWXFzckN4a1oyZTNPRzd3NE1IUWFEUUlEQXpzb3NxSWlJaUlpUG91bFVxRjJOaFlHQXlHUHRWU1FLVlNJVHc4M0dkQnE3c09XU0RtRG5nYUkwT3Z3MGU1ZjhCRld4a3NUaU0reUhrQzAyTHV3dzF4djRNb3lGcWZpSHFzUGhlMldwMG1iQzM2ai92MW5QaEhmVmdOVWUrVEdDcGlZS2hyMWVLT25KK1dYVDZ3OXFmL3lVY0VDSGhwdGgvc1R1QjNHOHl3ZUJoS1d1eXVlWUw4Qkx6eU16OWtsVHJ4eWw1cmd6RktHWEJydWh5elV1UVFCS0RDS09FZmU2d3dHQnNHcWFjTlRyeTJ6NHBISnlreFBGYkVrbXVWV0hmU2p2MTVqaFlmdmI5dHVOd2RKcS82d1liY0N0ZGdwK1FLWGhkUFV5STVYTVJqVTVSNDlSdHJ1MWE0dHJiU3Q4N3oxL2lodFhqNC83YTB2bEsycll4R0l3NGRPZ1NEd2REc21NREFRQXdkT2hUeDhmR1F5ZmlOQkJFUkVSRlJWMUlvRklpSmlZSEpaSUxSYUlUWmJJYkQ0ZWhWcTExRlVZUk1Kb05LcFlLL3YzK1g5R2h0QzIzUUdEdytkQTAreXYwRFRsY2ZCZ0RzS240ZjUyb3pNVi96ZHdRcHVyYlZBWFdkUGhlMmZsT3lFdFcyY2dEQTZMRFppUGRQOVhGRlJMM0x6RUUvQld2TnJSUk5qM0dGc2RubFRvK0QxdnBTbzF6OVdrOFdPeHNkLytWWUJjTDhYU3RoRHhjNGNFVzhEQy9OYmo2OExLdVZVRnd1SVQxR3hEMWpGSmlUS3NlTE82Mm91cXgydVFqY01VTGhEbHJYWnRpeE84ZlJhSzZYOTFyeDVOVkthTUpFUEQ1RmlUY1AyRkJwOG16RmJKM1dWdnJXaWZad25MY1lEQWJzM0xtenhUR0ppWWtZUEhnd2dvT0R1NmdxSWlJaUlpSnFqbHF0N25ZaFpGOFNwQWpIZ3lrcnNLbndkZXdzZmhjQWNMcjZNRjdMdWhzUHBxeEFwR3FBanl1a3p0Q253bGE3Wk1YdWtnOEJBQUpFekk1N3hNY1ZFYlh1MklrTVRMbnV4aTY1bDh3dkFOcjU3N1g3K3RoK0FzWWx0TDZLY1VTc2E4d1A1OXZYY0RRdDJoWFdaaFE3OEpkWmZvZ0pFdkRBV2pNcVRCTFVDZ0hWRmdtZi9HREhvWHdIaktOYm5xdkNKT0dyTER1bWFHUzRaWmdjUndvZGpZTFdVTFdBaDhZcm9BbHozZmZMVTNaOHJXczZKUzY4S09IVnZUWThNVldKZ2FFaVhyaFdpUStPMm5Ha3dQUDNXbjhWY0ZQZXZsVUZBSGpvYzNPWDlHdzlmZm8wamgwNzF1S1kwYU5ISXpFeEVYSjVuL3JmQ2hFUkVSRVJVWXRFUVlZNThZOGlNWEE0VnAzNVA1Z2ROYWkwbnNjYnVudnhtMEhMMGQ5L3NLOUxKQy9yVXo4Vi8xQ3hEYlgyQ3dDQTlORHBDUGRMOEhGRlJKNEo2b0plbDBhYkJGWHMwQTdOY1dPcTY5SDl5MTMrV0h4VW9HdlFyQlE1cG1rOS96SlU5MGo4c0JnUjViVVNpaTQyREVWTHFpVzh0cytLNG1vSnRaZjZzMzUwMUxQbitIUEtuVmkyejRaelZRMVh5NmJIaUxqL0NsZnZWNmNFckRsaHczWjl5d2xuM2dVbmx1Nnk0SkVKU2tRRkNuam9LZ1gybnhXeE5zT09ha3ZiVnJuNjJxZWZmdHJzT1pWS2hZa1RKeUlzTEt3TEt5SWlJaUlpSXVwNTBrT21JenAxSlpabi93WVhyTVdvdGhud3B1NSsvSHJRbXhnWU9OTFg1WkVYOWFtd2RYL1pKKzZQSjBYZDRjTktpRHczYW5nNi92WDNGenY5UHEydHBteU5Ka3pFMkhnWjdFN1hJL2YxTmZkWWZOM2ovbTB4TUZSRXNFckF6dE5OQjU0NUJpZXVTSkFoS2JUcHVkZWNhSHBGNmdzei9WQmNMYmtEM1pnZ0FiY05WMkI0ck92Tm1HekE4a05XWkphMDN1UElUdzRZakJMK3NzT0NCOGE1ZXNKT0hDakRGUWt5N002eFkwdDI0OVd6M1ZWa1pDVEt5c29hSEJzd1lBQkdqUm9GcFZMcG82cUlpSWlJaUloNm5paFZFaFlOK1JETHN4ZWcxSHdXSmtjMWxtY3Z3SDNKcjJGSXZ3bStMbys4cE0rRXJlZU5PcHl0T1E0QWlGRnJvUTI2d3NjVkVmVWVvZ0RNSCsxYTFib3QyNDdaZ3h0K2Fha2Y1TjQ5U29GcFdobDI1VGl3OGxqYmQ0OGExZDhWZnY1UTFQenEwdlFZRVJNU20yNW5VQmUydm4yckNnZnlISGozY09NYWJoZ2l4NDFENVpCZENvMExxaVFzUDJSRlNiWGtmb1Qvd1hWbTJKdkpYZCs4MlRYbXQrdk5lSDIvRmJNR3UrWlR5b0NaS1hKY09VQ0d4WnN0c0xiU0FxQzFqYkphMmlETFd4dGpUWnc0RWV2WHJ3Y0FqQjA3RmtsSlNWNlpsNGlJaUlpSXFDOEtVY2Jna1NFZllFWDJneWd3WnNIcU5PTWQvU080VC9zcTBrS20rcm84OG9JK0U3YnVMMXZqL25oUzFKMFEwTFVieXhEMVp0TzBNaVNFaUtnMFNkajBZK093dGI0UmwxYUtubWdoTEczSkZRa3ltR3lBcnF6MUZhYjFROTc3cjFBMEc4QmVydkNpRXpJUmNFckExem83TnB5eXcrNTBoY3AxSEI0dVRKWGdtdVB3T1FmdUhLbkF5UDRpdmpobGJ4QzB5aTdONjdqc0xiVzJVVlpYYkpDbFVDanc4NS8vbkwxWWlZaUlpSWlJdkNSUUhvcUhCNytEZDA0dlJFNzFFVGdrT3o3SWZRSVBwYXhBVXVBb1g1ZEhIZFFuZm5vMk8ycHd4TEFSQUtDU0JXSk0rQndmVjBUVXU5UmFYZjllZWN3R1M5TlA2UU53dFFBSTh4ZGdzUU5acGEySHBVMnA2L2U2L0JaVmcrTjFLMDZmMjlyeEZaM0h6enV4ODdRREIvSWNPRnY1VTUxMTdSR2NFaUMxc1F1QXdTamhqUU5XRElrVW9TdHYrTjVsbDFMY3BsYktPaVZnd1dlZXQzaFlNVmZWSUJUMkJnYXRSRVJFUkVSRTNxV1NCV0xCb09WNDUvUWlaRjg4Q0x2VGdyZjFqMkRoa0E4Um85YjZ1anpxZ0Q3eEUzVEdoWjJ3T2swQWdORmgxOE5QOVBkeFJVUzl5NUZDQjVKT2l6aCszdGxpMEpkNHFZK3FUQVNldjdibFIrVHJxLzlJZkhGMXc1UXpJa0NBWFB6cGVQM0FjbnJ5VHl0Wlcxc2xlcm4vSFcvY1hrQnhhUW1xclgyTGNnRUFQemF4SWxldGNQM2JiUGNzd1gxZ25BSUtHYkRpVzF1ajFiQkVSRVJFUkVUVU15aEVQL3d5K1ZXOHBYc0ErYlVuWVhKVTR6LzYzMkRSa0k4UXFvejFkWG5VVG4waWJNMjhzTnY5OGZEUUdiNHJoS2lYc2ptQVZVMkVrNWVyaXp2bFl0dkR6enFYOXlMOXl5dy94QVFKVGZZb3ZXdWtvbDMzYUU1YlExRlArU3RjbjR1NkZjS3RHUk1uZzBJR0NHaDd6MXNpSWlJaUlpTHFQdnhFZnp3dzZFMjgvdU44bEpuelVXVXR4WXJzaDdCd3lBZndsd2Y3dWp4cWgxNGZ0dG9sSzNSVkJ3QzRsbWhyZzhiNnVDS2l2bXQzcmdPN2MxdGZGaG9mTE9DSktVb0UrZ25ZZWJyOXkwamIyN08xT1lGS1Z5aHE5REFVOVZTbzJ2WHZpK2JXUTF3QnJwWEJFaHIzZUNVaUlpSWlJcUtlSjFBZWl0OE1Xb0ZsUDg3SFJWc1pTc3k1ZUQvbk1UeVlzZ0tpMExHZlk2bnJpYjR1b0xQbFZIOFBpOU1JQUJnU1BBa3l3YnNyM1lqSWMyb0ZvR3JsVnp3SklTS2VtT29LV25mbE9KcDhuTDhsbmJsbFZQQ2xOckZWRnUrdWJJMEljRlZkVnR2NnZHcUZhNk11czgwVnVCSVJFUkVSRVZIUEYrYlhId3RTM29KS0ZnZ0FPRjE5R0YrZi83ZVBxNkwyNlBVclcrdTNFQmdXTXMxM2hmUXdraVRoNlBFTTdObDNBQm1aV1NndnI0REo3UGttUFQyVldxVkNSRVFZMHROU01YWFNCSXdlbVE1QjZQd2QzL3VLWDR4U1lHaTBpQzh5N2RoN3hnSG5aV2xoWW9pSXg2WW9FS0FVc0R2SGdaWEhtZzVhVlhJZ3pGOUFSSURnZnJUL2tRbEt4UFVUc0t2ZXl0bU85R3h0U25TUTYvZFRCZzlDMGJaSUNISE5XMUxUK3J4MU5aUWJHYlVTRVJFUkVSSDFKdjNWS2ZpRlppbmUxaThFQUd3ditpK1NBa2NoTlhpU2p5dWp0dWpWWWFzRUNaa1g5Z0lBUkVIR3Y1d2VLaWdzd3N2TDNrSkdacGF2UytseUpyTVo1d3JPNDF6QmVXemFzZ1BwYWFsNGZORkRpSTlqWStxT0VnV2cyZ0lFS0FYOFlyUUNNNUxsK09TRURTZUxYYy9DRHd3VjhkaGtCZnlWQW5ibk5oMjBocW9GdkRCVDZlNXhXbDlhdElnS280VDhTaWZpZzEwaHE3ZDd0bXJDWFBjdHZPamRvRk1iNWdwUXoxYTIzaGRnUkt4cmJHU0FnRnZUNWRpWjQwQUZnMWNpSWlJaUlxSmVZV2p3VkV5UCtTVjJGcjhIQVBqZm1UL2g4YUZyRUtLTThYRmw1S2xlSGJaVzI4cFJhVDBQQUloVkQ0SmFGdVRqaXJxL2pNd3NQTFBrYjZpcHJmVjFLZDFDUm1ZV0hubHNNZjc4N0ZOSVQwdjFkVGs5bWxNQ1Z2OWd3KzVjTys0WW9jQ3dHQkdQVGxMaVJKRVRCL01jdUdlTXFHNFhkUUFBSUFCSlJFRlVBbW9Gc0NmWGdaVkhiVTArSW4vUkl1SExVdzVVbVNWVW1TVlVXeVFzbktCRVpLQ0FoejgzdTYrWk1OQVZ0cmJVcy9VZmU2eW84cUJIYXAxQXBZRDBHTmYxMldYZWE1WWE3aThndHA4QXV4UElOVFNjOTdtdGxnYWZoNEdoSW1hbXlOM0hyaHNzeDh3VU9ZNFdPckJONzBDT3dZbm50MWs2dFpVQ0VSRVJFUkVSZGE3WmNRdHhwdVk0enRRY1E2MzlBajdNL1FOK08vaGR5SVJlSGVQMUdoNzlLWmtkTmNpcC9oNFYxa0pZblQzblVmSXljNTc3WTBFUXNhUDRIUjlXMHpiK3NtREVxTFZJREJqZVpjMlFDd3FMR2dTdGdpQmc5c3dabUgzdE5DUW1Kc0JmcmU2U09uekphREloTCs4Y05tL2JoYzFiZDBDU0pOVFUxdUtaSlgvREc2OHM1UXBYTHlpdWx2RGFQaXZHeE10d3h3ZzVoc2VLR0g1cHRlYitzdzU4M0V6UUNyZzJoTnFtdHpjOGRtbHdXOWQyNnRvWW1ONHhVZzQvT1ZCMFVVS2VCeXRRUFRYK1VnQ3NLM1BDZXRsZVlIVXJhQlV5WUxwV2pwdlM1RkRLZ0szWmRueVpaY2QwclJ6WERKSmhiTHpybnpNVlRueWQ3Y0RSd3ZadktrWkVSRVJFUkVTK0pSUGt1RWZ6RDd4OGFoNXE3SlU0VzNNYzI0cFc0THIrRC91Nk5QSkFpMkdyUTdKalIvRTcySForQlJ4UzJ6YXA2VzRLYWsraG9QYVVyOHRvczJCbEZPWWxQb3Vod1ZNNjlUNlNKT0hsWlcrNWc5YndzRkFzZm1JUlJnNGYxcW4zN1c3ODFXcWtEa2xCNnBBVVRKODZFVXYvdVF5R2lrclUxTmJpNVdWdjRaV1hYbUFQVnk4NVV1REF5V0lIYmhtbXdIU3RESUlBREkwV01TcE8xaWxob2J5RjdRREQvRjEvcGhaSDA1SHRMY1BrdUdxQUt4UmRjNkw1TUxpdC9PVEFqRXQ5WlEvbU5YelBvZ0JvdzBXTWpoTngxUUFaZ3Z3RVNBQysxdG54V1lZZEVvQ3ZmclJqbTk2T1NVa3l6RXFSSXlsTXhFTlhpU2lwa1dOTHRoMEh6anBnOTE0dVRFUkVSRVJFUFl6SlpJTFJhSVRaYkliRDRZRFQyWHQrUUJCRkVUS1pEQ3FWQ3Y3Ky9sRDNzZ1Zpd2Nvby9FTHpFcFpuL3dZQXNLUG9iWXdLbllWb3RkYkhsVkZybWcxYkw5cks4TForSVFxTVBTK2c3RTJxcktWNFcvOElyb3E0QmZNR1Bnc0JMU1JHSFhEMGVJYTdSNnNnQ1BqVGs3L0RpUFMwVHJsWFR6RnkrREFzZm1JUm5ueDZDU1JKUWtabUZvNGV6OENZVWNOOVhWcXZZYkVEcTQ3YjhOMDVCKzRkbzBEL2ZnSWVIcS9BRDBVeXZQT2RGY1lPL280bjNGL0ExUm9aUkJGSWo1RzUyd2JJUk9EWmEveFFhNVZndFFQeHdhNnc5ZHlGaGpHcW54eVlQMXJoRGxxLyt0R09qR0x2ZlhOeWM1b2NRWDRDS293U3ZpOXdJQ0ZFeFBnQklnYUVpRWdLRStGWDd5dDBkcmtUNnpMc09IMVpxd0dyQTloNTJvRTl1UTVNU1pMaCtpRnlSQWNLdUdlMEFqY05sV1BGdDdZMnIrSWxJaUlpSXFLZXpXYXp3V0F3d055TE43cDJPcDF3T3AydzJXeW9ycTZHU3FWQ2VIZzRGQXJ2N3QzaFN5bjl4bU44NUswNFdMWVdEc21PTlhsTDhNaVE5em90R3lMdmFQSlBSNEtFVDg0K3g2QzFHemxVdmc3N1NsZDMydng3OWgxd2Z6eDc1b3crSDdUV0dUbDhHR2JQbk9GK3ZXZmZRUjlXMDN2bEdKeFlzdDJDcjNWMlNCS2dsQUVtZSt2WHRhYkdLbUhXWURsbXBjZ2hTUkkreTNCTjZyaVVQYVpFaUJnV0k2S2ZTc0JwZ3hNYlRqVzg2Y0tKU25mUXVsbG54K2NudlZCVVBRZnluRERaZ004ejdiQTdnU3F6aE1sSmNneUpjZ1d0eGRVU3Z0Ylo4Y0kyQy82KzI5b29hSzNQNFFSMjVUandwNjh0K09RSE82b3RydUE0L3dLRFZpSWlJaUtpdnNSc05xT29xS2hYQjYxTjZhM3ZlMDc4N3hHa2lBQUFuS2s1aGtObG4vbTRJbXBOa3l0YkQ1ZC9nYXlxZlYxZEM3VmlZOEdyR0JvOEdlRitDVjZmdTI1Vkt3RE12bmFhMStmdnlXWmZPdzJidG13SEFHUms4aGNRclpFazErWlRiV1YzQW1zejdEaDIzb215V2dtU2g4L3F2L0tOdFZHTGdGWEhiZmdzd3c2TEhmak5aMllJZ211RHJ2cWUzMmFCWEhROXJtOTMvaFRBMXZmeFVSdWVuS3JFdXBOMjdEL3JlV3VERTBXdXlTNi81K1hPWFhEaXhaMFdGRmU3Qmw0MFMxaCt5QXFGRERoVEliVnBBNjg2Tm9lcnIrM2VNM1pFQmdndzlld09NRVJFUkVSRTFBWTJtdzJscGFXOXFsMUFXemlkVHBTV2xpSTJOcmJYckhCVnk0Snd5NEEvNG9PY0p3QUFYeGE4aXJTUXE5RlBFZW5qeXFnNVRhNXMvYWIwZjExZEIzbkE1clRnVVBubm5USjNlWG1GKytQRVJPK0h1VDFaL2M5SC9jOFROVTJDYTdPbjlqNjZubU53NG1JYlFzWUtvNFRTbW9ialRUYTRnMG9KVFllZWt1UUtKaTMycG9OV3dMV3k5SStiTFcwS1dnRmcyWDRybHUyM3d1YkJaWFZCYTUzTUVpZU9uM2UySzJpdHoySUhDcXE4MVYyV2lJaUlpSWg2QW9QQjBHZUQxanBPcHhNR2c4SFhaWGpWOE5CcjNYdjVtQjAxK09MY1AzeGNFYldrVWRocWRacFFhUHpSRjdXUUI4N1dIT3VVZVUzMWx0bjc5N0ttMGgxVi8vTmg2bVdQSTFEclBBbE1pWWlJaUlpSWZNMWtNdlc2UitqYnkydzJ3MlF5K2JvTXJ4RWdZRzdpMDFDS0tnREFzWXF2bWQxMVk0M0MxaG9iVis1MVp4ZHQ1YjR1Z1lpSWlJaUlpSWk2R2FQUjZPc1N1cFhlOXZrSVZjWmljdlF2M0s4M0Y3N2h3MnFvSlkzQ1ZpZTRqS3M3YzBwOSszRUFJaUlpSWlJaUltcU1xMW9iNm8yZmora3g5MEVsQ3dRQW5LcmFpN00xeDMxY0VUV2x5WjZ0UkVSRVJFUkVSRVRVY3pnY1hEeFhYMi84ZktobC9UQXQ1ajczNjAyRnIwTUM5K3JvYmhpMkVoRVJFUkVSRVJIMWNIMTlZNnpMOWRiUHg1U291eEVnRHdFQW5LNCtEUDNGYjMxY0VWMk9ZU3QxdWRmZVhJRVAvN2VtWGRkbVp1bHcvTVJKTDFkRVJFUkVSRVJFUk5UOStja0NNQ1AyVis3WE80dmY5V0UxMUJTdmg2MFRvMjVIVXVDb0pzLzFVMFJpVXRTZENGWDI5M2crbFN3UVk4Ti9Cbjk1Y0lQalU2UHZRV3J3SlBkclA5Ry9mUVhYRStjL0JHUEM1M2c4Zmw3aU14alNiMEtINzl2WGJOeThEYnYyN20vWHRmOTU1ME04KzVlL283cW0xcVB4a2lTaG92SUM5RG01T0hMc1JMdnVTVVJFUkVSRVJOUVgxTmJXd21xMWRzbTlzck96VVZwYTJpWDM2bTBtUk43bTd0MmFmZkVRU3N5NVBxNkk2cE43ZThKYkJ2d0plMHMreHBtYVk0M09SZmdsNEpZQmkyR3dGS0RTZXQ2aitVYUVYb3ZiQjc2QXJ3citoUjNGNzdpUHo0NTdCRWNyTmlHcmFoLzZxMVB3eUpEM3NhOTBGYmFlL3cvc1VzTXZERmRGM0lJckltN0NXOWtMWUhkYTNNZEZRWVliNHg5SFp0VWU2QzkraTFGaDEyRjZ6UDA0WXRqb1VXM2pJK2Vod25JZVAxNDhBQUFZRlhhZFI5Y0J3S21xYjJCeGVCWVk5alJsNVFiODlSLy93aS9uMzRIaHc0YTI2ZG8xNnpiOFAzdjNIUjVWdFRWdytEY2x5YVNUM2dtQkpLUUJvVWtINmFDQVdQQVRFUlhGZ29vRkVjUXVWaFFRVWNGNkxhQ0FZS2NUUUlyMG1nUkNDeERTTyttVE51ZjdJeklTVWdpUU1DRlo3L1B3M0ptenkxbG5NalBlck95ek5xZE9uMkh5NHhPeHRiR3UxQlp6N0FSSGo1MWcvTmk3akcyNWVYbXMrRzBsaFVWRkZCWVdrWitmVDI1ZVBubjUrWnpQeVNVM053OUZxYWhmb2xhcldibGlNZWJtWnZWem9RMnM0TUxPaVNyVHhpR0VFRUlJSVlRUW9ubVlQMzgrblR0M1pzaVFJY1pqMGRGMXY3czBORFFVbGVyeXY4UW1KaWJ5eXkrLzRPbnB5UU1QUEhCVnNUWm41bXBMYm5JZXpkYlV4UUQ4azdhVU8xcStaT0tveEFYMW5teFZvVUtoK3JvWWFsWEY2UlNsN2tXS096bmRTcW1obUowWkt5NlpTdzMvSnRIU2l1UFluN21LUVI2UEVOWmlBSXRQVHllcDZJU3hiMFp4UEsxc09qRGE1d1ZXeEwxdFBON0t1Z045M2U0anZUaXVYbXBjakcvOVFaMzd2aDg5aXJRbW1td3RMUzNqN0xsNFhudnJBK1o5TUpOV3ZpM3JORzdIN24xOC9kMlBXRnRia1pXVlhTWFp1bWpwQ3V4c2JibHI5RWpqTVN0TFMzNys5UTlBaGJXVkpkYldWdGhZV3hOM0xnRnJheXR1SHprY1J3Y0huSndjY1haeVJLMitjVEtYc1dmT0FtQnJZMlBhUUlRUVFnZ2hoQkJDTkZ0Ly9mVlhuZnVHaG9iV3FaK1hseGRCUVVFY08zYU13NGNQMDZGRGg2c05yOW5xNWZKL3htVHIzb3cvdWNYcmFlTnFWMkZhOVpwc1ZhczBBSlFyWmRXMmEvNU50cFpUdDJTcnE2NFYvclpkMlpXK2dzS3luTXJuUW9QaDMzbktETVg4Y3U0ZFR1YnQ1bDYvZDdpNzFSdDhIRFBPdUNQYnFieTliRXIrSHdNOUpuTGsvQlppY3JZQkVPNDRGSUR6SlNuNFdyZkh6c3dGQUYvcjlsVmlTU2lNb1Z3cHJUWGVLZnZhNDZyelkxcm9yL3dlL3dIYjA1WlVhdGVxTFhpeTdmL1FxRFJrRkorcjAydHdJL0wwY09QMUdjOHovZFczbWZINnUzd3k1MTJjblJ4ckhSTjFKSVozWm4yRXVia1o3NzQrQTkrVzNwWGFZNDZkWU0rK2d6dys4UUdzclN0S1JxUm5aT0xpN01US0ZUK2kxV29xOVI4MFlneU9EaTE0NHRFSjlYdHgxOUhPUGZzQThQYjB1QzduczlCQ2NmVWZYZEZNV2RUN24rT0VFRUlJSVlRUU42S3dzREFHRFJwVVkzdEVSQVFuVHB5bzA2cldDMjYrK1dhU2s1T3ZhSXo0ajR2T2wwQzdIcHpJM1VteG9aQjltWC9SMjNXc3FjTVMxSE95VmF1cXVEMjdwbVNyVmwzUmJxaWgvVkkzdXoyQVFTa2pJdm1iU3NkVnFGR3JORldTbjVIWkVhVHB6Nkl2enpjbVdpOVltN1NRNEJaOTZlNXlKekU1MjlDcUxlam9PQnlBaC8wL3FkVDNtZURGVldLWkdUbVk4eVdwalBKNW5wdmQvbHZpZnF2M005enEvUXhRa1d4TjA1OWhaY0k4UnZ0TXg2Q1VzeU85WWlNb0c2MEQ5N2VaamJPRkQvTml4bUZRbXVhdWVCZUV0dzlqMGlNUDh1bm4zL0RLelBlWk4rc3RkRHFMYXZzZVBYYUNsOTk0RHdXRk4xK2VSbkJRWUtWMlJWRlk4UFgzZUhxNE1YcEVSYW1HNUpSVUpqeitMUDkzMTIxTXVPK2VCcitlNisxazdHbVdydmdOQUF1TDZsKzMrdVpncVNJbFQ3bDhSOUZzT0ZqSy8ra1JRZ2doaEJDaXFVdEpTVUd2MXh1ZjUrYm1jdmJzV1FCYXRXb0ZnRWFqd2RMU3NzWTVTa3RMMGVsMHh1Y3JWcXpnNU1tVGRUci9xbFdyV0xWcVZhMTlac3lZVWFlNW1wdmVydmR3SW5jbkFOdlRsdExMOVI1VVVvdlE1T28zMmFxdVNBcVZYbFFYOVdMbTZvb1BabDBTamZibXJuUnhHc0h1ak4vSUxra2l5TDZYc1UzemIxTFh6c3kxMHZIL3VPRnUyWWJja25Sak9ZRnlwWlJ2VHoxSGJtbEY4ZVd1VGlPeDFyYmd4ek12RVpkZnNYRlNmL2NINk9FeWhuZWpxbTZTbFZ1YURzREJyTFVrRjUwQ1lHeXJ0emljdllHak9Wc3I5ZjA3OVh0MEdtdnU4bjJGRVBzK0hNL2R4V0RQUnlnM2xQSFo4WWZJTEk2LzdQVTNCYU5IRENQNlNBeC9iOXZCejcvK3dmMzMzbDJsVDJKU010TmZlWXR5UXprelg1MU9sNDVWYngxWXYzRUxNY2RPTVBPVmFXaTFGVy9aSDM3NkdVVlI2TjYxYzROZngvVzJlZXQyNW43Nk9mNnQvVGgrOHRSMU8yK0FzNXFVdkxxWCtCQk5YNkJ6dmUraEtJUVFRZ2doaEdoa05tN2N5TGx6LzkxOWUvTGtTV09pdExva1owcEtDdVhsNWVoME9qUWFEWm1abVp3OWV4WVBqLy91eWd3S0NzTEp5Y240UERvNm1yS3lNc0xEdzJ1TjVlelpzNlNrcE5DaFE0ZGFrN3VpUW9oOVArek5YY2twU1NOTmY0Ymt3aE40V3JVMWRWak5YcjBtV3k4a1UwdktDNnR0dDlUWUFlQms0VjN0QmxvWHU5WHJHYlJxQzJMekttNmxmalJnWVpVK0hSd0cwOEZoY0kxejdNOWN4WTluL3Z0aXVKRGsxS290R09UeENPbjZjeHpJWEdWY0JWdFVuZ2RRNnkzKzhRVkhpQzg0QWxRa1d4TUtqckkzNDQ4cS9kWWxmWTZObVNNOVhlNG1wRVUvaWcyRmZIWHlZVktLcmwveXJERjQvcGxKdEEzMDU4N2JicTIyM2N2VGd3bjNqOFhYeDV2T0hhdVdiOGpNeW1iaFY5OFJIQlNJWDZ1V3hDY2trcENVVE1UbWJVd1lmdy9CYlFNYStoS3ErSGJ4a3N0M3VrSUdnNEdrbEZST25Jb2w3bHc4QS92MTRia25IMmZFM2VQcS9WdzE2ZXF0WWRzWlNiYUsvM1R4MWx5K2t4QkNDQ0dFRUtMT0RJckMwWmpqSElrNVJtRlJVYjNPM2I5M2o2c2FOM0xrU0VwTEsrNGMvdkxMTHdrTkRhVlhyK29XdGxXSWpvNW03OTY5bFk2Wm1abFZHaE1XRmxhcHZiQ3drT2pvYUhyMzdvMlpXYzJiVmk5WnNnU05Sc1BRb1VQUmFKckc3eU1LQ29tRngwZ3NQRVpCV1hhVk83R3ZsWU81SnprbEZRc0xmMC80a0xaMlYvYyt1QkphbFRrdHpOMXBZOXNGRzYxRGc1L3ZSbE92eWRZTGhYZ3R0WGJWdGx0cld3RGdhUlVJbVRYUDA5STZqTTVPbFZlWFhyemExTW5DbThjQ1AyZGQwa0tjTFh6bzdEU2kydFdveFlZQ3VqcmZWdWtIdnpubE8yeTBEcVFVbmVKUTFycDZmNU43V1FYUndXRXduWjF1TmI3aEV3cVBFdEtpTDg4Ry8wUmNmaVRIYzNkd0p2OFF5VVVueVN2TnFOZnpOemFXT2gxamJoOVphNTg3UnQxU1kxdE9iaTc1QlFYRUhEdkIrSWxQb2RWcUtDc3JwMXVYVG93ZGMzdDloMXNuRFpGc0JiQzAxQkVXRXN3akQ5eEgzMTROLytWNHFXQTNOUUhPYWs1bU5PMFNGNkp1QXAzVkJMdkp5bFloaEJCQ0NDSHF5Nm5UWjNqbnc0K01teUhYdDZ0TnR0clpWYzdoNkhTNlNxdFNMOVc1YzJkOGZId3dHQXdvaW9LWm1SbmUzdDYxcmtUMTgvTWpNaktTdUxnNC9QMzlxKzFUWGw1T1ltSWkzdDdlVFNiUkdsOXdoS1ZuWHlPNXFHNGxGYTdWcWR3OW5NcmRjMTNPQlJWbFBudTZqbUdFOTNOWXFLMnUyM2tidTNwTnRsNUlhZzd4ZUp5a3d1TkVuOTljcWIyRnVUc0FmallkYXc1SWJjRll2N2NwTjVRWXl4SkE1ZFdtTm1ZT3htUFdXb2NxN1JmcjcvWWc3cFp0ak04M3AzeEhHOXN1SE1oYUExQXBxZXV1YTFQbDJNVU9aSzVHb2ZwRVZDdWJjTzV2L1NFdHpOMHdLQVppOC9heUt1RmpEbWRIVUs2VTRxTHpwYWZMR0RvNkRtZW81eVFBWW5LMjhkWEpKMnQ4TFc1RWcwYU1xVk8vK0lTa3kvWlZxOVdzLzNNWnYvejBQOHpOelRBM00rT3Q5K2R5Smk2ZUY2YytqVXFsWXNHWDM5WTQvdno1bkNydDl2YjJqUHUvTytvVVkwMjJydjN6bXNZM1Zpcmd3YzVtdkxPcG1NTGE5NElUVFp5VnVZb0hPcHRKcFI4aGhCQkNDQ0hxeVorcjF6RnZ3ZWY0K2ZyeTVzdlRDZlJ2ZzRlN0crcDYzQnpxUXAzVmhtQXdHQ2dwS1FIQTJ0b2FQeisvS24xS1Nrb3dNek9yZHNPck5tM2FvTlZxT1hyMGFJM0oxdE9uVDFOYVdrcEF3UFcvZzdVaGJFejVoaldKbnpUcFBYc1VEUHlUdG95WW5PMDg1UDh4bnBhQmx4L1VETlJyc3RYZTNCV0E4eVhKM04vNkF4YWVlTFJTdVFBdnF5QU1TamsrVnFGWWFLd3BMaStvTXNjUWo4ZHcwN1ZtWmNJOFJuZy9XKzE1bkN4OC9qMVBDcjdXVld0OFh1eURJeFdySDRkNlRqSW1PY2Y1dlZ2cm1KcmFEMmR2b095U2VyUTZqVFVoOW4weDExaHhOdjhReDNOM2N1VDgzK1NYWlFFdzJPTlJobnM5eFpSOTdma2pmaloveHMvQnl5cUkxcmFkT1phenZkWTRia1ExSlRLWExQOGRMMDhQK3ZicVpqejIxK29ONU9ibDFUaEdyYTVZVldkdlp3dkE1MTkvejhISWFENmQ4eTYyTnRZQS9Qcm42aHBqeWNzdnFOTHU2ZUYyemNuV3Bzek5Wc1hrWHVaODhrK0pKRnliS1N0ekZaTjdtdUZtSzZsV0lZUVFRZ2doNnN1OEJaOHpjdGhRbm5wOEltYmFlazNGTklpMHREUk9uVHBGejU0OUFZaUtpaUlxS3VxeTR5Wk9uSWlMaTB1VjR4WVdGb1NFaEhEa3lCRUdEQmlBalkxTmxUNkhEaDFDbzlFUUdocDY3UmRnWXNkeWQ3QXE0V05UaDNIZFpCVW5zaWgyR3MrSExLdTBjTEs1cXRkUHVLdXU0aThiWDV4OGpJbitDNWdZOENuemo5MVBhbEVzT28wTlhsWkI3TTljU1ZmbjJ3aHJjVFA3TTZ2dU5sZFFkcDc5bVN1SnpJNm9NZGw2SVZPZVduUUdycUkweEpSOWxXdUR2aFcrbFFOWnEvanQzQ3dBNW5hSlpGM1NRdFlsVmEwVDY2THpwWTFOWjFyYVZNd3gwR01pQnNWQVJQS1gvSEQ2aGN1ZVcwRWhvVENHaE1LWUt3LzhCakJoL05ncXg4ckt5dmx4MmErMERXaFRxWDNyUDd2SXpjdXJkc3lsZmx6NkM3K3ZYTU43Yjc2Q2o3ZVg4Zmk2UDVaV2UzdkJvQkZqOFBIMjVOdlBtOCtYVzMwSmNGYno4Z0FMdnR0ZktpVUZtcGtBWnpVUGRwWkVxeEJDQ0NHRUVQWGxRdUZDUDEvZlJwMW9OUmdNeE1kWDdITno4T0JCOXUvZmowYWpNU1piZlh4OGFOdTJMUkVSRWR4MDAwMVZFcXJSMGRIRXhjV2gwK2xxUEVlM2J0Mklpb3BpKy9idERCczJyRkpiU2tvS3AwNmRvbjM3OWxoWjNkaTNvK3ZMODFsMjlqVlRoM0hkcGVwUHN6WnBBU084bnpOMUtDWlhyNS95MWphZE9GK1NTcnIrSE4rY2VvcG5nMy9pMFlBRnpJc1pSNkJkTnpRcUxYc3ovOExiT3BUT2ppT3FUYmJ1ei95TFhla3JzRFZ6cnZFOEFYWTNrVm1jWUZ3OWVpMVVxTkJwckNrdXI3a3d0VnFsTmk3N0h1bzVpVTZPdHhnMzI5cVY4U3QveGMraHFEeVB6azRqYWx3Vk83ZExaSlZqbHlaOW02ck1ySXFmazBNTCs2c2EvLzJQeTFpMFpBWDlldmZnMU9rei9MM3RIK0lUa29pTFQrQ1pKeDZoYjYvdTlSbXVvR0tGNjdTYnpZbEpOYkF2b1p3VEdRYXlpeFNLeTB3ZG1haFBGbHB3c0ZRUjZLeW1pN2VHWURlMWxBNFFRZ2doaEJDaUhxV25WK3pUY3Q4OVl4cHRvdlczMzM3ajlPblR4aklCZG5aMmRPblNoYUNnSUdNZlIwZEh1bmJ0eXU3ZHV6RXpNNk45KzhyNWpGMjdkdUhtNW9hdHJXMk41M0YyZHFaZHUzWWNPblNJc0xBd3ZMMjlBVkFVaGZYcjE2UFJhT2pkdTNjRFhPSDFGWFYrazNIRHF1Wm1SL3B5aG5zOWhVWlY4eVpvelVHOWZkTE4xQmI0V3Jjajh2d21BTkwwWjFsOGVnWVBCOHhub1B0RCtGaUhrbGVheWVuOGZSektXc3N3cnlkeHMyeERhbEZzcFhueXk3SUJxT25qNldUaGpaZFZNTHZTVjlSTDNEN1dvV2hVWnNia2FYVnU4WG9HWndzZnZvdWR3dGJVeGF4UCtwdzAvVm5tZG9ra1V4OVBVWGtlQU9jS0lsa1I5M2Fsc2NIMnZRbHRjWE9WNDgzSnFkTm5BUER4OXJ6aXNXVmw1Zno4UzBXTjFDM2JkN0psKzA3czdXeng5dkxrcHM3aEJQcTNydGRZeFg5VVFJaWJtaERaSkVrSUlZUVFRZ2docnNxRlpHdWdmNXZMOURTZHBLUWszTjNkYWR1MkxSczJiS0JObXpaMDdkcTEycjRCQVFFY09YS0VQbjM2R0d1em5qdDNqc3pNVEFZT0hIalpjdzBZTUlCVHAwN3h4eDkvOE9DREQySnRiYzNXclZ0SlRFeWtiOSsrMk50ZjNTS3R4dVRpY3ByTmpiNDhuNVNpV0x5c2dpN2Z1UW1ydDJScmU0ZkJhTlVXSExsb1U2eWpPVnRZZkhvNnhlVkY5SFc3ai9WSm4yTlFET3pPK0kwaG5vOHozUE5Kdm91ZGNrWG42ZTV5SnlwVUhNeGFWMnUvMjN5bWtxNC94NDcwbjJ2c1k2YTJZTFRQZEVvTStpcWJlVjNNM3N3VlI0dUtXOWZQRlVUWDJDOWRmNDUwZmVXTnVxeTFMUWh0Y1hPdGNUUjFPM2Z0QXlBMHVPNGZ0dlNNVEJ3ZFdxRFZhbmhrd24zb2RCYTA5UEdtcFk4WE50YldEUldxRUVJSUlZUVFRZ2hSYjByTEttNFA5SEIzTTNFa05aczRjU0lXRmhWMU5qZHMyRkJyM3c0ZE9uRGd3QUZpWW1JSUNRa0JZUHYyN1ZoWVdCQWVIbjdaYzFsYVdqSnExQ2lXTFZ2R3NtWExDQWtKWWNlT0hiUnMyWkllUFhwYys4VTBBbm1sbWFZT3dhUnlTelB3dW55M0pxM2VrcTNkbmU5RVg1NWZKV2taZFg0enp3Y3ZwYWc4bHkycGl3SElMVTFuWCthZmRITytneEQ3dmh6TjJWcW5jMWhyVzlEYjVSNVM5YWVKemR0YmE5L1dOcDNwNERDa3hpU250MVV3ZDdkNkEyK3JZSDQrK3dZRlplZU5iU1VHUGM0V0xWR2hScWV4cHBWTkIwNWQ1bnhPRnQ2NDZIeXJITDl3TE1pK1Y3WGpqdVg4VSt1OE43cVUxSFEyYmQyT2IwdHZmRnQ2MTNuY2IzK3RadTM2emN5ZDlTYWpSdzV2d0FpRkVFSUlJWVFRb3VsUkZJVURoNkxZc24wSFVVZGl5TWpJb2tpdk4zVllEYzVTcDhQWjJaRjJvY0gwNjkyVFR1SHRqQ3N3VFVuZENHS295WVZFYTEyNHU3dmo1K2ZIcGsyYmFOMjZOY2VQSHljdUxvNkJBd2RpYm01ZXB6bjgvUHdZTUdBQUd6ZHVKRFUxRlNjbkorNjQ0dzdqSnRrM09rVnAzbnVmS0pTYk9nU1RxNWRrYTZCZEQ5cllkbVp6eW5lVUdvb3J0ZDN1TXcwM3l6WXNqNXRKVVhtdThmamFwQVdFT3d4bHJOL2JmQlF6bHF6aXhNdWVaNlQzRkN3MDFtdzg5dzJLc2N4MDlXek5uTWt1U1FKQW85TFN5cVlEQURxTkRiMWM3K0VXcjhrVWx4ZncwNW1YMlpmNVY2V3gvNlF0cGIvN2czUjJ1aFdBL0xJc3RxWDlWT3Y1T2puZXduQ3ZwMnBzZnpTZzZtWmIwTFRydHBhVWxQTGVuUG1VbEpSeTN6MTNYZEhZL1B3Q2N2UHlNRE9yWE9jakl6T0xzM0huT0gzMkhMR256NUtYbjgrN2I3eFVuMkVMSVlRUVFnZ2h4QTB0SVRHWk9mTVhFbldrYVc3TVhKc2l2Wjc0aENUaUU1Sll2VzRqN1VLRGVmN3BTWGg3ZVpnNnRDWmo0TUNCZlB2dHR5eGZ2cHlVbEJROFBUM3AwcVZMbmNkblpHUncvUGh4NC9QOC9IeGlZbUxvMkxGam8waU1DM0d0cmpuWnFsV1pjNXZQVlBUbCtXeE8rYlpTMjBDUGlmUndHVVBVK1Uzc3ZLVEdhazVKR3IvSGY4ai90WHFESndLL1llR0ppV1FXSjlSNG52WU9nN2pKZVRSeEJWSHN6MXhwUEs1UThSY0RyZHFDc244VHZkYmFGdGlidTNBOGR3ZGF0UVVUMnN5bGpXMFg4c3V5bU9BL2o1L1B2Z0hBN3ZSZnE5MWs2NitFdVd4SlhZUk9ZME81VXNiNWtoVEtsZEphWDRkdGFUK3hQMnRsbGVPOVhjZHlzOXNEdkIwMXJKcFJUVmQ2UmladnovcUlJekhIR1Ryb1p2cjNyYnF5OThLWGFIbDVPUnFOcGxKYlJtWVdLcFdLNU9SVWZsejZDL0dKU1p5TFQ2Q2dvTkRZUjZ2VjBMTmI5WFZraEJCQ0NDR0VFS0k1aWpvU3c2c3paNUZmVUdEcVVCcUZxQ014UERWbEJtKzlOcDEyb2NHbURxZEpjSEZ4b1hQbnp1elpzd2VWU3NXSUVTUHF0Q28xT3p1Ym5UdDNFaGtaaWFJb2hJZUg0KzN0VFVSRUJPdldyV1BQbmoxMDY5YU5zTEN3S2d1dmhMaVJYSE95ZFpUUFZEd3NBL2c5ZnBaeGN5c1ZLb1o3VFdhUXgwVGlDNDd3MCtucVZ4N3V6dmdWTDZ1MjlIWWR5NVNRcFh4OWNuSzFoWVM5clVJWTIrb3RTZ3g2bHA1NXRkS3ExcHlTVkFBbXRQbUljd1ZScUZVYWd1MzdvRUxOeWR4ZFBPVC9NVzN0dXZOOTdGUnlTek40TEdBaHo0ZjhUUFQ1emR6a1BKcWk4bHdNaWdFRDVjYWwzaHFWRnJWS2krYWlmMnFWbHUxcFM3RFUyS0ZWbStGb1hsR0JvbFNwU1BEcXkvUFJsK2RYaWIyb3JHTHpyS3ppcEt0OWlXOG91WGw1L1A3WFdwYi8raWRGZWoxREI5M01jMDg5WG0xZkYyY256c1VuOHVPeVgrblNxUU1xd0tBb25ENGJ4OEhEMFhoN2VWSlVWTVQ2algvajZOQ0MwT0MyK0xmMnc2OVZTL3g4ZmZEMjhrS3IxVlE3dHhCQ0NDR0VFRUkwTndtSnlaVVNyU3FWaXVGREJqSjhjSDk4Zlgyd3NyUTBjWVFOcjdDb2lMaTRlTlpzMk15YTlSdFJGSVg4Z2dKZW5UbUxUK2UrSnl0YzY4SCsvZnZadDI4Zk9wME92VjdQTDcvOHdxMjMzb3FYVjlWS25ZcWljUHIwYVE0ZVBNaXBVNmRRRkFWM2QzY0dEUnFFajQ4UEFLMWJ0K2J2di84bUtpcUt0V3ZYc21uVEpvS0NnZ2dPRHNiWDE3Zks0aXdoR3J0clRyWmFhMXR3S204UDIxS1hHSS81MlhSa29NZER4QlZFOGVXSlNSUWJDbXNjLzl1NTl6RW9CZ0x0dXBOY2RMTGFQb004Sm1LaHNlYW5NeStUcWo5ZHFXMTN4bS80Mjk1RWE5dE90TFhyQ1NnVUd3clptYjZjZzFucjhMZnJ4c3FFZVVSbVJ3RHc0ZEc3R09RK2tXRDdQblJ4R2xubjY4d29Qa2RFOGxkMGRSckY3UzFmQktCY0tlVkU3cTZLc2xldUFBQWdBRWxFUVZRNno5SFVwYWFsOC9BVHo2SFhGK1BvMElLbm4zaUV3UVA2MXRoLzdKamJPWEV5bGg5Kytwa2ZmcXBjVzlmSzBwS0g3eDlMMXk0ZCtYblJWemc2dEdqbzhJVVFRZ2doaEJEaWhxVW9DblBtTHpRbVdwMGNIWmd4OVduQzI0ZVpPTExyeThyU2t1Q2dRSUtEQWhuUXJ4ZnZ6WjVQWmxZMitRVUZ6Sm0va0xudnZ5bTNxbDlDcjlkalptWkdkbmJGQXJxYVZxbm01dWF5ZHUxYVltTmo4Zkh4NGZiYmIrZk1tVE9zWGJ1V0gzNzRnYUNnSUhyMDZJRzd1enZ4OGZIRXhNUVFFeE5EWVdGRlRzalQwNU9lUFhzU0VCQlFhVjVyYTJ0dXZmVld1bmZ2enM2ZE96bDY5Q2lSa1pGRVJrWmlZV0dCdjc5L25WZlAzc2dzMUZhVUsyV1VLU1hWdG9jN0RxT2xkU2gveHMrcDg1eHFsUnBYWFd0U2kwNGI3d3l2anFPRlo3TlpKSGc5WEhPeTlhY3pMNlBUV0ZmNm9aM09QOERYSnlkek1tK1A4ZGIrbWlnby9CNC9Dd3UxVmFXa2JMR2hnRU5aYThrdVNlYkhNek00bkwyZWcxbHJxNHd2S0R2UGx5Y24xVGovbi9Heks2MDR6U3BPNU9lNE40R0swZ01XYWt2VUtrM0ZQeXIrV21LZ0hJTmlRRkhLTVdEQW9KUlQ5bThaZ2NqekVlU1ZaYUZHUlh6aEVkTDE1MnE5dnVTaWsrelBYRlZybjZiQ3pkV0ZpUS9laDVsV3k2RCtmUzViWkR1OGZSakxGMzlOUWxJeUpjWC9mcG1vVkZqcUxQQndkME9yclhoN1d0U3h5UGJGZW5idmlvdXoweFdQRTBJSUlZUVFRb2diMFlGRFVjWWFyU3FWaXBkZWVJWU83VUpOSEpWcGhiY1BZOGJVcDNuaDVaa29pa0xVa1JnT0hJcWljOGVtdTNmSzFZaUlpQ0FxS3NyNDNOM2R2VXFmbkp3Y3Z2enlTd3dHQS8zNjlhTkhqeDZvVkNyQ3dzTHc4dkppN2RxMUhEdDJqTE5uenpKeDRrU3lzckxZdjM4L1dxMldzTEF3T25YcVZPM0sxNHM1T1RreFlzUUkrdmZ2YjB5MlptVmxFUkFRME9RVHJRRHZkZHJGM3N3L1dYTG1sV3JiZysxNzA5VnAxQlVsVzcydFFuZzIrQ2UrajUzSzRlejExZmJwNkRpTWNYN3Y4ODJwcDRqSjJYNVZzWXZLcmpuWldxNlVVbEIydnNyeG1KeHRWelRQcGF0Zjgwb3orZUgwTk9QejZoS3RkVkhkcmYwWGxCbUtMNXNNdmxST1NScUhyaUNXNlBPYmlUNi8rWXJPY1NNYlBlTEthdE5xdFZwYXRmU3A5emhtdmpMdDhwMkVFRUlJSVlRUW9vbllzbjJIOGZId0lRT2JmYUwxZ3ZEMllRd2ZNcERWNnlydWR0MnlmYWNrV3k4UkdCZ0lWQ1RwM2QzZENRdXJ2QnJhMWRVVkh4OGYvUHo4Q0FnSXdNbXA4c0ltQndjSHhvNGR5OG1USjlGcXRkamEydEtoUXdlc3JhM3g4Zkc1N0VLc1MxbGJXOU9qUnc5NjlPaEJabVptbGZPSjZxbFFWZGxNM3QrMksyVktDY2RxU2FKR1ptOWtnUHNKeHZtOXg0ZEg3eVNuSksyaFEyM3lyam5aS29RUVFnZ2hoQkJDQ05PNnNLb1ZZUGpnL2lhTXBQRVpQcmkvTWRrYWRlU29pYU5wT0dxMUdvT2g1bHZGYXhJWUdHaE11RmJuNFljZnJ0TThsNVlIOFBmM3YrSllMblV0aWRibXNCcjJna0M3SG96eW5zTGlNeStTWFp5TXZia2JBS0V0YmlhKzRJanhPVUNhL2d5KzFwWC80TEE3NDFjR2VUeUNuMDFIc291VGpjY1ZESndyaUw0K0Y5R0VTTEpWQ0NHRUVFSUlJWVM0d1dWa1pCa2YrL3JXLzkyRE43S0xYNCtMWDZlbVJxUFJYRld5dGFscUxodHIrVnEzWTBLYnVSZ29SNk15STlDdU94UDg1MVhxODJMWUg4YkhVL2ExNTVuZ3hkWE9kWC9yRHlzOUx6RVU4ZUtCYnZVZmRCTlhKZG1xb3Zsay9tOUU2Z1lxNUcycDAxR2sxd01WdXpjMmgxMHE2NnF3cU1qNDJGS25NMkVrUWdnaGhCQkNDRkc5QzcvUEFmTDczQ1V1ZmowdWZwMmFHcDFPUjJscHFhbkRhRFIwemVEMzkxWTI0VHdhc0FBREJyNDQ4VGlKaGNkSUxEekdsSDN0NmVseU55TjlwdkQ2b1pzcE1WUiszMC9aVjdHeTFVWG5TMzVwRmtYbGVVREYza1kyMmhhY0wwbTk3dGZTbEZUSnJOcVlPWm9pRGxGSE50cUdxVlhpN1B6Znp6MHVMcjVCem5HanV2ajF1UGgxRWtJSUlZUVFRZ2doR2dzckt5dFRoOUNvM0lpdmg2MlpNLzYyWGF2ODA2cXIxcjF0N3pDSVNZRmZVV0lvNHROakQxYTUzYitqNDNDaXN6ZmhiOXVOdVYwaXNkVFlWbXJYYVd4NE5HQWhqd1YrWVR6MmY3NXY4R3p3VDdoYlhuc0ppT2FzeXNwV0M3VVZicnJXcE9wUG15SWVjUmt0cmRzMXlMenRRb09KVDBnQ1lNMkd6UVFIMVZ5dnBibFpzK0cvRGM3YWhZYVlNQkloaEJCQ0NDR0VFS0o2bHBhVzZIUTY5RTE0OVc1ZDZYUTZMRy9BRmQ1QmRqMEpzdXRaNWZqYlVmOXRScTVDeFdDUFJ4bnE5UVJwUmFmNTZ0UlRaQlVuVnVyZnd0eU4xcllkK2VyazE2aXJxU0NxUXNVNHYvZHdNUGZneHpNempNZi9USmpEcE1Ddm1CejBIVitlbUVSY1FWUTlYbDN6VVczTmdKNnVkMS92T0VRZGFGUmF1am5mM2lCejkrdjkzNGQ1emZxTkhJcVVBc2dBaHlLaldiTitvL0Y1djk0OVRCaU5FRUlJSVlRUVFnaFJNeWNucDJhMU1WUjExR3IxTlcyc1pVb3hPZHY0T09hK0t2OXlTektNZlI0SldNQXdyeWVKT2IrVmVjZnVxNUpvQmVqaU5KTDgwaXhPNU82czlqeWpmS1lTMnFJZmZ5WE01V3orWWVQeHZOSU1QanMrZ2ZNbHFUd1crQVUrMXFIMWY1SE5RTFdmd042dTk5REd0dlAxamtWY3hsRFBKM0MzYk5NZ2MzY0tiMGU3MEdBQUZFWGh2ZG56bTMzQzlWQmtOTy9Obm8raUtBQzBEd3VoVTNqRHJDd1dRZ2doaEJCQ0NDR3VsWm1aR2E2dXJzMDI0YXBXcTNGMWRjWE16TXpVb1Z5Vi9MSnM0Z29pcS93clUwcU1mUUx0ZXJBNjhSTytPZlVNeGVVRjFjN1QxZWsyRG1TdHdhQlUzVEN0bjl0NCtybU41MERXR2xMMXAxRlJlVytnQWU0UDhVL2FNZ3JLc2hubFBiVitMN0NacVBiVHAwTE4yRlp2NDZKcmViM2pFVFZvNXpDUUFlNFRHbXgrbFVyRjgwOVB3c2JhR29ETXJHeGVlSGttY3ovNWdwaGpKeXB0RXRXVUZSWVZFWFBzQkhNLytZSVhYcDVKWmxZMkFMWTIxa3laL0RpcUJ0cWdUQWdoaEJCQ0NDRWF1NUtTVW41ZnVaYllNMmV2YXZ6ZS9ZZUlUNmk2Q2c4cUZ2Mzh1V29kaDZPT1hFT0VBaXB1b2ZmdzhHZ1dHMFJkckxsYzkyZkhKeENSL0JVS1ZST3BBT1pxUzF4MHZ2UnpHOC9jTHBGTURQZ0VnSGM2L3NQY0xwRkVaa2V3TW1FZWg3TFc4bWpBUWxyYmRqS090VGQzNVdiMys3SFMydlBaOFlmNSt1U1QxK1dhbXBxcWhSdis1V2poeGZNaEsxaWQrREZiVTMrOG5qR0ppMWhxYkxtOTVZdDBkaHBSNWE4TjljM2J5NE8zWHB2T3F6Tm5rVjlRZ0tJb3JGNFh3ZXAxRVExNjNzYk8xc2FhbWE5T3g5dkx3OVNoQ0NHRUVFSUlJVzVBQmtWQjNRUVdicHc5Rjg5blgveVAxbjYrTEp3MzY0cFhUODU0L1IzdUdIVUxUenhhZFNIUnBpM2JtYi93YSs2LzkyNDZ0Sk5ibDYrVm1aa1o3dTd1RkJVVlVWaFlpRjZ2cDd5OEhJT2grZ1RkalVpdFZxUFJhTkRwZEZoWldkMlFOVnF2eHBuOGc3VzJseHIwdkI5OW0vRzV2MjFYN3ZKOWhYa3g5Nkl2TCtCOFNTcWJVdjZIV3FVaHJ6U1R2cTczRVp1M0g0QWVMbU5RRk5pZnVZcnpKU2tOZWgxTldZM0pWZ0J6dFk3UlB0UHA3emFCNDdrN3lDNUpwdFJRZkwxaU01bmk4Z0wyWjYxQ1g1NFBWQlFPRHJUcmdaZFYwSFdMd1Vwcmg0dXVGVzN0ZW1DdXZuNWZHTzFDZy9sMDdudk1tYitRcUNNeDErMjhqVlc3MEdDZWYzcVNKRnFGRUVJSUlZUVFWOHpxMytSUGNrb3FYaDd1Sm83bTJnWDZ0MmI0a0FHc1hyZVJEWnUyTW5UUXpmVXliM0Z4TWQ4dVdvS1ptUmtPRHZhc2kvaTdVcnU1dVJuOSsvYXFsM00xTjVhV2xzMG1DU2txS0NpazZjOFluenRiVk55MW5xNlBvNmc4ejNqY29KU3pQVzBKdzd5ZXhOZTZQZW5GY2ZSeHZaZW84eHZKTGttNjduRTNKYlVtV3krd04zZmxKdWZSRFIxTG8zS3ord044Y3V3QmNrdlRVVkE0bnJzRFY1MGZ0L2xNUmEzU21EcThCdVh0NWNIYzk5L2t3S0VvdG16ZlNkU1JvMlJrWkZIVURIWTB0TlRwY0haMnBGMW9DUDE2OTZCVGVEc3BIU0NFRUVJSUlZUzRLcUhCRlF0MlRweUt2U0dTclp2KzNrNWNmSHl0ZlF3R0JWdGJHMDZmamVQYlJVdHE3VHRoL05nNm5mZmJSVXRKU1UwSDRPUFB2cXJTYm1kcks4bFdJUzVqaFBkejVKYW1zelYxY2JYdERoYWVlS2l0c2RCWUU1T3pEWUJ0YVQvUngyMGM5L2pOSkxId09CWnFhOVltTGJpZVlUZEpkVXEyTmtkT0Z0NU1EdnFlcjA0K2FmeUx3TGEwSDBuWG4yRjhtdyt4MU5pYU9NS0dwVktwNk55eFBaMDd0amQxS0VJSUlZUVFRZ2h4UXdvSmJvdC9hejhXTDExTzd4N2RNTk0yN2wvQi85NitneDI3OXRhcDd5Ky9yN3hzbnduang1S2VrY211dmZ1Tng4N0VuZU92TmVzQkdEbDhDUHNPSE9LWFAxWng1MjIzOHVENGV5cU5QeEp6bkpkZWY1ZmhRd1pjd1ZVSTBYUjRXQWJReC9WZWZvNTc4N0o5MjlyMXdFYnJTRkxoY1VKYjlNUE96QlY3YzFlY0xYd0FtQnF5SElEanVUdU15Vlo5ZVQ2L24zdWYrMXJQd2szWG1vMHAzNUJhRk50d0Y5Uk1OTzV2ZWhOenN2RG1tZURGZkI4N2xSTzVPd0U0bHJ1RGoyUHVZMkxBSjhhbDJFSUlJWVFRUWdnaHhLWFVLaFV2VFgyV1I1K2V3aWVmZjhYa3h4OXAxQW5YbWE5TXUrSXhwYVdsdGU3OGZqWXV2dEpxMVlPSG96bDRPQnFBVHVIdGVXLzJmSUlDL1hsa3duMW9MM3B0TWpLeitHRHVwNFMzRCtQaEIrNjk0cmlFdUpHMXNlMUNmL2NIQ2JidmcwRXBxMU95MWRIQ2s1U2lXTHlzZ3VucWRCc1p4ZkZrRk1lVFY1cEpCNGZCZkgxeU1xbjZXTTZYcEZZYVo2bTFRMEZCaFFvWEMxL00xQmJOb29Sb1EycTgzL0tOaEtYR2xrY0NQdU8zYysrekkvMW5BTkwwWjVnWE00NEgyOHpGMzdhcmlTTVVRZ2doaEJCQ0NORlkrYmYyNDdrbkgrZWp6ejRuK3VneHh0OHpoa0QvTm5oNHVOOFFtMmFkakQzTjdIa0xtZmJjazdScDNhcFNXMWIyZWFhKzlBWTNkZTdJb3crTnIzYkRySzZkdzRsWVdiR2lidENJTWNZTnNoUkY0WWxuWDhSZ01QREVveFBJeU13MmpqRVlETHo5d1VlVUd3dzhNbUVjYWVtWkFEZzQyR05oYnQ1d0Z5dUVpWmlyZFFCNFdiWmxTc2hTdksxQ0tDclA0KytVNy9rbmZSa0FpbEt4dVZsMXlWQmJNMmNzTlhha0ZNV3lOWFV4VzFKL01MYUYyUGVqZzhOZ3p1UWZxRlN6MWRiTWlkdDlYaVRjY1NqbkNxTEpMRTZnbytNd1BDd0RXQjczRnFmeTlqVDBaVGRaa215dEE0MUt5NTIrTCtObTJacmZ6MzJBZ29IQ3NodytQL0VJUXp3bk1jaDlZcE92NHlxRUVFSUlJWVFRNHVxTUhENlU0TGFCdkR0N0hxKy8rMEdEbk1OY2ExSHZjNTZNUGMzMFY5Nm11TGlZM0x6OEt1MjJOdGI0dC9GanhlOHJpVDBUeDJzem5zZld4cnBPYzZ0VUtsNThmaklQUC9FY2s1OS9xY1orazU2WmJuejg5bXN2MHYybXpsZCtJWmZvTzJ6VU5jOGhSSDNxNUhnTEFKNVdiY2twU2VQMytBL1lsZjRMSllZaVk1L3NrbVFBN21uMUZtZnlEeHFQcTFVYU9qZ01CdUJrM2g0VURMV2V5OWJNbVQ2dTk5TEhkU3dXR212Mlo2NWtlZHhNU2czRkpCZWRZSmpua3p6UjltdE81ZTNobjdTZmlUNi9tWEtsdEw0dnVVbVRaR3NkcVZEUngvVmVuQzFhOHNQcEZ5Z3VMOENnR0ZpYitCbkhjdjVobk4rN09GbDRtenBNSVlRUVFnZ2hoQkNOa0g5clA3NytiQjR4eDQ0VGZmUVloVVZGbHg5MEJYNWMrbXU5emhjWmZaUlhacjVQZWJtQnQxNmJUc2NPWVZYNm1KbVo4ZExVWi9EeWNHZlJraFU4OWR5THZQMzZESHk4UGV0MER0K1dGYjlERHhzOGdONDliZ0pBWDF6TTI3TSs0cllSdytqYUtSeUE5TXpNYWpmT3VscTJOamIxTnRmbDVPVlhUVklMY2Ftbzg1c1lVUHdRZXpMKzRPK1U3eWxUU3FyMDJaNjJCSC9icm5Sd0dFSkh4MkdWMnZUbCtXeEwrNUhEV2V0clBVOTNsenU1cStVcnFGVWEwdlZ4L0hsbUJrZk8vMjFzajBqK21xTTUyeGp0TXcxLzI1dXcxTmh4TkdjTDVVcTlYR2F6SWNuV0t4UnMzNXZuZ3BldzZQUTBFZ3VQQVhBMi94Q3pqOXpGSFMxbjBNVjVGQ29hLzYwZ1FnZ2hoQkJDQ0NHdUw3VktSV2h3RUtIQlFmVStkMzBtVzlkR2JHYmVwMStpczdEZzlWZW1rcENZVE1jTzdWQlZVL2JnbSs5L0lzQy9OYzgvUFltUFB2MkNwMTk0bVptdlRLTmRhSEMxY3hzTUJnNGNpdVQ0eVZqR2pya2RnSlkrWHNZVnF3VUZoVUJGY3ZyQ3NmaUV4SHE3Tm9CVkszNnExL2xxODh5MGx6a1lHWFhkemlkdVRBVmw1NWtWZlh1dEswZ0x5czd6MmZHSHJuanVVa1ZQVGtrYUNnb0hNbGNUWk5lTHlPd05ITXBlajBFcHI5SS9xZkE0QzQ0L1RCdmJ6cHd2U1pYNnJWZWhha0VWY1ZtdXVsWThFN3lZdm03ampNZUtEWVVzT2ZzcVA4Uk9wYURzdkFtakUwSUlJWVFRUWdnaHJseEpTU256UHZ1UzJmTVc0T2pRZ25rZnZzVzUrQVRtTC95YW5idjNWZWtmZHk2QnBTdCtaL1c2alF3Zk1vRFhaanlQWGwvTTlGZmZZdi9CU0dNL1JWR0lqRDRLd084cjF6THRsYmZZdk9XZmFtTXdHQ3B1Z2Rab0pGMGhtcGVHdWxYL1pPNXUzb3djaEw0OG54SkRFZC9GVHVGQTFwcHFFNjBYaTgzYlQyWnhRb1BFMU5USnQ5ZFYwcXJNR2Uwem5Za0JuMkN0YldFOGZqaDdBeDhldVpNVHVidE1HSjBRUWdnaGhCQkNDSEZsc3JLejJiNXpENkVoUVh3Njl6MWF0ZlJoK0pDQjJOdmI4ZFYzaXlrcks2dlUvNXNmZmtKUkZPNi9kd3dBdlh2Y3hKc3Z2NENYcHdkdC9Id0IyTDMzQUhlUGY0UXBMNzRPZ0Yrcmxyd3kvVGsrbWZ0dXRUR1VsbFlrbkdRakxDSEVqVXFTcmRjb3hMNGZMNFQrUW9EdFRjWmp1YVhwZkg3aVVmNkkvNUF5V1c0dGhCQkNDQ0dFRU9JRzRPN215cnhaYnpIbjNUZHdkS2hZVktUVFdmRFErTEhFSnlUeDNZL0xqSDEzN3ozQWpsMTc2ZCszRnlGQmdjYmpOM1hweUJmelA2UkZDM3NBU2twS2NIVng0WmtuSGdHZ1kvc3didTdUczhaa2F1Ni9OVTUxbHJvR3VVWWhoR2hvVXJPMUh0aVp1ZkJZNEpkc1MvdVJWWW56alFuV0xhbUxPSkc3aS90YXY0K0haWUNKb3hSQ0NDR0VFRUlJSVdybjdlVlI1ZGd0UXdleThlOXRMRnZ4QnlGQmJRbG80OGZzanhkZ2IyL0hFNDlPcU5KZnJmNXZYVmZ2bnQzbzA2czdBQjh2K0crVHF3OCsrb3oxRy84RzRNdi9MZUxML3kycU5NZkxiN3hYWmQ1WFpyNFBRTVRLNVZkK1lVSmNKOVhWTm01T1ZMS3VVNUt0OVVXdFV0UFBiVHdoOW4xWmV2WTF6dVFmQkNDNTZDUnpqOTdEQ085bjZPdDJuN3pwaEJCQ0NDR0VFRUxjVUZRcUZUT21QczBUejA3bm5Wa2Y0ZXpzUkU1dUh1KytNUU9IZjFldzFqYTJPb01IOUNVd29FMlY0NnZXYnVETTJYTjRlWHB3KzZoYjZpVitJYTRuRzYyVHFVTXdLUnV0bzZsRE1EbEp0dFl6RjUwdlQ3Yjl0dElxMTNLbGxEL2laM1AwL0ZiRytyMU5DM04zVTRjcGhCQkNDQ0dFRUVMVW1ZdXpFK1BIam1IK3dxOUpURXFtZjk5ZWRPa1VmdFh6ZGV6UWpvNGQybFU2bHA2UnlkZmZMY2JGMlltazVCU0MyL3JUTnNEL1drTVg0cnBxYVIzRzdveGZUUjJHU1ppcmRiaGJ5bWRXbGxrMmdBdXJYRjhJK1FVL200N0c0eWZ6OXZEaGtUczVsTFhXaE5FSklZUVFRZ2doaEJCMWw1cVd6dXg1Qy9qazgyK3dzTERBMDhPTnpWdi80WVdYWjNMaVpHeTluQ012djREWDMvbVEwdEl5M243dFJRTGErREh6dmJta1oyVFd5L3hDWEMvdEhRWlYya2k5T2JuSmVUUm1hZ3RUaDJGeXNySzFBYm5vV3ZKazIyL1pudllUcXhJL3B0UlFURkY1SGorY25rWjJTUXI5M1I4MGRZaENDQ0dFRUVJSUlVUVZpcUlRR1gyVWxXczJzRzNITHNyS3l1bmNzVDFQVDVxSXM1TWozeTFleHE5L3J1YUo1MTZrZlZnSVF3ZjFwMWVQcnRoWVcxL3h1U0tqanpMNzR3VWtKYWN5K2ZHSGFkTzZGUzgrL3pSUFBUK0R5YysveFBRcGsrbllJYXdCcnJMcEt5b3FvckN3RUwxZVQzbDVPUWFEd2RRaDFSdTFXbzFHbzBHbjAyRmxaWVdscGFXcFF3TEFXdHVDTWI2djhWM3NGRk9IY2wwNVduaHhxL2V6cGc2alVaQmthd05UcTlUMGRidVBZUHUrL0hqbVJjNFZSQVB3VjhKY0xMVjJkSGUrdzhRUkNpR0VFRUlJSVlRUVVGeFNRbFQwVVhidFBjQS9PL2NZVjVWMjdCREcyREczMHltOHZiSHZZdy9mejRqaGcvbHgyYTlzMnJLTnlPaWp6Sm12SnJodEFPMUNnMmtiMEliZVBidWhMeTVHclZhVGs1TUxnRWFqQVNxU3VRY1BSL0hMNzZ2WXZlOEFPcDBGMDZkTVp2Q0F2Z0MwOVBIaTNUZGU0dFdaNy9QQ3kyL1N0WE00dHc0ZFJLZU83YkZxSkVtMXhxeTB0SlRNekV6MGVyMnBRMmt3Qm9NQmc4RkFhV2twZVhsNTZIUTZuSnljTURNek0zVm90SGNZUkgvM0I5bWM4cDJwUTdrdWJMU08zT2YzUGhacUsxT0gwaWcwbVdTcm9pZ2NPQlRGbHUwN2lEb1NRMFpHRmtXTjhrdWxyZkZSSkV1QUphWUxSVlJocWRQaDdPeEl1OUJnK3ZYdVNhZndkczErSjBFaGhCQkNDQ0ZFOC9EOWo4djQrWmMvQVhCMGFNR2RvMGN3Zk1nQVdyWDBxYmEvbDZjSDA1NTdrb2tQam1QOXhyL1o5UGQyanNRYzUwak1jVzRiTVl3K3Zib1RzWGtySDMvMmxYRk1VS0EvV2RubmVYcnFTNlNrcHFOU3FlamRzeHVQUFRRZUQzZTNTdk9IaFFTeDhPTVBtRFAvYy9idVA4VGUvWWU0Wjh4b0pqNHdydUZlaENaQXI5ZVRscGJXcEZheDFvVmVyeWM1T1JsWFYxZDBPcDJwdzJHazl4VGEydlZrMmRuWHlTNUpOblU0RFNiY2NTaDN0bnk1MlpaT3FFNlRTTFltSkNZelovNUNvbzdFbURvVWNZTXIwdXVKVDBnaVBpR0oxZXMyMGk0MG1PZWZub1MzbDRlcFF4TkNDQ0dFRUVLSUJuWC8yTHRScTlYYzFMa2o3VUtENjd6d3hOR2hCZmZjTlpwNzdocE5ja29xQnc1Rk1lamZGYXJ0UW9NWlBXSVlXcTJXUVA4MjlPdlRFNEF4dDQ4aTlzeFpiaDk1QzM2dFd0WTR0N3ViS3grKzh4cUhJcVBadmZjQUQ0MGZlKzBYMm9TVmxwWTJ5MFRyQlFhRGdiUzBORHc4UEJyRkN0ZEF1KzY4MUc0bHNYbjdTQ282UVVIcGVSU1VCamxYWXVFeGp1ZnVBTURkMHA4USs3NE5jaDRBcmNvTWUzTlgvRzI3NGFLcitmUGJYTjN3eWRhb0l6RzhPbk1XK1FVRnBnNUZORUZSUjJKNGFzb00zbnB0T3UxQ2cwMGRqaEJDQ0NHRUVFSTBHSjNPNHBwWGpYcTR1M0hyc1A5V3FMWnE2Y05Uano5Y3BkOXRJNFpkMGJ6aDdjTUlieTkxV3k4bk16T3oyU1phTHpBWURHUm1adUx1N203cVVBRFFxTXdJdE90Qm9GMlBCajNQOTdGVGpZOEh1RStnaTlQSUJqMmZxTmtObld4TlNFeXVsR2hWcVZRTUh6S1E0WVA3NCt2ckkzVmN4QlVyTENvaUxpNmVOUnMyczJiOVJoUkZJYitnZ0Zkbnp1TFR1ZS9KQ2xjaGhCQkNDQ0dFRUkxU1VWRlJrNjdSZWlYMGVqMUZSVVdOWnRPc2hxYWdFSnUzMS9qYzM3YXJDYU1STjJ5eVZWRVU1c3hmYUV5ME9qazZNR1BxMC9LWExuRk5yQ3d0Q1E0S0pEZ29rQUg5ZXZIZTdQbGtabVdUWDFEQW5Qa0xtZnYrbTFMRFZRZ2hoQkJDQ0NGRW8xTllXR2pxRUJxVndzTENacE5zVFNtS0piOHNHd0FYWFV0YW1EZU9WYjNObGRyVUFWeXRBNGVpakRWYVZTb1ZMNzN3akNSYVJiMEtieC9HaktsUEc1T3JVVWRpT0hBb3lzUlJDU0dFRUVJSUlVUlZsaGR0Q0ZSWVZHVENTQnFmaTE4UHkwYXdjVkpEa1ZXdGxUV24xK05VM203alkzL2JiaWFNUk1BTm5HemRzbjJIOGZId0lRUHAwQzdVaE5HSXBpcThmUmpEaHd3MFB0K3lmYWNKb3hGQ0NDR0VFRUtJNmprN094b2Z4OFhGbXpDU3h1ZmkxK1BpMTZtcEtTOHZOM1VJalVwemVqMGlzemNhSDdkdDROcXc0dkp1MkdUcmhWV3RBTU1IOXpkaEpLS3B1L2o5RlhYa3FBa2pFVUlJSVlRUVFvanFYYnloNzVvTm0wMFlTZU56OGV2UkxqVEVoSkUwck9hK01kYWxtc3Zya1ZPU3h1bTgvUUJZYUt3SnR1OWo0b2pFRFp0c3pjaklNajcyOWZVeFlTU2lxYnY0L1hYeCswNElJWVFRUWdnaEdvdCt2WHNhSDY5WnY1RkRrZEVtaktieE9CUVp6WnIxLzYzNjY5ZGJWdjJKcHVWdzlub1VGQURhdFJpQW1kckN4QkdKR3piWlduUlI3UTJyWmxMd1dKakd4ZSt2b21aVTgwVUlJWVFRUWdoeDQrZ1UzczY0dWxWUkZONmJQYi9aSjF3UFJVYnozdXo1S0VwRklxcDlXQWlkd3R1Wk9Lb2JTMlptWnFYbkJRVUZiTisrbmVMaTRpdWFKeVVseGZoekVQWHJZTllhNCtPT2pzTk5HSW00UUd2cUFJUVFRZ2doaEJCQ0NIRnRWQ29Weno4OWlhZW16Q0Mvb0lETXJHeGVlSGttdzRjTVpQamcvdmo2K2pTTGhVcUZSVVhFeGNXelpzTm0xcXpmYUV6dzJkcFlNMlh5NDhZTmtNWGxaV1JrOE0wMzM5Q2xTeGNHRHF6WXl5UXhNWkZ0MjdhaDBXam8wYU51cTRTenM3UDU5dHR2Q1FzTFkrVElrY2JqT1RrNTVPZm5YM2E4bDVmWDFWMUFNNUJWbkVoY1FjVkczdGJhRmdUYWRUZHhSQUlrMlNxRUVFSUlJWVFRUWpRSjNsNGV2UFhhZEY2ZE9ZdjhnZ0lVUldIMXVnaFdyNHN3ZFdnbVpXdGp6Y3hYcCtQdDVYSDlULzV2YnJlZ3NCQnJLNnZyZi82cnBDZ0txMWF0UWxFVVFrUC8yNUE4SUNBQVoyZG5kdTdjU1ljT0hiQ3F3elh0Mzc4ZmxVcEZ0MjdkS2gzZnUzY3ZlL2Z1dmV6NEdUTm1YUGtGTkJNSExsclYydDVoTUJxVnBQa2FBL2twQ0NHRUVFSUlJWVFRVFVTNzBHQStuZnNlYytZdnJMU3hkSFBWTGpTWTU1K2VaSnBFSzJCcll3UEE2VE54bFRZeGEreTJiZHRHVWxJUzNicDF3OTNkM1hoY3BWSXhjT0JBbGkxYnh1clZxN25ycnJ0cW5VZXYxM1A0OEdIYXQyK1BxNnNyQm9PQmtwSVNkRHFkc2MvWXNXT3JIWHZnd0FHT0h6OWVQeGZVQkpVclpleElYMlo4M3NWcGhBbWpFUmVUWktzUVFnZ2hoQkJDQ05HRWVIdDVNUGY5Tnpsd0tJb3QyM2NTZGVRb0dSbFp6V0lQQ2t1ZERtZG5SOXFGaHRDdmR3ODZoYmN6YWVrQWI4K0tKTy9PUFh0dm1HVHJxVk9uMkxGakI2NnVydlR0MjdkS2UrdldyUWtMQ3lNNk9wb2RPM2JRczJmUGFtYXBzRy9mUGdENjllc0h3S0ZEaDlpNGNTUERoZzB6OW1uVnFsV05jWWlhUldWSGNMNGtGUUJ2cTJCYTJZU2JPQ0p4Z1NSYkc5aldmM2JSc1gwWXRyWTJWZG9PSElva0x5K2ZmbjBxdnBneXM3SnhjblM0N0p5bHBhV2NPSFdhNExZQnFOV1Y5emhURklVak1jZXhzYmFpbFcvTE9zV1lsSnlLdlowdDF0WTFMLzh2S1NrbE5TME5VT0hqN1ZtbmVXdFNYbDZPU3FXcUVudERVeFJGNnZNSUlZUVFRZ2dobWdXVlNrWG5qdTNwM0xHOXFVTnAxaXdzS25hR1g3TGlOL3IzN1UxQW05WW1qcWgyS1NrcC9QSEhINWlibXpONjlHaTAydXJUUmtPSERpVWxKWVV0VzdaZ1ptWkcxNjVkcS9RcExDeGt6NTQ5OU83ZEcydHJhMHBMUzltK2ZUdGFyWlkyYmRxUW1wcmEwSmZUcEcxSlhXUjgzTTl0UENvazM5RllTTEsxQVoyTk84Zk05K1l3YkZCL3BqNzdSSlgybjMvOWl5TkhqOUd2VDAvU016SjU2UEZuNmRHdEM1TW5UY1RXeHJyR2VmY2RQTXlyTTJkeCs2aGJlUExSQ1pYYTRzN0Y4K3kwVnhsNXl4Q2VlZUtST3NYNThZSXZNUmdVUG56bnRScjd6UDNrY3lJMmI4WFIwWUZGWDMxaS9BL0dsZnB4MmE5OHUyZ0pQYnQxWWVhcjArczhMalV0bmR5OFBBd0dBK1hsQnNyS3lpZ3JLNk9rcEpTUzBsTDBlajFGUlhvS2k0b29LQ3drUDcrQXZMeDh6dWZrY2o0bmg2eXNiQndjV3ZDL2hmT3VLbTVUTU1oT2pVSUlJWVFRUWdqUkpQaTM5bVBLak5lWU1ua1MvZnYwTW5VNDFVcE5UV1hwMHFXVWxaVngxMTEzNGVUa1ZHTmZjM056eG93Wnc2SkZpNGlJaUNBbkoxckdWVU1BQUNBQVNVUkJWSWNCQXdaVVdsUzFhZE1tN096c2pJblluVHQzVWxCUXdMQmh3K3BVNjFYVUxLNGcwcmd4bHAyWkMrR09RMDBja2JpWUpGdUJOZXMzY2Z6a3RTMVBmL2JKUjZzY1cvYkxuMmcwR3U3OXZ6dXJIV05oYms1cFdSa0FMczVPUFB2VW84ejk1QXVPeEJ6bnRSbFRhQnZnWCsyNDdUdDJBOUMvYjlVdjZLaWp4d0RvMEM2MFNsdE5UcHlNNWE3YlI5WFl2bnJkUmlJMmI2VjN6Mjc4czNNUDc4LzlsTmRlbkhMRnEwUmp6NXhsOGRJVnFGUXE5dXcvUk95WnM3VHhhMVduc2YvN1lRa2IvOTUyMlg1cXRScExTeDFXbHBib2REcXNyU3h4Y1hLaWxXOUxiRzJzeWN2THIzYVZjV09Vbkp3QzBDeDJEQlZDQ0NHRUVFS0lwbXpPTzI4eTk3UFBlZjJkV2Z5dnBRK0IvbTN3ZEhlcjF6cysrL2Z1Y2RWajQrTGkrUFhYWDlIcjlZd1lNWUkyYmRwY2RreUxGaTBZTjI0Y1M1Y3VaZS9ldmNUSHh6TjgrSERjM2QzSnpNd2tLaW9LbFVyRmh4OStpTUZnQU1EVDA1UHc4TXEzdXg4OGVMRGErZFBTMHE3NmVwcTZMYW1Malk5N3U0NUZvekl6WVRUaVVwSnNCZllmUE16ZjIzWmMweHlYSmx0VFV0UFl0R1U3dHd3WmlLZUhXN1ZqZERvTHl2NU50Z0lNdkxrUHJYeDllSHZXUnpXZXA3UzBsQjI3OXVMdDVVRklVQ0E3OSt3ak5TM0QyTDU1eTNhZ1lvWHI3eXZYVmp2SDZCSERLQzR1SmlNcm00eU1UUEx5Qy9EeWRDZngzK1FlZ0pkSFJRSHNuWHYyOGZHQ3I3aTVUMDllbnZZc2k1YXM0SWVmZm1iMnh3dDQvdWxKZGY0UFExNStBVFBmblFQQSt6TmY0ZTFaYzVuNTdodysvZWo5V2xmeFh1cWpXVFBSYXJXWWFiVm96YlNZbTVsallXR091Yms1Qnc0ZUppRXhtWEgzVkovY3Z0R2NPQlVMUUZoSWtJa2pFVUlJSVlRUVFnaHhMZXpzYkhsanhnc002TnViUDFhdlpmdk9YUlFWMVc4TjNhdE50aDQ4ZUpEMTY5Y0RNR0xFQ05xMWExZm5zWTZPamp6d3dBUDgvdnZ2bkR0M2ptKy8vWlorL2ZyUm8wY1BldmJzaVllSEJ3NE9EcXhhdFlyVTFGU0dEUnRXWmVIVzJyWFY1eTVFOWRMMTU0ak1ydmg1YWRVVzlIQ3BmWk15Y2YxSnNoVjRaZnB6dkRMOXVXcmJIbnpzYVJJU2sxbjk2MCtZbTlmOUx3VS8vTFFjTXpNdDQrOGRBMEJ4U1FrVzV1YVYrdWgwRmJmaWw1YVdZbVpXTWJlUGx4Y3pYNWxHUm1ZMm03WnNaMEMvM3BYR2JObStrN3o4QXU0Yld6SHZIeXZYc2UvQW9Tcm5YN1JrUlkyeGpSNHhqSU9IbzNsbDV2dkdZNWNtZUNOV0xtZkw5cDNNbXZzSjdjTkNtUGJjVTZoVUtzYVB2WXZFcEdUV1JmeE5SbVlXTDAxOUJudDd1MXBmaTlMU1VsNS8rd01TazFONGV0SkVPbmRzejlSbm4rQ05kMmJ6Mmx1emVIL215M1V1UzFCYlFmRWR1L2V4OGU5dFRTTFpXbHBXeHFLbHkvRnY3VWR3VUZ0VGh5T0VFRUlJSVlRUW9oNzA3ZFdEdnIydWZnVnFiYzZlUFh0VjQxeGNYTkRwZE54eXl5MGtKU1d4WmN1V0t4cnY1ZVhGdmZmZXkrN2R1NG1NaktSRGh3Nm9WQ3JqcGxneE1URWtKeWZUdDI5ZjNOeXFMa2FiTVdOR3RmTkdSRVN3ZCsvZUs3K2dKbTUxNHNjWWxJcVZ3dDJkNzhCYTI4TEVFWWxMU2JMMU1uSno4N0cxc2I2aVJHdnNtYk5zMkxTRkI4YmRqYU5EQzQ2ZlBNV0xyNzdONU1jbkVoWWFSRnA2QnVrWm1TUWtKZ1B3eGp1enljbytUMXBHQmprNXVaWG02dFhqcGtwSjJyL1diQUJnNktDYkFYanZ6WmVNeS9IUG5EM0g0ODlNWS9USTRVeWErRUN0TVhicjJvbDFmeXhsOXNjTEtOSVg4K3BGeVdaRlVmaHgyYTk4dDNncExYMjhlT3loOGY5dWpsWGgzcnZ2SUNNemkvMEhJM25vaWVlWStNQTRoZzY2dWRwVnJzVWxKYnorMWdkRVJoOWx4UERCakxxMW9vNUlyKzQzOGNDNHUvbHU4VEptdlA0dWI3MDZ2ZFlOdWk3SXlqN1A1cTMvVk5zV241QUl3QzkvcktweC9DMURCMktwMDEzMlBLWlVXbGJHSjU5L3hkbHo1L2pxazQ5UXk2WmVRZ2doaEJCQ0NDRWFpTGUzTjA4ODhRU0tvckJpUmMwTHQycHkwMDAzNGUvdlQvZnUzZW5XclZ1bGxhdEZSVVZzMkxBQlQwOVBldmJzV1o5aE4wdHhCVkVjenE3SUMxbW9yUmppK1ppSkl4TFZrV1JyTGNyS3lzZ3ZLS0JWUzU4NmoxRVVoZmtMdjhITjFaa3hkMVRVUWYzbSt5VVU2ZlVrSnFmdzd1eVBxNHhKU1V2RDNjMlZvRUIvWEZ5Y2NIVnh4dFhGR1Jkbko4ek4va3Z5eGh3N3daRi9hN0xhV0ZmY2VxOVNxZEJvTkFBY09GeFJITGxyNTNEanNacGNHQmQ5OURoM2poNWg3SitYbDgrcmI4MGkrdWd4ZW5icndvN2QrM2o4bVduVnp2SFEvV05adXVKMzVzeGZ5TSsvL3Nubjh6K29sQmpPeWo3UGEyL040dGlKVS9UcjA1T25KMDJzTlA2K2UrNGlMNytBWDM1ZnllU3BML0hHU3kvUTBzZXIxcmhUVTlOWStOVjN0ZmFwcmIxdnIrNk5NdGxxVUJTU2sxTTRjU3FXUlV1WGMvYmNPWjU3OHZFNjE3UVZRZ2doaEJCQ0NDR3Uxb1c3YlM5ZVpacVZsY1VYWDN4Qno1NDlqYXRVTDVhVGs4T0NCUXVNWTRGS2lWWkZVVmk1Y2lVbEpTV01IRG5TMkZaZVhuN1puSVdvU2tIaHIvZzV4dWY5M1IvRVJ1dG93b2hFVFNUWldvdUVwR1FNQmdPK0xiM3JQT2F2MWVzNWN2UVl3d2IxWi9PVzdTU25wSExnVUNSMzN6bUtXNGNOd3NYWkVXZG5KMXljbk5pNVp4OWZmL2NqcjczNGZKM084ZjJQUDFkNm5waVVUR3BhdXZINTloMjdVYWxVR0F3R0RoeUtySFd1VHVIdFNjL0lKRGtsbGZEMm9Rd2FNWVlYbjUvTXdKdjdZR21wbzJlM0xyejY0cFJLWDVyVkdUeWdINTkvOHdNQmJmd3FKVnIzSDR4azF0eFB5TW8reitBQi9YamgyU2VxWGZrNmFlSURXRnRaOGNOUFB6UHAyZWs4TlA0ZWJoOTFTNDIxWUlPREFvbFl1YnphdHZkbXoyZmozOXRxYks4dmZZZlZ2SmxZZmZCdjdjZFhuM3draVZZaGhCQkNDQ0dFRUNhVGs1TURnSjFkOWFVREwreEJVMVBlWU92V3JadzZkUW9uSnljMmI5NU1ibTR1dWJtNVdGcGE4dWlqLysxN2s1Q1FVTzM0dkx5OGF3bS95VGw2Zml1bjh3OEFZR3ZtUkQvMyswMGNrYWhKczArMnp2dnN5eHJiMHRNekFUaVhrRmhydndzOFBkeU5TY0sxRVp1SitIc2JaV1ZsdUxvNGMvL1l1OUhwTEJnMmVJQ3gvNm5UWndESXk4K3ZkajVGVVNndExjUGMzSXpJNktQc08zaTRVdnZLTlJ0WS90dGZWY2E5T25QV1pXT05XTG1jUTVIUk9MU3dyN1J5VjZWUzhkTFVaOGpNeWlJbHRmTE9meDd1Ym1pMWxkOHk1dWJtL044ZG93Z01xTmlwTUNjbmw2KytYY3phaU0yb1ZDcnV2M2NNOTk5N2Q0MXhGQmNYTSthT2tmaTI5R2JPL0lVcy9QcDdWcTZONElGeGQ5TzNWL2Q2M1pteHZreTRiMnlEekd0bGFVbFlTQkRCUVcybGRJQVFRZ2doaEJCQ0NKTktTa29Dd05YVnRkcjJrcElTb09aa3E4RmdRS3ZWb2xLcFVCUUZiMjl2N08zdHE5UnRYYlJvVVQxRzNUUVpsSEpXSnM0elBoL3FPUWtMOWVWTE1RclRhUGJKMXBYLzFrQ3RUZXpwczhTZVBudlpmcUVoUWJ3LzgyWDY5T3lHUTRzV0xQL3RMNzVkdElTbkhuL1l1Qm5XeFJ4YTJCdm5MeTR1SVNrNWhjU2s1SXIvVFU0aEtUbVZ1KzhjeGZoN3h2RHhncSt3c3JRa0pMaXRjVU9zTVhlTU10WnUzWDh3a29WZmY4OTk5OXpGelgzcVZteDc3LzVEZEFwdlgrVzRyYTBOdDQrZFVPWDR0NS9QdzhmYmk2WExmK2ZXWVlPd3RiWGhuNTE3bVB2SjUwU3NYTTcrZzVHOCtlNXNDb3VLc0xPMVpkcHpUOUt0YXljR2pSakQ0QUY5bVQ1bGNwVTVIMzltR3ZFSlNVU3NYRTZnZjJ2bXpQK2NRNUhSdkQzckk4YmRjeWNUN3J1bjJ0aXJxOHRhVzgzVzFxMTg2ZGdoN0xLdlNWMDBWTEpWQ0NHRUVFSUlJWVJvTEk0ZlA0NkZoUVh1N3U3VnRsOUl0dGEwNFhYZnZuM3AzNy8vWmM4emNlTEVhby92MnJXTDZPam9Pa2JidEcxTy9ZN1VvbGdBWEhTK2RITyt3OFFSaWY5djc4N0RvNnJ1UDQ1LzdreVdtU1NRWlVKSVFsaUVzQVJNWkJIWlJKQWRHeFZiVUlwTGxWcHJmMHJyVW91bzNXeC9VbHUzaWxWY3FiOGlLQ3I3Smdnb0NzZ2lJRHVJRUxaQUFrR1drSmt3bWJtL1AxSkdRbmFZTUpuay9Yb2VINU56ejduem5aRGtlZmh3N3ZkVXBONkhyUlU5Y2o3NlZ3OHBKL2VZWnI0L3FkTEg2YzludDlsMDRHQzIzdnZnSS9YcDNWTTl1MTB0U2ZyMnV6M2F0R1g3ZjBQVkk5cC9vSGlyL0lTSmIvdldSa1RZbFp5VXFCYk5tNmxYOTJ2VXBXT0dGaXhlb24zN0QrcSswWGNxYTk4QjM5eTQyQmpGeFJhZk9uY3VZQnpZdjQrYUpKWDlpL0JDYTcvZW9BSDkrdmhhRG1UdFA2RDFHemNwM3VHUTlFTzRLa2tETWtmNDFyMzE3bnZxMWFPckdqU0lLbkcvRG1sdEZSVVZxYXZTTytqaEIrOVRYRnlzUEI2UEpNbHFxYndmUzFKaVl6MzN6QisxZU9seXpaZ3pYN2Y5NUdiZk5ZL0hvNUNRSCs1UlVWL1dzcTVsRGgzb3Q3QVZBQUFBQUlDNmJNK2VQY3JKeWRGVlYxMVZibjlWbDhzbHFmaUoxN0pjdU00MFRlWGw1ZW53NGNOcTE2NmRiN3hSbzBabHJyZmI3UmRUZXAyVDQ5cWpUdzY5NXZ2OGxtYmpaRFhxZlp4WHEvR25VNDQ5V2Z1MC84QWhkYnU2czBKRFEvWGxxalU2YzZiQXQ1TzBJa1ZGSGozN3dnVFo3WGFOK2VWbzMvaFhhOWJyM2ZjK1VGUmtwSktURTNWbCszYjYvTXRWU3UrUXBudnVIS2ttU1ltS2lZbFcvcGt6MnYzZFhuWE1LQTRIYmVIaGF0Y21WY09IWmVxNWY3NVc1bXV1WEwxT3NUSFJ5c25KVmM0RmovK2Z6MjZ6S2ExZEcwblM2Znd6bWpGN3ZtYk1uaTlKZXYvRG1Yci93NWthT3FpNDFVRisvaG1kUEZYMUhpazJXN2dtUFArTUhIR3h2akczdStJZUxtVVoyTzg2RGV4M1hZbXhvcUlpaFlhVXZFZm0wSUY2NklIN1ZKbnpnMklBQUFBQUFGQysvUHg4elpzM1QxYXJWZDI3ZHk5MzNxbFRweVJKRVJHbEgyYzNUVk9IRHg5V2JtNnVjbkp5bEpPVG85emNYTG5kYmtsU1dscGF6UlJmeDNoTnJ6N0krcU9Lek9KZHhGM2piMWE3aGowRFhCVXFROWhhanBsekZraVNCdnczOUh2NzNmZDA0R0IybGNMV2lXLzlXenQyN2RZalkrN1h3ZXpEV3JsNnJiTDJIVkRmNjNycHBoOE5WblREQnI2NWU3TDJxL0RzV1hWSWF5dXBPS2o5NjdNdjZlc04zK2kxbDU1VmFxc3IxS1oxSy8zcHljY3E3Rjk2OG1UeEw3bmZQZldYQ210cjBheXAzbnIxQlVuU3gxUGU4WTMvWk5Sby9lYUJYK2k2WGowVUZoYXFCWXVXYXN4dm42ejB2VjdvL0tCVmtncWNUa21TM1c2cjlyM09sMyttUUZGUmtSWE9lZTNOZjJ2aHA4czA2NE4zTCttMUFBQUFBQUNvai9MeThqUnQyalRsNStlclg3OStpb3NyKzdSNzB6UzFiZHMyR1lhaCtQajRNdWRNbXpaTlRxZFRrWkdSU2s1T1ZzK2VQWldZbUtpa3BLUlM1OEdnYkYva3ZxZXMvT0x6ZXhxRXhtdFkwOGNDWEJHcWd1L3VNaHc2ZkVTTGxueXVlRWVjcnUxeFRiWFdIamg0U0RQbkxwUWt2VEJob204OFBDeE13Mis1c1VUUUtrbnQyN1hXb2lXZnE3Q3dVRmFyVlgvOSswdGF0MzZqUm80WXB0UldWL2pteFR2Sy9nVjN6bHYvZXI3Y2E2WXB2ZmJXdTFxL2NaTzZkZTNzRzcrd0Zydk5WbUxzWHkrT1Y1UGtKRW5Tc052dXJ2RDF5M1B1WDdvdWJEbFFYZCtmT0tHWTZPZ0s1NXdwY0txZ3dIbEpyd01BQUFBQVFIMVRXRmlvZGV2V2FlWEtsU29xS2xLdlhyM1VyVnMzMzdYcDA2Y3JLaXBLb2FHaHNsZ3NPbmp3b0hKeWN0UytmZnN5SC9jM0RFUERodzlYZ3dZTkZIM2UzK1dQSGoycWwxNTZxY1RjOGVQSFYxamJ1ZXZqeG8yNzFMY1pWSTRWN3RmOFF5LzdQaC9lL0NuWnJRMERXQkdxaXJDMURLOU1mRnRGUlVXNmE5U3RWWDc4ZmNicytlclVNVjBweVVsSzc1Q21sQ1pKYXQ2c3FacWxORkd6cGlscW5CQXZvNHdUNWp0M3pORDhUNVpveVdkZmFzbG5YK2lielZzMWNzUXczZnV6MjJXYVpwbHJMbVNhcHI0L2Nhck1ucVNtYWVyRlY5N1ErbzJiZE10Tk4rZ1g5OXhSN24yT0hzdlQycTgzcXJDd1VKSVVZYmNyS3JMaTNhU1ZPWHJzdUNRcExqYTJrcG5sTTAxVE9ibEhkWFducXlxY2wzL21qQ0lpNk9rQ0FBQUFBRUJWdWQxdXZmUE9PenB4NG9TaW9xSTBaTWdRdFc3ZDJuYzlQRHhjZVhsNXlzcks4bzJGaFlVcEl5TkRBd2NPTFBlK0tTa3BwY2Fpb3FMVXQyOWZmNVpmSjNsTXQ5N2I4NFRjM3VKOHBtUGNZS1hIOUF0d1ZhZ3F3dFlMZkRoamp0Wit2VkVaVjdiMzlTNnRpamNtVFpiRll0RzhqeWZyeFdlZnJ2SzZhNjd1cFBDd01MMHdZYUtzVnFzZXZQL25HcFk1UkpMMG04ZWVVcmVyTyt2MmtUK3A4Qjd2ZnpSVGI3ODdSZWtkMHZUTG45K2xkbTFTSlJXSGxNKy9QRkVMRnkvVnNNd2hldUMrZTN4cmRuMzduVDZhT1ZjNVI0LzVlcnkrL2U0VVNjVUJzQ1RkYy85RFZYNGY1ZG1idFYrUzFDUzVhb2QybGVYd2tWeTVYSVZxM3F6MEwrcnpaV2NmVVVLanNoOWZBQUFBQUFBQXBZV0doaW96TTFOSGpoeFJwMDZkeW56RS84RUhINVNrSHc3Qkx1ZlFyTXJZN1hiMTZOSGo0b3V0SjJZZCtJZjJuU2srekR3eUpFWS9ibGEvZHZVR084TFc4eXhidmtKdnZQTWZ4Y1hHNlBGSHgxUnBWNmtrT1YwdXVkMXVOVTFKTGpGZVZPVFI3ajE3dFhucmRtM2V1bDJORXhxVkNEeVBILzllYjB5YXJNS3p4WTJPZi8ycmUvV2pJUU1rRlFlbHUvZnNWVkppNDBwZmYvaXdUQm1Hb1NuVHBtdk1vMDlvd1BXOU5mcXVVZnIzNVBmMXlhZWY2ZWJNSVhydy9wK1hXT1B4ZUxUMDh5K1ZuTlJZNlIzU3RHejVDdDAxYW9TR0R1cXZlRWVjQnQ1NHE1NzUweE5LU2t5UWRQSEI2NHF2MWlna0pFU3BMYStvZkhJNU5tL2RMa2xxMDdxVmJ5eXRiZXNTWDVzOVdmdTBkOTkrbWFhcHg1NThXc052eWRRMVhUckpNSXhTY3dFQUFBQUFxR3NzRm91OFh1OUZyVzNhdEttYU5tMWE2YnlMRFZrRG9hSnpiMnF6ci9QbTZzdmM5eVZKaGd6ZDJmTHZpZ3FwdUxVa2FoZkMxdithTlhlaFhubjlIVVZFMlBYWFB6eGVhb2VrMVZyOHBUcDlPcjlVLzlHRGg3SWxTY21KaWRxeGE3ZStXUEdWdHUzWXBWM2ZmdWNMVWxPYUpLbmIxY1g5VWsrY09LbVBaczdWakRrTGRQYnNXUTI0L2pvdFg3RktzK2Q5b3Y1OWU4dG1DMWYyNFNNNmU5WmRvbTlyZVVKRFF6VnkrREFONnQ5WGIwNzZqeFl2WGE0bG4zMHByOWVyRzRjTzBwZ0xnbFpKYXAzYVN0T252cU9HRFlwN3RDNWJ2a0xKU1lscUZPL3d6VWxLVEZEVGxDYWwxbjQ2OThOS2E1S2twWjk5cWEzYmQ2cHY3NTZ5MmNLcnRLWXNLMWF0bHRWcVZjZjBIOW9rVEhqK0dkL0hPM2J0MXRQam41ZmRidE5QUjl5aU9mTVg2Y2svalZmVGxDWWFQaXhUTC96dHoxVnVCd0VBQUFBQVFEQ3lXcTBYSGJiV1JjRVVESitUN2R5bGFmdis3UHQ4YUpNSDFhWmg5d0JXaEl0Ujc4UFdVNmRQYThKcmIydlo4aFdLalluVytEOC9XV2JBMmJKRk0yWHQyNisvUFQ5QjExM2JRMVpyOGIrUW5EM3IxdHdGaXlSSmJkdTAwcTV2djlNSEg4OVNTcE1rRGVyZlZ4MHpPaWo5eXZhS2k0M1JqbDI3OWZ6THIrblRaVi9JN1hZcnZVT2E3aHQ5cDlMYXRsYmIxcTMwcnpjbWFlenYvNktISDd4UGk1Y3VseVJkZFdYN0tyK1h1TmdZalgxa2pHNFlQRUF2VEhoZEJ3NGUwdWF0MjdWcHl6WmxYSENma0JDckwyaXR1dEk3ZmN2N1JmN1ZtcS8xM011dktqSXlRdmZlWFg2ZjJNcGtIODdSNm5VYmRIWG5xeFFaR2VFYmQ3a0s5ZlhHYi9USjRtVmF0ZVpyTllpSzBsLy84TGd5cm15dlczOThreFl2VzY2cEgwelhpNis4cm5lblROUHdZWm5LSERwUUVXVTA3Z1lBQUFBQUlOalpiRGE1M2U1QWwxRnIyR3kyUUpkUUxVN1BhVTNhL2JDdlQydUhtRDdxbjFSNjh4eHF2M29kdHA0NmZWcjMvUEkzT25ucXRES3ViSytuZnZlUTR1TEtQc2hwOUYyanRHLy9RYTFldDE2cjE2MHZjYzB3REhXL3BvdCtjbk9tSktsbjk2NktkNVRjNHIxbDJ3NDlQUFlQTWsxVEhUT3UxTWdSdzBvYytIVExUVGZveEtsVG12TEJkTjM3d0tPU2loK1ZQLy9SK2FwSzc1Q21OMTk1VGxPbVRkZVVhZFAxNkxnLzZmRkh4NmgvMzk3VnVvK3JzRkI3cy9icjZMRThoWVJZRlJjYm82SWlqMmJNbWErWTZJYXlXcXhhc0docHFhL1pwTW52YStxMEdRb0xDOVdmbjN4TWlZMGJWZnM5blBQMi8wMlJ4K1BSVDI3K2tRNGVPcXlaY3hkbzE3ZmZhZGZ1UFNvcUtsSjRXSmd5aHc3VVhhTnVWV3hNOFFtSFZxdFZRd1pjcjBIOSttangwdVg2ejlRUDljWTcvOUhVYWRQMTVOaUhLejFvQ3dBQUFBQ0FZQk1SRWFIVHAwOEh1b3hhSXlJaW92Skp0WVRITE5Ma1BXT1ZWM2hBa3VRSVQ5R29LNTZSb2VCc2hWRGYxZXV3dFdHREJybzVjNGhpWTJLVU9YUmdoVDFhRXhzMzB1c1QvcUhUcC9QbEtpejBqUnVHb1FaUmtRb1AvK0V4K2ZOM1lKNXpaZnQyZXZ6Uk1XclZzb1ZhTkN1N0Q4bzlkNHpVdFQydTBSY3JWc3V3R0xvbGMyaXBPUjNTMnZvYVVsY2tKQ1JFZDQyNlZkZjI3S1lQcDg5Vzc1NFZienR2bXBKY291NDJxUzFsQzdmcDQxbHpKVWwvZVB4UjMvV1pjeFlvSi9lb0pDbTZZUU05OE12UkplNWx0VmpsaUl2Vkg1LzRyZSt3cnZMRU8rSjA5bXo1Ly9JMmN2ak5zbG9zNnR3eFEyZlB1dlhWbXEvbDhYaDBYYS91NnRxbG8zcDB1MXBSa1pGbHJyVllMQm84b0svNjkrMnRlUXNYYS80blM1VFdwbldaY3dFQUFBQUFDR1oydTEwMm0wMHVseXZRcFFTY3pXYVRQVWllYkRYbDFkUzlUMm43eVM4bFNTR1djTjNkNmdYWnJkVjlHaG0xaFdHYXBobm9JaTdHZ013UnZvK3Iya01VL21PYXBrelRMTGZoZFA2Wk0rV0dvSmVpcUtpb3pKTVJheHJmYndBQUFBQ0E2cG8wZWFvbVRaNnE1UXRuWDViWGM3dmRPbno0Y0wzdTNXcXhXSlNVbEJRVVo3ZVlNalZqLy9nU0IyTDlyTlh6eW9nZEVPREtVQkdqb3QyYUV2dVJjWEVNdzZqd1pMK2FDRm9sQlNSb0JRQUFBQUFnR0lTR2hpb2hJYUhDdjYvWFpSYUxSUWtKQ1VFUnRFclNKOW12K1lKV1NScmUvUGNFclhWQS9menBBd0FBQUFBQXFJTnNOcHVTa3BLQzdvQ29TeFZzNzN0NXpudGFsRDNSOS9rTlRjYW9SNlBoQWF3SS9oSzAyd1R0TnB1Yy8rMURVdUIwY3NvOGFreUIwK243MkI0a3Y3UUJBQUFBQVBWWGFHaW9FaE1UNVhRNlZWQlFJSmZMSlkvSFU2ZmFDMWdzRmxtdFZ0bHNOa1ZFUkFSTmoxWkpXcEg3Z1dZZWVOYjMrWFdOYjFmL3BIc0RXQkg4S1dqRDF2ajRPQjA0bUMxSjJyZnZnTkxhdFFsd1JhaXI5dTA3NFBzNFBqNHVnSlVBQUFBQUFGQjFkcnM5cUVMSXVzNlVxY1hacjJ0aDlxdStzUzZPVE4zYzlERVpxckFOS0lKSTBMWVJTTytRNXZ0NHdlSmxBYXdFZGQzNTMxL3BIZG9Ic0JJQUFBQUFBQkNNVEhrMWMvK3pKWUxXam5GRE5MTEYwektDTjU1REdZTDJUN1BQdFQxOUh5OVl0RVFiTjIwSllEV29xelp1MnFJRmk1YjRQdTl6Ylk4QVZnTUFBQUFBQUlLTnh5elNlM3VlMEJlNVUzeGp2Ukp1MHgxWC9FMVdJMmdmT2tjNWdqWnM3ZHd4M2JlNzFUUk5qWC91WlFKWCtOWEdUVnMwL3JtWFpacW1KQ25qeXZicTNERTl3RlVCQUFBQUFJQmdjZGJyMUR1N2Y2MzF4K2Y3eGdZbDM2OGZOM3RDRmlOb1l6bFVJR2pqYzhNdzlPaXZmNlVISHhtbi9ETm5sSGY4ZXozMjVOTWFPcWkvaGc2OFhzMmJOK1hRTEZSYmdkT3BmZnNPYU1IaVpWcXdhSWt2YUcwUUZhbEh4dHd2dzZDSENnQUFBQUFBcU54UjEzNjkrOTBqeW5idThvM2QwdXh4OVU0WUZjQ3FVTk9DTm15VnBKUW1TZnJMSDhicTkwOC9xL3d6WjJTYXB1Wi84cW5tZi9KcG9FdERIZElnS2xKUC8zNnNVcG9rQmJvVUFBQUFBQUFRQkxhY1dLWXBlNStVeTVNdlNiSVlWbzI2NG4vVk9lNkdBRmVHbWhiMCs1WFRPNlRwbFJmR2x6Z3dDL0NYOUE1cG12QTgzMThBQUFBQUFLQnlYdE9qdVFkZjBqdTdmK01MV3FOQ1luVi9tOWNKV3V1Sm9ON1plazVLa3lTOThMYy9hLzNHemZyOHkxWGF2SFdiamgwN0xxZkxGZWpTRUdUc05wdmk0K09VM3FHOStsemJRNTA3cHRNNkFBQUFBQUFBVk9xME8wLy8yVE5XdTArdjhZMDFqMHpYejFxOW9KaXd4Z0dzREpkVG5RaGJwZUllcmwwNlphaExwNHhBbHdJQUFBQUFBSUI2WlB2SkwvVkIxaDkxeW4zVU45YXowYTBhMXV4M0NqSENBbGdaTHJjNkU3WUNBQUFBQUFBQWwxTkIwVW5OUFBCM3JjdWI0eHNMc1lSclJMT24xRFgrNWdCV2hrQWhiQVVBQUFBQUFBQ3FhZk9KcGZwbzMxOTEybjNNTnhZZjNreDN0ZnFIVWlJNCs2VytJbXdGQUFBQUFBQUFxaWkvNkh0TjN6OWVHNDh2OUkwWk1uUmQ0enMwdE1rWWhWbHNBYXdPZ1ViWUNnQUFBQUFBQUZUQ2EzcTArdGdNelQvMHNzNFVuZkNOTjdJMTEwOWIvRVV0b2pvR3NEclVGb1N0QUFBQUFBQUFRRGxNbWRwMllybm1IbnhST2E0OXZuRkRGdlZOdkV0RGtoOVFxQ1U4Z0JXaU5pRnNCUUFBQUFBQUFNcHc0TXhXelQ3NHZMNDd2YTdFZUdOYlM0Mjg0bWsxajh3SVVHV29yUWhiQVFBQUFBQUE2aUNuMDZtQ2dnSzVYQzU1UEI1NXZkNUFsK1EzRm90RlZxdFZOcHRORVJFUnN0dnRmcjMvOGNKc3pULzBUNjAvdnFERWVHUklqQVluLzQ5Nk5Cb3VxMEdzaHRMNHJnQUFBQUFBQUtoRDNHNjM4dkx5NUhLNUFsMUtqZkY2dmZKNnZYSzczVHA5K3JSc05wc2NEb2RDUTBNdjZiNkhuZC9xc3lQdmF2M3grZktZUmI3eEVDTk1mUnJmcWY1SlA1Zk5HbldwNWFNT0kyd0ZBQUFBQUFDb0kxd3VsM0p6Yyt2VUx0YXFjTGxjT256NHNCSVNFbVN6MmFxMTFwU3AzYWZXYUZuT3Y3WGo1SXBTMTdzNE1uVkRrd2NWRzVic3IzSlJoeEcyQWdBQUFBQUExQUZ1dDd0ZUJxM25lTDFlNWVibUtpa3BxVW83WEQxbWtiNzVmcEdXSGZtM0RoWHNLSFc5VGNQdStsR1QzNmhwWkllYUtCZDFGR0VyQUFBQUFBQkFIWkNYbDFkdmc5Wnp2RjZ2OHZMeWxKaVlXTzZjNDRXSHRDNXZqbFlmbTZIdnp4NHVjYzFpV05ReGRyRDZKdDZ0bElpMG1pNFhkUkJoS3dBQUFBQUFRSkJ6T3AxMXVrZHJkYmhjTGptZHpoS0hacms4K2ZybSswVmFlMnkyOXVTdkw3VW16R0pYOTBZLzFuVUpkeW91bkhZQnVIaUVyUUFBQUFBQUFFR3VvS0FnMENYVUtnVUZCUXEzaFduWHFhKzBMbSsyTnAxWXFpSnZZYWw1RFVJZDZwMXd1M28yR3FHSWtPZ0FWSXE2aHJBVkFBQUFBQUFneUxHcnRTU1h5NlZaQi82aEwzS25sTHBtTVN4cTE3QzN1c2JmcEE0eGZSUmloQVdnUXRSVmhLMEFBQUFBQUFCQnp1UHhCTHFFV3NYajhhaGQ5TFVsd3Ria2lMYnE2cmhKbmVOdVVJTlFSd0NyUTExRzJBb0FBQUFBQUJEazZ2dkJXQmZ5ZXIxcTA3Q2JFbXd0bEJiZFcxMGROeWs1b20yZ3kwSTlRTmdLQUFBQUFBQ0FPc2RxaEdyc2xiTmt5QWgwS2FoSExJRXVBQUFBQUFBQUFMWFh2bjM3ZFB6NDhScTdmMjV1cnJaczJWSWo5eVpveGVWRzJBb0FBQUFBQUZDRHZLWVo2Qkl1MnRHalJ6VjE2bFF0V3JTb1d1dnk4dkkwZWZKa1pXZG5WenAzKy9idG1qTm56c1dXQ05RcXRCRUFBQUFBQUFDb0FSRjJ1eVRwOEpFY05VbEtESEExWmF2S2p0S0VoQVR0M2J0WFgzMzFsYUtpb2lxY201cWFLcHZOSnNNd2xKT1RvNDgrK2toMzMzMjNHalpzS05NMGRlclVxVkpyQ2dzTEpVa25UNTRzOTc3UjBkR1YxZ25VQm9TdEFBQUFBQUFBTmFCRFdqdEowcTdkMzlYYXNMVTZPMHFYTFZ0VzZaelJvMGZMWnJNcExpNU9nd2NQMXB3NWMvVHh4eC9yemp2dlZGRlJrVjU5OWRWeTExWjBiZHk0Y1ZXdUV3Z2t3elNER1NJT1FBQUFDQ3hKUkVGVWVDODdBQUFBQUFCQUxlVTFUZDM3d0VNeURFTVQvL21jUWtOcWJzOWJWbFpXamQzN1VzeWFOVXZidG0xVGx5NWROR0RBQU8zWnM2ZlVuQzFidG1qNzl1MGFNV0pFdWZkSlRVMnQ5bXUzYU5HaTJtdUF5aGlHVVdFallIYTJBZ0FBQUFBQTFBQ0xZZWlKM3o2ayszNzlpQ1pNZkZOajd2OUZqUWF1bDJycDBxVmF2WHAxdGRkVnRPdDA4T0RCaW8rUFY1Y3VYV1N4V01vTVRROGRPaVRwNGdKVm9MYXB2VC9oQUFBQUFBQUFRUzYxNVJWNitJSDc5ZUsvSm1yTHRoMjZjK1FJdFVsdHBhU2tSRmtxM2lBWE1QZmRkMStWNXExYXRVcWJOMit1Y0k3TlpsT3ZYcjFLclBuc3M4L0tuRHQrL1BoU1l6Lzk2VS9ab1lxZ1F0Z0tBQUFBQUFCUWcyNGNPbGhwYmR2b21lZGUwaCtmK1h1TnZNYi9UWHpaYi9keU9CeFZtbWV6MlM3Nk5jNFBkTmV1WGFzTkd6YVVHTXZOemRYTW1UTXYrdjVBb0JDMkFnQUFBQUFBMUxEVWxsZm9yWCs5cE8wN2Rtckx0aDBxY0RvRFhWSzV5dHBoV2gxcjE2N1ZwNTkrNnZ1OFM1Y3VHalJvVUlrNTV3ZTZkcnU5MUpqTDVicWtHb0JBSVd3RkFBQUFBQUM0REN5R29RNXA3ZFFoclozZjcrMlBBN0xzZHJ0aVkyTXJQS2pxZk92WHI5Zk9uVHRMalNjbko2dG56NTZTcEpVclYxNXlYVUF3TVV6VE5BTmRCQUFBQUFBQUFDNmVQOExXbWpCKy9QZ1NPMXNyNnRsYWxrdnAyVXF2VjlRRXc2aTQyVEk3V3dFQUFBQUFBT3F4UzIwYmNNNjRjZU1xblJNVEU2T1dMVnRxd0lBQmtxVHQyN2ZyaXkrK2tDVGRjY2NkaW9pSWtDU2RQSGxTYTlldTliVVlBSUlGWVNzQUFBQUFBRUE5bDVHUm9lN2R1MS9VMmxXclZtbno1czFWbXB1V2xxYTB0RFJKMHJmZmZxdVZLMWVxVWFOR09ucjBxR2JQbnEzWTJGajE2OWRQTFZ1MlZNdVdMUytxSGlDUUxJRXVBQUFBQUFBQUFJRmx0OXZsY0Rqa2NEaDh1MHNyYzI2K3pXYXI5dXV0WDc5ZUgzLzhzWHIwNktIV3JWdExrdHEzYjYrREJ3OXEwcVJKbWoxN3RrNmRPbFh0K3dLQnhzNVdBQUFBQUFBQStHemF0RWxMbHk2dGRGNVYyZ1pjcUxDd1VBc1hMdFMyYmR2VXRXdFg5ZTdkVzU5Ly9ya2s2ZnJycjFkR1JvWVdMbHlvclZ1M2F1Zk9uZXJXclp0NjlPaWgwTkRRYXI4V0VBaUVyUUFBQUFBQUFDaGw3Tml4c2xoS1B4UzlZc1VLTFYrK3ZOcjMyN0ZqaHhZdlhxejgvSHoxN05sVGZmcjBLVFhINFhEbzl0dHYxNFlORzdSczJUS3RXTEZDSjA2YzBFMDMzWFJSN3dHNDNBaGJBUUFBQUFBQVVNcng0OGRWMXNIclRxZXpTdXQzN3R3cHFYZzNxeVFWRkJTb3NMQlFtWm1aU2s5UHIzQnRwMDZkMUxKbFN5MWZ2dHgzbUJZUURBaGJBUUFBQUFBQVVNcWJiNzVacFhtbWFaWWEyN0ZqaDJiTm1xV3dzREJ0M2JwVnpaczNWK2ZPblpXYW1xcUdEUnRXNmI3UjBkRzY4Y1licTFVekVHaUVyUUFBQUFBQUFQQUpEUTFWWkdTa3hvd1pVK2JPVm8vSEk0L0hJOU0wNVhhN2xaMmRYYUtuNnU3ZHV6VnIxaXhGUjBkcjFLaFJtamR2bnViTm02ZHZ2dmxHYmR1MlZXeHNyRUpDUW1RWWhnekRVTE5telpTU2txS3NyQ3lacGltdjErdjd2OGZqa2RmclZhdFdyUzdxSUM3Z2NpTnNCUUFBQUFBQWdFL256cDNWdVhQbmNxOW5aMmRyOHVUSkpjYlMwdEo4SHh1R29mRHdjTjEyMjIxcTJMQ2hicnZ0TnExWnMwWWJObXpRa2lWTHFsMVBkSFMwMnJkdlgrMTFRQ0FZWmxsN3ZRRUFBQUFBQUJBMHNyS3lMbnJ0N05temxacWFXdVZBMCsxMmE4MmFOYjRkcUEwYU5GQjZlcnBDUW43WTAzZjA2RkUxYXRTbzFGcW4wNm1DZ2dJVkZSWDVkcTJhcHVuN1R5clpsc0F3REVWRlJjbmhjRlQ3ZmJWbzBhTGFhNERLR0dWdDl6Ny9PbUVyQUFBQUFBQkFjTnUvZjcrOFhtK2d5NmcxTEJhTG1qVnJGdWd5VUFkVkZyWmFMbGNoQUFBQUFBQUFxQmxXcXpYUUpkUXFmRDBRS0lTdEFBQUFBQUFBUVk3RG8wcmk2NEZBSVd3RkFBQUFBQUFJY2hFUkVZRXVvVmJoNjRGQUlXd0ZBQUFBQUFBSWNuYTduZDJjLzJXejJXUzMyd05kQnVvcHdsWUFBQUFBQUlBNndPRnd5R0twMzFHUHhXS1J3K0VJZEJtb3grcjNUeUFBQUFBQUFFQWRFUm9hcW9TRWhIb2J1Rm9zRmlVa0pDZzBORFRRcGFBZU0welROQU5kQkFBQUFBQUFBUHpEN1hZckx5OVBMcGNyMEtWY05qYWJUUTZIZzZBVk5jNHdES1BDNjRTdEFBQUFBQUFBZFkvVDZWUkJRWUZjTHBjOEhvKzhYbStnUy9JYmk4VWlxOVVxbTgybWlJZ0llclRpc2lGc0JRQUFBQUFBQUFBL3FDeHNyWjlOUEFBQUFBQUFBQURBendoYkFRQUFBQUFBQU1BUENGc0JBQUFBQUFBQXdBOElXd0VBQUFBQUFBREFEd2hiQVFBQUFBQUFBTUFQQ0ZzQkFBQUFBQUFBd0E4SVd3RUFBQUFBQUFEQUR3aGJBUUFBQUFBQUFNQVBDRnNCQUFBQUFBQUF3QThJV3dFQUFBQUFBQURBRHdoYkFRQUFBQUFBQU1BUENGc0JBQUFBQUFBQXdBOElXd0VBQUFBQUFBREFEd2hiQVFBQUFBQUFBTUFQQ0ZzQkFBQUFBQUFBd0E4SVd3RUFBQUFBQUFEQUR3aGJBUUFBQUFBQUFNQVBDRnNCQUFBQUFBQUF3QThJV3dFQUFBQUFBQURBRHdoYkFRQUFBQUFBQU1BUENGc0JBQUFBQUFBQXdBOElXd0VBQUFBQUFBREFEd2hiQVFBQUFBQUFBTUFQQ0ZzQkFBQUFBQUFBd0E4SVd3RUFBQUFBQUFEQUR3aGJBUUFBQUFBQUFNQVBDRnNCQUFBQUFBQUF3QThJV3dFQUFBQUFBQURBRHdoYkFRQUFBQUFBQU1BUENGc0JBQUFBQUFBQXdBOElXd0VBQUFBQUFBREFEd2hiQVFBQUFBQUFBTUFQQ0ZzQkFBQUFBQUFBd0E4SVd3RUFBQUFBQUFEQUR3aGJBUUFBQUFBQUFNQVBDRnNCQUFBQUFBQUF3QThJV3dFQUFBQUFBQURBRHdoYkFRQUFBQUFBQU1BUENGc0JBQUFBQUFBQXdBOElXd0VBQUFBQUFBREFEd2hiQVFBQUFBQUFBTUFQQ0ZzQkFBQUFBQUFBd0E4SVd3RUFBQUFBQUFBQUFBQUFBQUFBQUFBQUFBQUFBQUFBQUFBQUFBQUFBQURnQi84UGNQY2orakdYNnJZQUFBQUFTVVZPUks1Q1lJST0iLAogICAiVHlwZSIgOiAibWluZCIKfQo="/>
    </extobj>
    <extobj name="C9F754DE-2CAD-44b6-B708-469DEB6407EB-6">
      <extobjdata type="C9F754DE-2CAD-44b6-B708-469DEB6407EB" data="ewogICAiRmlsZUlkIiA6ICI2ODkwMzc3MjE5OSIsCiAgICJHcm91cElkIiA6ICIzOTkzODA1MDgiLAogICAiSW1hZ2UiIDogImlWQk9SdzBLR2dvQUFBQU5TVWhFVWdBQUJiY0FBQUwvQ0FZQUFBQlZyZnIxQUFBQUNYQklXWE1BQUFzVEFBQUxFd0VBbXB3WUFBQWdBRWxFUVZSNG5PemRlWHhWOVozLzhmYzVkOHUraHlTUUVKYUVmU2RBRVJCRnhkMjZ0ZFpPcHk2MTA5YU9NOXFPbmZtMTZ0aGYxV25IMXRiMjEybWRzYU16N2FqdFZLMHJJb3FJb01nT0FjTVM5Z0RaeUw3ZDlmeit1Q1FRY3JOQmJtNHV2SjZQQncrNDU1eDd2cC9jYXkvbG5VOCtYOE95TEVzQUFBQUFBQUFBQUF3UmhtRVl2VjFqRGtZaEFBQUFBQUFBQUFBTUpNSnRBQUFBQUFBQUFFRFVJZHdHQUFBQUFBQUFBRVFkd20wQUFBQUFBQUFBUU5RaDNBWUFBQUFBQUFBQVJCM0NiUUFBQUFBQUFBQkExQ0hjQmdBQUFBQUFBQUJFSGNKdEFBQUFBQUFBQUVEVUlkd0dBQUFBQUFBQUFFUWR3bTBBQUFBQUFBQUFRTlFoM0FZQUFBQUFBQUFBUkIzQ2JRQUFBQUFBQUFCQTFDSGNCZ0FBQUFBQUFBQkVIY0p0QUFBQUFBQUFBRURVSWR3R0FBQUFBQUFBQUVRZHdtMEFBQUFBQUFBQVFOUWgzQVlBQUFBQUFBQUFSQjNDYlFBQUFBQUFBQUJBMUNIY0JnQUFBQUFBQUFCRUhjSnRBQUFBQUFBQUFFRFVJZHdHQUFBQUFBQUFBRVFkd20wQUFBQUFBQUFBUU5RaDNBWUFBQUFBQUFBQVJCM0NiUUFBQUFBQUFBQkExQ0hjQmdBQUFBQUFBQUJFSGNKdEFBQUFBQUFBQUVEVUlkd0dBQUFBQUFBQUFFUWR3bTBBQUFBQUFBQUFRTlFoM0FZQUFBQUFBQUFBUkIzQ2JRQUFBQUFBQUFCQTFDSGNCZ0FBQUFBQUFBQkVIY0p0QUFBQUFBQUFBRURVSWR3R0FBQUFBQUFBQUVRZHdtMEFBQUFBQUFBQVFOUWgzQVlBQUFBQUFBQUFSQjNDYlFBQUFBQUFBQUJBMUNIY0JnQUFBQUFBQUFCRUhjSnRBQUFBQUFBQUFFRFVJZHdHQUFBQUFBQUFBRVFkd20wQUFBQUFBQUFBUU5RaDNBWUFBQUFBQUFBQVJCM0NiUUFBQUFBQUFBQkExQ0hjQmdBQUFBQUFBQUJFSGNKdEFBQUFBQUFBQUVEVXNVZTZBQUN3SkpWVUJMU2h6Sys5MVFIVnRscHkreUpkMWREanNrdXBzWVlLTTB6TnliVnBZcFlwSTlKRkFRQUFBQUFBUkloaFdaWVY2U0lBWExncUdpMDl2OG1ydmRXQlNKY1NkUW96VE4wNTI2R3NSQ0p1QUFBQUFBQndmakVNbzlmQWczQWJRTVRzclE3b1YyczlhdkZHdXBMb0ZlZVE3bHZnVkdFR1U2WUFBQUFBQU1ENW95L2hObWtJZ0lpb2FMUUl0Z2RBaTFmNjFWcVBLaHI1UGlVQUFBQUFBTGl3RUc0REdIU1dwT2MzZVFtMkIwaUxOL2g2RW04REFBQUFBSUFMQ2VFMmdFRlhVaEZneHZZQTIxc2RVRWtGcnlrQUFBQUFBTGh3RUc0REdIUWJ5dnlSTHVHOHRKSFhGUUFBQUFBQVhFQUl0d0VNT3JxMncyTVByeXNBQUFBQUFMaUFFRzRER0hTMXJVeUhEZ2RlVndBQUFBQUFjQ0VoM0FZdzZOeStTRmR3ZnVKMUJRQUFBQUFBRnhMQ2JRQUFBQUFBQUFCQTFDSGNCZ0FBQUFBQUFBQkVIY0p0QUFBQUFBQUFBRURVSWR3R0VKVVNYSWJHcFBYOEVSYm5ERjdqdEExU1VYMzBqWGtPWFpRL3hJb0NBQUFBQUFDSU12WklGd0FBWjJOS2xxbDc1anAwejUvYnVyMW1mSWFwYjEvazBEKy82OWJSQml2a05RWHBwc2Ftbjl2MytaYnY2ZDlPam5QeWJLcHZrejQrNUQrbmRRRUFBQUFBQUM1a2hOc0F6bnZUaHR1VWw5STUzRDVZRzFCNW82V3AyYWF1blhodUg0WGRoZHZYVDdKcjRTaWIvdkZ0OXpuZEh3QUFBQUFBQUYwUmJnTTQ3OTB5cGV0SDNSKzMrVlRlZUNxVTdxa0R2RHMzVExMcmhrbmRmNHpHT3d5bHh4a2h6MTFlYU5QbGhhRkhrL3h5clVmYmp3ZjZYUThBQUFBQUFNQ0ZoSEFiUUZSNTl0YVlrSS8vL1ZPdjFoOEpQZWFqcDdFa2tiS3JNcUNOWmFIckxhc2ZXclVDQUFBQUFBQU1SWVRiQUtMTzAyczhHcEZzNnRhcGRqMjAzSzMvdTlRMUlQZTlaRXpmTjNrc1BYRnVuZFZsOVpaVzdXZm1OZ0FBQUFBQXdOa2kzQVlRZGFxYUxjVTdnOTNONVkyZHU1elA3T3lXcEIrZUVYNC8rYUZIdTZ1Nmh0TmZtZVhvY3cxLzNOYS9UU1FIeSt0N0RxakY2MVZHWEt4R0ppZXFNQzFGb1FlakFBQUFBQUFBUkRmQ2JRRG5uVGRMZkZwM3VHdFhkRmFDb2ZzV09MdDlYbi9uYm9lYXQvMjVrYWU2djNPU2pDN0hUajhYNm5pN05wK2xyY2Y2M3gzK0gxdDI2bmhUYzhmallYR3hXcHcvUWwrWk9sNGpFaFA2ZlQ4QUFBQUFBSUNoaW5BYndIbW53VzJwdk5GU25FTjY4QktYL3J6ZHE1MFZBZG42ME1Kc1NESjZ1UzdRdzBqc2UrWjI3ZjRPZFd4eWxxbkpXV2EzOTZscXNyVDFtTHZuUWtKNC9iYnIxT0QycUtxbFZYdE8xR3IxNFdONmMrOUJ2Yko3bno0L2JvenVtek5kaWM2K2Q2Z0RBQUFBQUFBTVZZVGJBTTViTnROUVhyS2hXRWZmQjNQTUdHN1R0eS9xT2Z6dHFjUDcvamU2QnRLR3BQWThQRDNPMERmbk9iUnN0MCtiZStqTTdpbEE3NGtoS2RubFZMTExxWUxVWkYxVE1FcDFiVzQ5dDYxRS8xdXlWNThlcmRDL1huYVJ4cWVubnQwQ0FBQUFBQUFBUXdUaE5vRHpsbmt5MC9hZnhkNlByK3p3cWRIZE9XR2VOTXpVbkx5ZU41MXNPdU01RjQreGFVYU9UYjlkNTVISEx5VTRwY3dFUTZiUjlWcEpjdG9rendEdk01a1M0OUlEODJibytuR2o5US92cmRGZGI3eW5uMTYrVUJmbDVnenNRZ0FBQUFBQUFJT28rNStKQjRBbzV6eVpRN3Y5L1crRDNsam0xMGNIT3YvYVg5Ty8rOHpQdCttdlp6cVVGQ1BaK3ZCcGU4MEV1eDY2ektXa21QQnNBVm1RbXF6ZmYzNnBwZzNMMEQrOHQwYnJqcGFIWlIwQUFBQUFBSURCUUxnTjRMd1Y1d3lHeE0zOUgxMTl6aTRlWTlQZFJRNGRyQTNvcWRVZXRYcTd2OVl3cEZ1bTJIWHpGTHRzaHZvMEcveHNKVG9kZXVxS1JacVFrYWJ2cmxpajB0cjY4QzBHQUFBQUFBQVFSb1RiQUtMYUxWUHRNZzNKRTZJN095dkJrQ1dwcXJuL2Mwa0swazFOR3RiNVYxWkM3Nm16SWVuR3lYWjlkWlpEZTZvRCt0bHFqMXA2Q0xaVFlnMzkvUUtucnA1ZzE2RzZnUDcxUTQ5cVc4OXk0SFlmeFRucyt1WFNpNVVWSDZmdnZiZFd6ZDRlQ2dRQUFBQUFBQmlpbUxrTklLcVVOMXJ5blpaVng5Z05mWExJcjg4cXVnYllNNGFiYW5KYk9wdW8rTzQ1UFc4cTJaM0xDKzI2YnFKZG00LzY5Ui9ydmZKMk16L2Jaa3FYanJYcDVpa094VHFranc3NDljTFc3cThmYUFsT2gzNTgyVVc2OC9VVit1a25XL1RQRjg4ZG5JVUJBQUFBQUFBR0NPRTJnS2p5MFBMZ2pKR0M5T0RqLzluU3VldjRpWlVlVmJkWUdwVnFxaWczT0hUN2gxZTQ5Sjhidk5wZkU5QVRLejA2M3RoN0ovZFBWM3RVMDlML1dQeURmVDU1QTVZKzNPK1hGZUxwOVcyVy9tZUxWMWVOdHlzOXpsQmxrNlhmclBPR0RPZkRiVnhhaXY1dXpuVDlkTjBXZldGU2dTWmxwQTE2RFFBQUFBQUFBR2VMY0J2QWVXVi9UVUM1eVlidVcrQlFXWDFBLy82cFYxK2I0OUIzRnp1MVlvOVByK3p3ZGVyOFB0Tm5sWDQ5dER5Z3FtWkwvclBJbTMwQmFkVyt6dTNYTHJzMGFaaE5NMGNFQTNlblRhcHV0dlRmbTd4YWU4aC9WdXNNbEZzbkZ1aC9TMHIxMUxvdCtvL3JMbE1ZeDMwREFBQUFBQUFNS01KdEFPZU5HTHQwV2FGZDEwNndxNzdOMHYvNzJLdWFGa3MvV2VYUmJkTWRXanJPcnNJTVU3OWQ1OVdKYnJxeTNiN2c2Sk5RRWwyR0RFTnE4UVRQajB3eHV3VFRMcnMwTE1GVVRxS2hVYW1HeHFhYnlrODFaVGNsajE4cVB1N1hSd2Y5MmxrUkNOblpQZGpzcHFtL216TmQzMzF2alQ0NFdLWWxvM0lqWFJJQUFBQUFBRUNmRUc0RGlIcnBjWVp1bkd6WHJCRTJ1ZXhTY1hsQS83bkJxMFozTUQzMkJZTGpTNDdVQi9TVm1RNzk4K1ZPL2VoOWo2cWErNWN1ejgrMzZZdlRPbjlzRnBkM1RyZnZYK2hVWVVad3IxNnZYenBjRjlES1VwOUtLZ1BhVlJVWXRKbmEvWEZ4L2dqTnlzN1UwK3UzYVdIZWNEbHQ3RFVNQUFBQUFBQ0dQc0p0QUZHdnR0VlNWcUtoeW1aTGIzem0wK2Fqb1JQazFmdjlxbW14dENEZjFoRnNsNTRJNkwyOWZVdWNOeC8xeSt1MzVMQVpzaGxTZzl2U3hyTE96MzFwcTArcGNjSHU3N01kYlRMWURFbjN6NTJocjc2K1FuLzZiSysrTW5WOHBFc0NBQUFBQUFEb2xXRlpRK0VINHdGY1NMNzlsemE1ZlFON1Q1ZGRBMzdQYU9PeVM3KytNZWFzbi85UEt6L1dqcW9UZXYyTDE4azBtTDROQUFBQUFBQWl4ekI2RHlmNDJYTUFneTQxZHVDRDB3czkySmJPL1hYOTRxUkNsVGUxNkpPeThnR3FDQUFBQUFBQUlId0l0d0VNdXZhWjFCaFk0ODd4ZFoyWm5hbjg1RVM5c252ZkFGVUVBQUFBQUFBUVBpUk1BQWJkbkZ4YnBFczRMeFdkNCt0cVNMcHgvQmg5ZFBpWUtsdGFCNllvQUFBQUFBQ0FNQ0hjQmpEb0ptYVpkRzhQc0hFWnBpWm1uZnRyZW0zQktKbUdvZGQzN3grQXFnQUFBQUFBQU1LSGRBbkFvRE1rM1RuYm9UaEhwQ3M1UDhRNURkMHgyNkdCbUdTZUZodWp4ZmtqOU9ydS9RcXczekFBQUFBQUFCakNDTGNCUkVSV29xSDdGamdKdU05Um5OUFFmUmM1bEpVNGNKdDBmbjdjYUZVMHQyaHJSZldBM1JNQUFBQUFBR0NnRVc0RGlKakNERk0vV09KaVJNbFpLc3d3OVlOTG5RUCsrczBkbnFWNGgwTWZIVDQyb1BjRkFBQUFBQUFZU0labDhYUG5BQ0xMa2xSU0VkREdNci8yVkFkVTIycko3WXQwVlVPUHl5Nmx4aG9hbDJHcUtOZW1pVm5tZ0l3aUNlVWZWMzZzZmJYMSt2TXRWNGRwQlFBQUFBQUFnTzRaaHRGcjdHRWZqRUlBb0NlR3BFbFpwaVlOd0lhSUdCZ0w4M0wwL29Fak90TFFwTHlraEVpWEF3QUFBQUFBMEFWSkVnQ2dpd1c1T1pLa2o0NHdtZ1FBQUFBQUFBeE5oTnNBZ0M3U1ltTTBLVE9OdWRzQUFBQUFBR0RJSXR3R0FJUzBNRys0TnBkWHFzbmpqWFFwQUFBQUFBQUFYUkJ1QXdCQ1dwaWJJMy9BMHFiamxaRXVCUUFBQUFBQW9BdkNiUUJBU09QVFV4Vmp0MmxiUlhXa1N3RUFBQUFBQU9pQ2NCc0FFSkxOTkRRbE0xMWJLd20zQVFBQUFBREEwRU80RFFEbzFyU3NESlZVMWNqajkwZTZGQUFBQUFBQWdFNEl0d0VBM1pvK0xFUGVRRUFsMWJXUkxnVUFBQUFBQUtBVHdtMEFRTGVtRGt1WEpPWnVBd0FBQUFDQUlZZHdHd0RRclNTWFU2TlRrclNWY0JzQUFBQUFBQXd4aE5zQWdCNU5HNWFoN1pYVnNpSmRDQUFBQUFBQXdHa0l0d0VBUFpxVW1hYTZOcmVxbWxzaVhRb0FBQUFBQUVBSHdtMEFRSThLVTVNbFNYdHI2aU5jQ1FBQUFBQUF3Q24yU0JjQUlQcFlra29xQXRwUTV0ZmU2b0JxV3kyNWZaR3U2dnpuc2t1cHNZWUtNMHpOeWJWcFlwWXBZeERXTFVoTGtTVHRxYW5UZ3J5Y1FWZ1JBQUFBQUFDZ2Q0VGJBUHFsb3RIUzg1dTgybHNkaUhRcEZ4eTNUeXB2dEZUZTZOZEhCL3dxekRCMTUyeUhzaExERzNISE9ld2FrWmlndlRWMVlWMEhBQUFBQUFDZ1B4aExBcURQOWxZSDlQaEtOOEgyRURHWTc4ZTR0QlRDYlFBQUFBQUFNS1FRYmdQb2s0cEdTNzlhNjFHTE45S1Y0SFF0WHVsWGF6MnFhTFRDdWs1aFdySU8xVGZLN2ZlSGRSMEFBQUFBQUlDK0l0d0cwQ3RMMHZPYnZBVGJRMVNMTi9qK2hEUGVMa3hQVWNDeXRMKzJJWXlyQUFBQUFBQUE5QjNoTm9CZWxWUUVHRVV5eE8ydERxaWtJbnp2VVdGcWNGUEowbHBHa3dBQUFBQUFnS0dCY0J0QXJ6YVVNWW9pR213TTQvdVVreEF2dTJucVNFTlQyTllBQUFBQUFBRG9EOEp0QUwyaWF6czY3QW5qKzJRekRRMVBpRmNaNFRZQUFBQUFBQmdpQ0xjQjlLcTJOYnliRldKZ2hQdDl5azFLMEpHR3hyQ3VBUUFBQUFBQTBGZUUyd0I2NWZaRnVnTDBSYmpmcDd5a0JCMXBhQXJyeHBVQUFBQUFBQUI5UmJnTkFPaVR2S1FFTlhtOGFuQjdJbDBLQUFBQUFBQUE0VFlBb0c5eWt4SWtpZEVrQUFBQUFBQmdTQ0RjQmdEMFNWNVNvaVRwQ0p0S0FnQUFBQUNBSWNBZTZRSUFYRmlLY20wYWxXcm96OFhkRDRqKzRqUzdHdDNTTzN0OHNrSU1lTTVPTlBTRmFRNzl1ZGlyNHcxZEwzaHdzVk5yRHZyMXlTRi9qOGZhamM4ME5TYmQxTEpkM2RlVW0yd293V1ZvVjJXZ2w2K3dNNWRkaXJFYnFtL3IyNlRxMUZoRGJUNUxyZDUrTFRNb2NoTGlaUnBHeE1QdFpxOVh2eS9lclE4UEhWVlpRNU5hZlF5RkR5WFdibGR1VW9JVzU0L1FYMDhkcjNpSEk5SWxBUUFBQUFBd29BaTNBUXdxbDEyNmFyeGRscVNYUXdUYzEweXdhK2s0dTFZZjhJY010aVZwWEthcGFUbW1udDhZK3Z6NFRGTWxaNFRRb1k2MW01SnQ2dXJ4OWg3RDdhL09kaWdyd2RBUDMvT29wcVhub0hyUmFKc2NObWxscVYvWFRiVHI2dkYyM2ZQbnRoNmYwKzdKYTExNmI2OWZMMjBiZXVtMjAyWXFPejVPWlJFY1M3TCtXSVYrdEdhRDVvL0kxZzhXRm1sTVNyTGlIUHhWRmtxTDE2ZjlkZlY2ZmM4QmZlblY1WHA0NFJ6TkhaNFY2YklBQUFBQUFCZ3dqQ1VCTUtqV0h2UnJaYWxmbnh0cFUzS00wZWxjbk5QUXBXTnRXblBRcjk5djdqN2NuWmhwNmtCTlFJM3V2blZERDRUbk4zcmxzaHU2dTZqMzd0Y3J4OWsxS3JWdkg2L1AzaHFqR3laRlR6aWJtNVFRc2M3dDljY3E5T2lIbityUlJYUDEvUVZGbXBLWlRyRGRnemlIWFZNeTAvWDlCVVY2ZE5GY1BmcmhwMXAvckNMU1pRRUFBQUFBTUdCSUJRQ0UxYkFFUTA5YzVRcDU3bWZYaFQ2K2NKUk5DMGZaT2gzN3lTcVA5bFlIWkRPbEtkazIyVXpwcWRPZS8vQzdIajE5dzZuSE4wNjI2OGJKblQvaVRqL1dXM2Ywa2dKYmwyTmw5UUY1QTEzUEhheXh0TDhtMkJXZW4yb3FPOUhRZ1JwcHdTaWJjcE9ESWZlQ003NmVQVlVCVlRVUFhqZy9VSEtURXZUQndiSkJYN2ZaNjlXUDFtelFZNWZPMTZ6c3pFRmZQOXJOemhtbUgxM3lPVDM2MFhxOWROT1ZqQ2dCQUFBQUFKd1hDTGNCaE5XSkZrc1BMWGVIUERjaXlkUzM1anYwN2g2ZlZoL29PZ3Y3ZE8yalFHYmsyR1FhMHI5LzZsSGd0R3k0elhkcW5jZXVESTcyV0xYLzFKaVJNNDgxZTRKZDA2ZHJmL3pEOXp6NjhvenV3NytwMloyN3N0OHE4WFdFMjBzTGd5SDIvSHliNXVlZkNyVHZPcVBqKzluMVhsVTE5L3cxRDBWNVNRbXFiWE9yeWVOVmduUHdBdExmRisvVy9CSFpCTnZuWUhiT01NMGZrYTNmRisvV04yZE5pWFE1QUFBQUFBQ2NNOEp0QUdIbEQwamxqYUU3bEdmbkJzZVNmSEk0ME8wMVo3cDByRTJmSHZacjY3R3U4N05QdjBlVHgrcHl6ek9QL2VIazZKT1pJMnlhbkdWMlBLNDlHYVF2MiswTE9SZjhkS2NINUNOVFRNM05zMm5GWHAvK3VDMzR2RnVtOW0vbTlsQ1hsNVFvU1NwcmJOS0U5TlJCVy9mRFEwZjFnNFZGZzdiZStlcUdjYVAxeEpxTmhOc0FBQUFBZ1BNQzRUYUFzRHV6US9wTS8zeTVzK2Z6NzdwMXRNRlNZWWFwOGNOTXZiekRJOWRwbjE1ZXZ6cDFjZmZWcXYzQnp1bjBlRU9Uczh5T3g2ZHoyS1M3NXpqMC9sNi9TazhFQS9VdnozQ285RVJBNjQ5MHZqNHZ4VkNEMjlLeTNaSHB5RTV1S3RIUGY3NUtMcGVyNDFkTVRJeVNrNU9WbloydG5Kd2NwYWVueXpDTTNtL1dqZHlrQkVuU2tZYkJEYmZMR3BvMEppVjUwTlk3WDQxSlNWWlpZMlJtcGdNQUFBQUFNTkFJdHdHRVhhaXhKSVVacHU2WTdkQTd1MzFhYzdEbk1MajY1R3pxTnErbFR3LzdkZnNNdThha25Sb044cHQxWGwwOE90aDkzYTYzbWR1U2V1eW0vdTZiYnRsTTZUdUxuQ3JNTU5YWUpwV2VDQ2plYVdoS3Rxa2xCVGFOVFRmMXZiZmRhdmFjU3RaZis4elhhV3hKZHpPM0pXbjc4YTdkNStlaUpXYTQ1c3laSTdmYkxiZmJyYmEyTnJXMXRXblBuajNhdm4yN0pNbnBkQ28zTjFlVEowL1cyTEZqWmJOMXJhc251WW50NFhiamdOYmVtMWFmajgwakIwQ2N3NjRXYjg4L2pRQUFBQUFBUUxRZ0tRQVFkcUZHamx3Nk5oajZmbnJZMytlUkpFZnFMZjNYSnErOC9tQTMrT29EZmhVZkQraEFiVUQ3VHdRNmRYT2ZxMFNYZE85OHA5TGpETDI0MWF2M1M0TUJmTFBIMG8vZWQrdHJjNXk2ck1DbTNHUkQvL2FKVjI1WlhlWnFueTdVdVNkV2VnYXVZRWxlZTdJV0xsd1k4bHg5ZmIzS3k4dFZYbDZ1MHRKU3ZmSEdHNHFKaWRIRWlSTTFaODRjSlNZbTltbU5HTHROYWJFeEttOXFHY2pTQVFBQUFBQUErbzF3RzBEWUdKS3lFa09Qd0ppVGE2cSt6WkkzSUdWM2M4Mlp5aHN0ZVU5cjhpNnJEMmpMc1lFYkFiSmdsRTNqTWt5VlZBYjAxZGtPTmJSWitza3FUOGRta2UxYXZkS3ZQL2JvNWlsMlhUM0JydThzY3VpeGxaNlFuZUJEWmVaMmNuS3lrcE9UTlg3OGVDMWV2RmhsWldYYXVYT25kdXpZb2VMaVlzMmJOMDlGUlVXeTIzdi9heUU3UGs3SG01b0hvV29BQUFBQUFJRHVFVzREQ0J1blhYcnNTbGVQMS9SMi9uVGZmZE90RVVtbmd2RHNCRk9UaGdXN3ZqK3JET2k2aVYxSGtZVHl3bGF2UHR6djE2TFJObzNQTkRWcFdMQ0wvTTRpaDQ3V1czcS8xSzlsdTMxNmI2OVByZDdROTdBa3ZiekRwNm9XUzRkcUxWbG5NZk03a25KemM1V2JtNnVGQ3hkcXpabzFXcnQycllxTGkzWE5OZGRveElnUlBUNDNPeUZPKytzYUJxbFNBQUFBQUFDQTBBaTNBWVNOMjlkMXJ2V0VZYWErczhpcEhlVUIvWEp0LzhaeWZHNmtUZmZNUFRYZVkwbUJUVXNLZ2pPalQxOG4xSXh2U1lxeEczcm9zbE9iVi83VkRJZWF2WlphUEZLOFU3ci85VlB6c3grNTNLblBUK3JiUitSMzN6eTEzcFhqN1ByQ3RLN1BPM05UelQ5czlvYmN3SEt3eGNmSDY4b3JyOVNNR1RPMGZQbHkvZWxQZjlKbGwxMm1hZE9tZGZ1YzdJUjRyVDF5WEphQzNma0FBQUFBQUFDUlFMZ05ZTkJreGh2NnhqeUg2dHVDczdQTlBpYWpnWk5kMFp1UCt2WGdXOEVSSVU5ZTY5SmZkdnEwTnNSbWxOM044STV6bkRydUQ2aGo1TWhOVTRLalEwN2ZHUEs1alYxYnR1OHFjcWk0UEtDTlpaM1hiUFYyWGE4OVlGODZ6cTZMUjlzNkhydHNoaDYrM05ubCtrakx5c3JTN2JmZnJuZmVlVWNyVnF4UWRYVzFsaXhaRXZMYW5JUTR1ZjErMWJXNWxSclQ5ODU3QUFBQUFBQ0FnVVM0RFdCUXBNVVordTdGVHBtR2xCcHI2R2ZYOVMwVVBkRmk2Ui9mRGdiREhyL2thVDBWSkxkNExkVzJkZzJXdTV2aEhXUHZmTHowUkNEa2RaSkNodVozRlRsVVZoOEllZTVNN1FGN2UyRGUvdGhsSDdyelN4d09oNjYvL25xdFhidFc2OWF0azhQaDBLSkZpN3BjbDUwUUowazYzdFJNdUEwQUFBQUFBQ0tHY0J0QTJJMU1NWFhmQW9maW5ZYWVXdTFSZzd0cndQdkVWUzZ0Tyt6WDY1LzVPaDMzZDU4L2Q1aVFhV3BYMWFrTCt6UEhPOUsrOVdwYm43N0d3YlJnd1FMNWZENnRYNzllc2JHeEtpb3E2blErSnlGZWtsVGUxS0pKR1dtUktCRUFBQUFBQUlCd0cwQjRMUmhsMDVkbk9HUVkwaS9YZW5yc2xtNzFTcFZOZmU5c3RobUd2alRkb1NVRk52Mzk2NmRtYnA4NTU3dGRuRVA2NWVkalFwNGJMTzJqV05xL1NtL2t4MjZIdEhqeFlyVzB0T2pERHo5VWRuYTJjbk56Tzg2ZENyZWJJMVVlQUFBQUFBQ0F6RWdYQU9EOE5XK2tUWGNWT2VUMldmclhWUjd0cWh5WUZtWDd5VSt1R3liWmRmRVltNTc1MUt2V3JpT3loNVM4RkZPZkcyblROUk9DMzFOc0RMSG5aWUl6bUh3SHJLRXh1dVNLSzY1UWVucTYzbjc3YmJXMW5mcUdRWkxMcVJpN1RjZWJXaUpZSFFBQUFBQUF1TkRSdVEwZ2JEYVYrVFUxMjlUTHhUN1Z0bHJkenNKdUYrdm9mbDYyZEdwdTlaVHNZTHJ0OFZ2NjFXcXZEdFoyRHMyZnZiVnYzZG14RHNudEMyNTAyYjVwcGNNbVhUS20rNC9HVWFtbXJpanNlbjVEbVY5MXJaYThBU3RrMEo0WmIraWV1UTRGTEdsblJVREY1Y0dXN2R1bTIrV3dHZklIcElLTTROZGUzby91OVhDeTIrMjY5dHByOVQvLzh6OWF1WEtscnJubUdrbVNvV0QzOW5FNnR3RUFBQUFBUUFRUmJnTUlHMTlBZW5iOXFhUzN0MW5Zbnh0cDArZEcycm85M3o1dVpOOEpTeVdWQVQyMzBhdWFscTVCOEVQTFE3UkZLN2loNUVPWE9Uc2UvK01sTHVVbUJ3UGw5b0RjWlRkMDIvVHVQeG9uRGpNMWNWalhIM281V0J0UVhhdWxsYVYrclN6dE9tdGs4MUcvdnY2eVgyYzJaV2NsbUpxYVk4cFFjTVBNRFdWK2ZYSm82TXdxeWN6TTFMeDU4L1R4eHg5cjJyUnBIZU5Kc2hQaTZOd0dBQUFBQUFBUlJiZ05ZTkIwTnd1N3Z4cmRsbjYyMnRQbCtQb2pmaDJ1QzNSMGVKL0pOQ3o5Y3ExSHh4cUM1NWZ0OWlrbjBaQTNvSTVBdWNsdERWaWRad28xYmVTWGE3dCtIVU5OVVZHUmlvdUw5Y0VISCtnclgvbUtETU5RVGtLOGRsYlZSTG8wQUFBQUFBQndBU1BjQnRBcmx6MDR2bU9vcTJ5eWV0eVFNbUJKMjQrZkdtSHk2ZUh3ZDBpL1hPelR5OFdEOCtLNXd2U0o3bkE0dEhEaFFpMWJ0a3o3OXUxVFFVR0JzdVBqMU9EMnFNWHJVNXlEdjBvQUFBQUFBTURnWTBOSkFMMUtqZTE1VmphR2huQytUeE1tVEZCaVlxSTJidHdvU1JxUm1DQkpPdHJZRkxZMUFRQUFBQUFBZWtLNERhQlhoUmw4VkVTRGNXRjhuMHpUMUt4WnMzVDA2RkdWbDVjckx5a1liaDlwSU53R0FBQUFBQUNSUVdJRm9GZHpjcnZmNUJGRFIxR1kzNmVwVTZmSzRYQm80OGFOeWowWmJwY1JiZ01BQUFBQWdBZ2gzQWJRcTRsWkp0M2JROXk0REZNVHM4TDdIcmxjTGsyZE9sVjc5dXlSM0cxS2RqbFZ4bGdTQUFBQUFBQVFJYVJWQUhwbFNMcHp0a054amtoWGdsRGluSWJ1bU8zUVlFeEduemx6cGl6TDB2YnQyNVdYbEhqZWp5WFp0R21UTm16WUlKL3Y3RGNGL2VsUGY2cC8rcWQvVWtsSlNZL1hQZm5razNyODhjZlBhUzBBQUFBQUFDNGtoTnNBK2lRcjBkQjlDNXdFM0VOTW5OUFFmUmM1bEpVNE9KdCtwcVNrYU9USWtmcnNzODgwS2psUisycnJCMlhkU0hub29ZZjAvZTkvWDgzTnpXZjEvRzNidG1uNTh1WGF2WHUzTWpJeWVyeDI5ZXJWV3JWcWxRS0JRSmR6ZnI5ZmI3MzFsazZjT0hGV2RRQUFBQUFBY0Q0aTNBYlFaNFVacG42d3hNV0lraUdpTU1QVUR5NTFEdnI3TVhYcVZEVTJOaXJmOHFxbXRVMG5XdHNHZGYzQjFCNDAyMno5bjJmZTF0YW1wNTU2U3BMMHQzLzd0OHJNekpRa2JkMjZWUjZQcDAvM3NDeExLMWV1MU4xMzM2MWYvT0lYZXZycHAvdGRCd0FBQUFBQTV5dDdwQXNBRUYyeUVnMTk3eEtuU2lvQzJsam0xNTdxZ0dwYkxibVpwQkIyTHJ1VUdtdG9YSWFwb2x5YkptYVpnektLNUV3RkJRV0tpWW1SdmFwY2tyVDdSSzB1eXMySlFDVjl0My8vZm4zclc5L3EwN1hMbHkvditMTmxXWklrMCt6L054Qis4NXZmNk5peFk3cjAwa3QxMldXWFNaTGVmUE5OUGYzMDAxcTZkS2tlZlBEQmJwL3I5WHIxL3Z2djYrV1hYOWJCZ3djbFNUazVPWm8zYjU0c3k1SmhST0tkQndBQUFBQmdhQ0hjQnRCdmhxUkpXYVltaFhrRFF3eE5kcnRkRXlkTzFMWnQyeFNYa0tWZFVSQnVXNVlWY3R4SGI4OXBEN2Z0OXY3OWRibGl4UXE5L2ZiYnlzdkwwLzMzMzk5eGZPSENoWHJ1dWVmMDdydnZxcUNnUURmZGRGT1g1LzdoRDMvUXNtWExWRmRYSjBuS3k4dlQ3YmZmcmlWTGxweFZCemtBQUFBQUFPY3J3bTBBUUwvTm5EbFRXN1pzMFZ5NXRiVzhXcG9lNllwNk5uYnNXSzFZc2FMamNWTlRVMGV3ZlByeDAvbjkvbzQvT3h4OUh6YS9hdFVxL2V4blAxTnNiS3dlZmZSUnhjWEZkWnhMU1VuUnZmZmVxeC8vK01kNjVwbG5WRmhZcUNsVHBuUjYvb3N2dmloSm1qRmpobTY2NlNiTm56OWZobUhveUpFanFxdXIwNVFwVTg2NWMvdHYzbHFwclJYVnNwdUdiSVlwMHpCa013M1p6Wk4vYm45c21ESk5RMDZicVZpN1hYRU91Mkx0SjM4NTdJcXoyeFZ6OHZjNGgxMHhkcnZpSFhZbHVaeEtpWEVwMmVWVXNzc2xtMG1uT1FBQUFBQmc0QkZ1QXdENkxUVTFWZVBHalpPeGI1OWVQM3BNclQ2Zll2dlozVHdVUGZUUVEvcjAwMCs3SEYrNmRHbVB6M3Z3d1FlMWRNSHdoQ0VBQUNBQVNVUkJWT2xTYmR1MlRZOC8vcmdrS1Q4L1g2Kzg4b29hR3h2VjBOQ2dob1lHMWRYVnFhR2hRVkl3UFArWGYva1hQZlBNTTBwSVNPaTQxelhYWEtPYmJycEpvMGFONnJSR1NVbUpubnp5U1YxNzdiV2R1c0hQVnNDeTVQRmJrdnJYMFg0MkVwMk9rMkczUzhreFRxVzRYRXFPY1NrbHhxbGhjWEVhRmgrcllYR3hHaFlmcHpoSDlQOTNCQUFBQUFBWUhQd0xFZ0J3VmhZdlhxejkrL2RyVHRNSnJTdzlxR3NuRkVTNnBIUG1jcmtVRXhQVDhkamo4U2dRQ01qcGRJYWN1OTErdnIyemU4S0VDWXFMaTFOTFM0dDI3ZHFsWGJ0MmRWd2JGeGVubEpRVVpXVmxLVGs1V1Z1MmJGRmxaYVYrL3ZPZjYrR0hIKzY0N3R2Zi9yYWNUbWVYdFdwcmF5Vko4Zkh4QS9iMURwWkdqMWVOSHErT3FLblhhK01jZG1YRnh5a3pMamI0ZTN6dzk2ejRXT1VsSlNvbklWNU9HeU9SQUFBQUFBQ0Uyd0NBczVTVWxLU3JyNzVhYjd6NXBuYTk5WnAydlJXK3RXNlg5T3ZubnRlMzc3b3pmSXRJblVKbVNmck9kNzZqNHVKaS9mQ0hQMVJSVVZHWDY3LzN2ZTlweTVZdEhXRzB5K1hTZ3c4K3FLYW1KcVdscFNrMU5WV3BxYWxLU1VucE1yZjdqMy84bzU1OTlsa0ZBZ0cxdExSMGpCcnhlcjBodyszeTh1QUduams1UTN1KytibHE4ZnAwb0s1QkIrb2FRcDQzRFVQWjhYSEtUVXBRYmxLQzhwSVNsSmVVcUx5a0JJMUlURkNNbmJua0FBQUFBSENoSU53R0FKeTEzYnQzUzVZbHcyNlh3amlXcE1uajA3eHBnei9ZMitQeFNGTElzRm1TZkQ2ZnBNNHp1UmN1WE5pbmU5OXl5eTJhTVdPR3hvOGZMMGxLUzB2VDBhTkg5ZWFiYitycXE2L3U2QlMzTEV2Nzl1M1Q2dFdySlFYSG5WeklBcGFsWTAzTk90YlVyUFhIS3JxY0h4WVhxOUdweVNwSVRkYlkxR1FWcENWclRFb3lvVGNBQUFBQW5JY0l0d0VBWjZXMHRGUjc5dXlSSk4zeGxhOG9QVDA5YkdzVi9lNlBlbVQyekxEZHZ6dXRyYTJTcE5qWTJKRG52VjZ2cEs3aDl4VlhYTkduKzUrK21lWEZGMStzRjE5OFVjOCsrNnllZmZiWmtOZm41ZVZwOHVUSmZicjNoYXF5cFZXVkxhMzY5R2g1eHpGRFVtNVNnZ3BTVXpRMkxSaDhGNlFtYTJSeW9zeHozSndUQUFBQUFCQTVoTnNBZ0xPeWR1M2FqaG5WNFF5Mkk2bSt2bDVTY0FSTEtLRTZ0MC9YWFJDOWMrZk9Mc2UrK3RXdktqWTJWaHMyYkZCZFhWMm5jNG1KaVJvL2ZyeHV1KzIya0xPLzBUTkwwcEdHSmgxcGFOSUhoOG82anNmYTdacVFrYXJKbVdtYWxKR215WmxwR3A2WUlPSnVBQUFBQUlnT2hOc0FnSDQ3ZE9pUXFxdXJaYmZiTlhyMDZFaVhFeFkrbjA4TkRjRzV6Nm1wcWQxZUk0VWVXMkthcG43eGkxK0VmTjZWVjE2cFFDRFE2ZGl1WGJzMGJkbzAzWDc3N2VkU052cWgxZWZUbHZJcWJTbXY2amlXN0hKcWNtYTZKbVdtYWZMSndEc3ROcWFIdXdBQUFBQUFJb1Z3R3dEUWI4WEZ4WXFKaVZGYlc1dXlzN01qWFU1WUhEOStYSlpsS1RrNXVkdVoyOTJOSlRrYkR6endnQndPaDk1KysrMlE1eXNySzdWdDI3WStqenpCMmFsM2UvUngyWEY5WEhhODQxaGVVb0ptWlEvVDdKeE16Y29lcHV5RXVBaFdDQUFBQUFCb1I3Z05BT2lYdHJZMmxaYVdhdVRJa1RwdzRJQXlNek1qWFZKWXRNOFRMeWdvNlBhYTluRGI1WEoxT1JjSUJBWWtpSzZxcXRJTEw3eWdkOTU1UjM2L1g1bVptWm94WThZNTN4ZDkxejdTNUxVOSt5VkpPUW54bXBXZHFkazV3elFyTzFNamtoaGxBZ0FBQUFDUlFMZ05BT2lYUFh2MnlPLzNLeTR1VHFacG5yZnp0cmR1M1NwSkdqZHVYTGZYdExXMVNRcmR1VzBZUnJjalJsNTg4VVZabHRYaitnY09ITkJycjcybWQ5OTlWMTZ2VjRaaGFQSGl4VXBMUyt2cmw0QXdPZDdVckxkS20vVlc2VUZKMHJDNFdNM09HYWI1dVRuNjNJZ3N4cGdBQUFBQXdDQWgzQVlBOU12T25UdVZtcHFxbHBZV3BhZW55MmF6UmJxa2M5YlMwcUt0VzdlcXVMaFkzL2pHTitUMys3VjI3VnBKMHJ4NTg3cDlYbXRycXlRcEpxWnJtR2tZaHU2NjY2NlF6M3ZwcFpkQ2h0dVdaZW1ERHo3UUcyKzhvZUxpWWttU3pXYlQwcVZMZGZ2dHR5czNON2ZmWHh2Q3I3S2xWY3YySGRLeWZZY2tTUk16VWpVL04wY1g1ZVpvYW1hNmJDWjkzUUFBQUFBUURvVGJBSUErcTZtcDBiRmp4N1Jnd1FMdDNMbFRXVmxaa1M3cHJIZzhubzQvUC9EQUF5b3BLWkhmNzVkcG12cjYxNyt1VmF0V3FiR3hVV2xwYVpvMGFWTEllL2o5L2dHZHVTMEZONmg4NG9rbkpFa3BLU202NnFxcmROMTExdzM0Ni96TXRVc1VDRmp5V3dINUxVditnS1dBWmNrWENDaGdXY0ZqSjQvN0F3RzErZjFxOWZyVTZ2T2QvTjBmL0hQSDQxTy9ON2k5cW5lN1ZkL21VYjNiclFhM1J6MzNxSjkvU3FwclZWSmRxLy9jK3BuaUhRN05HNUYxTXV6T1ZsWTg4N29CQUFBQVlLQVFiZ1BvTjB0U1NVVkFHOHI4MmxzZFVHMnJKYmN2MGxXZC8xeDJLVFhXVUdHR3FUbTVOazNNTWdkOXp1KzJiZHRrR0lZbVRKaWdqei8rV09QSGp4L2tDczVPWldXbE5tM2FwRjI3ZG1uWHJsMDZlUEJneDdrZE8zWW9KaVpHTTJmTzFJd1pNK1QxZXZYaWl5OUtrbTY0NFFZWlJ1aFh1WDBraWQxdWw5M2U5YS9UczUyNVBYWHFWRjEvL2ZWYXRHaFJwL3Z1M3IxYkgzLzhzUzYvL0hMbDVlWDErNzZuTXlUWlRFTTJoYi9yUG1CWmF2SjRWWGN5Nkc0UHZXdmIzS3BxYVZWbGMrdHB2N2ZJNHcrRXZhYkIxT3oxYXVYQk1xMDhXQ1pKbXBTUnBrdEg1V3JKcUZ6bEp5ZEd1RG9BQUFBQWlHNkUyd0Q2cGFMUjB2T2J2TnBiZlg0RlVOSEE3WlBLR3kyVk4vcjEwUUcvQ2pOTTNUbmJvYXpFd1ltNHZWNnZkdTdjcVlLQ0FsbVdKY3V5bEpLU01paHJuNnZpNG1JOTlkUlRIWTl0TnBzbVQ1NnNXYk5tYWViTW1abzRjV0pIa1B6U1N5L3AwS0ZEaW91TDArYy8vL2x1NzluVFNCTHA3R1p1T3h5T1RuV2Vycnk4WEMrODhJS09IRG1pUng1NXBOdTZoaHJUTUpUa2NpckoxWHQzdXlXcHdlMVJaWE5MUitCZDJkeWlvNDNOT3RyWXBMTEdabFczdElhLzZERDZyTHBHbjFYWDZOY2J0MnQwU2xKSDBEMCtQWlZOS1FFQUFBQ2dud2kzQWZUWjN1cUFmclhXb3hadnBDdUJGSHcvSGwvcDFuMExuQ3JNTU1PK1hrbEppZHh1dDJiT25LbTZ1anBKaXBwd3U2aW9TTU9IRDlmczJiTlZWRlNrR1RObUtDNnU2M2lJblR0MzZyLy8rNzhsU1YvNzJ0ZVVrSkRRN1QxYldsb2s5Unh1OTNmbWRrL3E2K3NsU1JrWkdmMTZYalF4SkNXN25FcDJPVldZRnZxL3JUYWZYOGNhbTFUVzJLU3lobURnWGRiUS91Y21CZnI1dWtiU2dib0dIZGo2bWY1ejYyZktTWWpYcGZramRObm9QRTBkbGk2em01OFlBQUFBQUFDY1FyZ05vRThxR2kyQzdTR294U3Y5YXExSFAxamlDbnNIOTlhdFc1V1JrYUc4dkR4dDNyeFprcFNhbWhyV05RZEtjbkt5L3V1Ly9xdkhhdzRjT0tDSEgzNVlYcTlYczJiTjB2WFhYOS9qOWZ2MjdaTWtEUnMyck4vMWhBcTJEY09ReitkVElCQ1FhWGI5WnNYeDQ4Y2xTVGs1T2YxZTczd1NZN2RwVEdxeXhxUW1kem5uOFFkMHFMNUIrMnJyVC80Sy92bG9ZMU1FS3UyZjQwM05lbUhuSHIyd2M0K0dKOFRycW9KOFhUMDJYNk5Ua2lKZEdnQUFBQUFNV1lUYkFIcGxTWHArazVkZ2U0aHE4UWJmbis5ZDRnemJXSU9qUjQrcXFxcXFZNFowZlgyOTdIYTc0dVBqdzdUaTROcXdZWU1lZSt3eHRiUzBLQzh2VHc4Ly9MQU13NURINDlIV3JWdVZrcEtpNU9Sa09Sd08yZTEySFRwMFNNOC8vN3drYWR5NGNiM2V2N201V2FacHl1VnlhZXZXcmJJc3E4dHJOMnpZTUZWVVZPaFBmL3FUTHJyb29rNnp2aXNySy9YKysrLzNlYjBMbGRObXFqQXRwVXZYZDZ2UHB3TjF3YUI3YjAyOWRsWFhxS1M2VnEyK29ibFp3TEdtWnYzbnlZN3VDZW1wdXFZZ1gwdkhqRlJHWEd5a1N3TUFBQUNBSVlWd0cwQ3ZTaW9Dek5nZTR2WldCMVJTRWRDa3JQQ01KMW16Wm8zaTR1STBjZUpFU1ZKRFE0T1NrcUsvbzlUajhlaTN2LzJ0M256elRWbVdwVEZqeHVpSko1N29HRWZpY0RqMCtPT1BkNHdnT1pQZGJ0Zk5OOS9jNnpxdnZmYWFubnZ1dVU3SHBrK2YzdW54ZGRkZHA5Lzk3bmNkdjBLWlBIbXlKazJhMUpjdkRhZUp0ZHMxS1NOTmt6TFNPbzRGTEVzSDZ4dFZVbDJqejZwcVZGSmRvMTBuNnVUeCt5TllhVmU3VHRScTE0bGEvV0w5TnMwWm5xVnJDdkoxYVg2dTRoejhYemdBQUFBQTRGOUdBSHExb1d4b2hUMEliV09aUHl6aDl2NzkrMVZXVnFiTEw3OWNEb2REMHZrVGJqc2NEdFhYMTh1eUxDMWN1RkFQUHZoZ3AxbmNobUZveXBRcDJyeDVzM3luZGZrNkhBNFZGQlRvRzkvNFJwL0doRXlkT2xXRmhZVXlUVk4ydTEyalI0L1dIWGZjMGVtYUwzM3BTeG8xYXBSMjdOaWg1dWJtVHVkaVltSTBldlJvTFY2OHVGTkhOODZlYVJnYWs1S2tNU2xKdXJaZ2xDVEpGd2hvZjEyRFBxdXEwZmJLYW0wcHI5S1JocUV4MGlSZ1dmcjBhTGsrUFZxdW56ZzI2ZXF4K2JwcHdsaE5TSStPMFVBQUFBQUFFQTZHMWQ4ZHJRQmNjQjVhN2xaNUl4OFZRMTEyb3FISHJuUU42RDE5UHA5Ky8vdmZ5N0lzM1hubm5SMnpvSC85NjE5cjNMaHhIV05Ld3Ezb2QzL1V4cS9kRnBaN3Q3YTJhdjM2OVZxOGVIR1AxMW1XMVJGdzIrMzJxQTJady9sYW5vK3FXMXExcFNJWWRHOHRyOUxlbWpvTnBVL0RpUm1wdW1uOFdGMDFOcDl1YmdBQUFBRG5GYU1QLy9EbVgwRUFlbFhiT3BTaUhIUW5ITy9UMnJWclZWTlRvMXR2dmJVajJQWjZ2V3ByYXpzdk9yY2xLVFkydHRkZ1d3cDJjYmQzcnVQQ2tSRVhxeXRHNSttSzBYbVNwRWFQVjlzcXFyU2x2Rm9iamxlb3BLb21vbUYzU1hXdFNxbzM2dWVmYnRWVlkwZnFwdkZqTlRFekxXeno5d0VBQUFCZ0tDSGNCdEFyOTlEY2N3MW5HT2ozcWF5c1RCczNidFNNR1RPVW41L2ZjYnlob1VHU3pwdHdHK2lQUktkREMvT0dhMkhlY0VsU3ZkdWo5Y2NxOUVuWmNhMDdXcUhLNXREejJjT3QxZWZUcTd2MzY5WGQrelV4STFXM1R4NnZLOGJreVdHR1p3NC9BQUFBQUF3RmhOc0FnQzdxNit2MXhodHZLRFUxVlJkZmZIR25jNFRid0NuSkxtZEhaN2NsNldCZGc5WWRMZGU2bytYYWRMeFNiYjdCMzdPZ3BMcFdqM3k0VGsrdjM2b3ZUaXJVelJQR0tqVm1ZRWNXQVFBQUFNQlFRTGdOQU9pa3JhMU5yN3p5aWl6TDBzMDMzOXhsRkFmaE5oQ2FJV2wwU3BKR3B5VHA5c25qNVBFSHRQRjRoVDQ0V0tZUER4OVRUV3Zib05aem9yVk52OWxVck45dDNhbXJ4NDdTN1ZQR3FTQTFlVkJyQUFBQUFJQndJdHdHQUhSb2JtN1dYLzd5RnpVME5PaTIyMjVUU2twS2wyc2FHaHBrbXFZU0VoSWlVQ0VRUFp3MlV4Zmw1dWlpM0J6OUg4dFNjZVVKZlhDb1RCOGNQS3FqalUyRFZvZkhIOUJyZS9icnRUMzdOWGQ0bHI0eWRiem01K1l3bHhzQUFBQkExQ1BjQmhCV0RwdGtNNlMySHVaQjU2ZVl1bVdhWGM5djlLcW1aZkMzWmh1ZmFXcE11cWxsdTdvdk1qZlpVSUxMMEs3S1FML3U3YkpMTVhaRDlXMTkrN3BTWXcyMStTeTFldnUxeklDb3JxN1dxNisrS3JmYnJadHZ2bG5aMmRraHIydG9hRkJpWXFMNnNHa3hnSk5NdzlEMHJBeE56OHJRMzgrZG9YMjE5ZnJnWUpuZVAzQkVwYlgxZzFiSCttTVZXbitzUXVQVFUvVzFHWk4wU2Y0SW1meHZHUUFBQUVDVUl0d0dFRlpmbit0UVZxS3BYNjMxcUxvNWRNRHJ0eXdWcEp1NmQ3NURQLzdBSTE4ZjgrTm5iNDNwVnkxVlRaYit6enZ1THNlblpKdTZlcnk5eDNEN3E3TWR5a293OU1QM1BMMEc4SXRHMitTd1NTdEwvYnB1b2wxWGo3ZnJuai8zYlJ6Qms5ZTY5TjVldjE3YU5uanB0bVZaMnI1OXUxYXZYcTJZbUJoOStjdGZWbHBhV3JmWE56UTBNSklFT0FlR3BJTFVaQldrSnV2ck15ZHJYMjI5bHU4N3JIZjJIOUt4eHVaQnFXSDNpVnA5Ny8yMUdwMlNwTHVtVDlLVlkwYktaaEp5QXdBQUFJZ3VoTnNBd3VxZDNYNzkzUUpUUDFqaTFLL1dlbFZXSDFCU1RPY0FwYzBuclN6MWFlWndtL0pUelpCZHppZWFMWVdLbEI5NTE2M3l4dDY3b3FmbG1McHRtcVBYNjdyei9FYXZIcm5jcGJ1TEhQcnBhaytQMTE0NXpxNzlOUUZKdlc4azkreXRNWHI5TTU5ZS82eUgxdll3cXFpbzBJb1ZLMVJSVWFHeFk4ZHE2ZEtsaW91TDYvRTVEUTBOeXMvUEg2UUtnZlBmMk5SazNWczBWZDhxbXFvZGxTZjB6cjVEV25IZ3lLRE02RDVRMTZCSFBseW5aemJ2MEIzVEp1aTZ3dEZ5MnN5d3J3c0FBQUFBQTRGd0cwQlk3YThKNk1lclBQcUhpNTM2MW55SC9uZTdUMzh6ci91UStmOWM2Z3g1L0Z1dnRza2JJaXYrL2hLWHJENU0vREFOcWFHUG8wRWthVW1CcmN1eHN2cUF2SUd1NXc3V1dDZkRiQ2svMVZSMm9xRUROZEtDVVRibEpnZERvZ1dqT2o5blQxVkFWZDEwc29lYjMrOVhhV21wdG0vZnJzT0hEeXNwS1VrMzNuaWp4bzRkMjZmbk5qVTEwYmtOaElFaGFlcXdkRTBkbHE3dnpKdXBqY2NyOUZicEliMS80SWpjL3Q2L1dYWXVqalkyNlltMUcvWHNscDI2ZThZa2ZYNzhHRGxNUW00QUFBQUFReHZoTm9Dd0syKzA5Sk1QUFlxeFNiVnQwcE1mbnVwOG5qSGMxSnhjbTk3WjQ5T1J1dTdEM3U1R2xUejJmdDg3dDIrZjNqbFVQM09zU2Z2akg3N24wWmRuZEIvQVQ4M3VIUGk4VmVMckNMZVhGZ1pEN1BuNU5zM1BQeFZvMzFWMHh0cnJ2YXBxRG05WTFjNnlMSjA0Y1VMSGp4L1g4ZVBIVlZwYXF0YldWcVdscGVtU1N5N1J0R25UNUhEMHJhdTlzYkZSa2dpM2dUQ3ptWWJtamNqV3ZCSFplbkQrTEwyejc1QmUzYjFQZTA3VWhYWGR5cFpXL2ZqalRmcDk4VzU5WTlZVVhUVjJKRE81QVFBQUFBeFpoTnNBd2lyUlphalJiYW1xNlZRQXZic3ErT2ZjWkVPTFJ0dFYwMkxwMDhNQk5icUR4MTEyNmJJQ3UxYnM5WVhzMWo3ZFkxZTYrbHpMNlRWSTBoODJCK2Rhenh4aDArUXNzK054N2NtWjJzdDIrL1J5Y2MvalFrNFB5RWVtbUpxYlo5T0t2VDc5Y1Z2d2ViZE03ZC9NN1hQaDhOVnJ6WnFOYW10clUxdGJtOXh1dDFwYlcxVlRVeU92Ti9pMXhjZkhhOVNvVVpvMmJacHljM1A3dlVaOWZYRGp1NVNVbEFHdEhVRDNFcDBPZldGaWdXNmRXS0JkMWJWNmRmYyt2YlB2a0ZxODRSdG5kTFN4U1k5OHVFN1BieS9SdmJPbmFuSCtDQkZ4QXdBQUFCaHFDTGNCaE0yU0FwdHVudUxRSHpaN3RlNXc1NVE2SzlIUUE0dWNxbWdNNk9kcnZHcHlud3FleDZTWnVtbXlYYm5KaHY3OTArNDNWdnhnbjE5djdmTDFhZHpJOENSRHMwWjBIZzJ5YW4rd3B2UjRRNU96ekk3SHAzUFlwTHZuT1BUK1hyOUtUd1M3czc4OHc2SFNFd0d0UDlMNStyd1VRdzF1Uzh0MkQwNUg5cG5pMm81cHc0WU5jcmxjaW9tSlVVeE1qT0xpNHBTVGs2UGh3NGRyK1BEaFNrNU9QcWMxNnVxQ1hhT0UyOERnTXlSTnpFalZ4SXdpM1Q5M2h0NDdjRVF2N3lyVnpxcWFzSzI1djdaZS8vRGVHazNPVE5PM2k2WnA3dkNzc0swRkFBQUFBUDFGdUEwZ2JMWWVDK2lpL0lEdW1ldFFRWWFwbDdaNjVRdEloUm1tN3AzdjBNRmFTNzlkNTVIYko5bk5ZSkRzc0JtcWFyYjB5V0cvTHNxMzZYQ2RwWGQyQjdzVGh5VVlldUtxenAzYWw0N3RPaHU3SnpkTUNuN3NOWGtzM2YrNnU5dnJ2dnVtV3paVCtzNGlwd296VERXMlNhVW5Bb3AzR3BxU2JXcEpnVTFqMDAxOTcyMjNtajJud3ZYWFB2TjFHbHZTM2N4dFNkcCt2SnRaSzJlcFBtR2lmbmJuekFHOTU1bHFhMnRsdDl1VmtKQVExblVBOUN6T1lkY040MGJyaG5HanRhUHFoRjdhdVZjckRoeVdQeENlV2Y0N3EycDA3N0pWbWpzOFM5LzUzRXdWcEo3Yk44b0FBQUFBWUNBUWJnTUltNW9XUy8rNnlxT3Z6WEZvOFdpYk5wWDUxZVMyOUwzRlRobUdWSkJ1Nk9mWHg4aGhVN2MvN243ekZMc08xZ1MwNitRR2pILzMyc0NNOStndC9rbDBTZmZPZHlvOXp0Q0xXNzE2dnpUWWpkM3NzZlNqOTkzNjJoeW5MaXV3S1RmWjBMOTk0cFZiVnBlNTJxY0xkZTZKbFo0UVZ3NXRkWFYxRWVuYWpyWGIxZUwxS2M3Qlgxdm5ndGZ3L0RRbE0xMlBYWkt1djU4N1hTL3YycWVYUzBwVjI5YjlOKy9PeGZwakZmcnlxOHQxMC9neCt1YnNxVXFONmZ0b0tBQUFBQUFZYVB3TEYwQlllZnpTYjlkNVZaRGgxOTdxZ0F4RCt1U3dYeDZmMU9xMTFPYVQybnlXM0Q2cHpTZTVmY0ZqSHA5a210TGZYdVRRTlJQdDJsWGxrV1ZKTFNlbmxHUW5HdjJhdDkydXA5blhDMGJaTkM3RFZFbGxRRitkN1ZCRG02V2ZyUEowYkJiWnJ0VXIvZnBqajI2ZVl0ZlZFK3o2emlLSEhsdnBDWG52d1p5NVBSanE2dXFVbHBZMjZPdm1KaVZvZjEyOXBtU21EL3JhNTVQOWRmWEtUYVRyL255VkdSZXJiODZhb3J1blQ5UzcrNC9veFoxN3RQdEU3WUN2RTdBc3ZieHJuNWJ2UDZ5L21UbFpYNWhVS0lkcDl2NUVBQUFBQUJoZ2hOc0F3czZTdExjNkdCQmJsdlRjQnEvdVgrVFUyb09uNWxZL3NNaXAxZnY5S2k0UGFGcU9xUzlOdCt2bkgzbjEyUHNlMWZVd1UvdHZYdTRjR3MvSnMrbnJjeDM2OWwvYU9tMUdtWjFvNlA4dVBSV0cyMHhwMFdpYnhtZWFtalFzR01yY1dlVFEwWHBMNzVmNnRXeTNUKy90OWFtMW01SGZscVNYZC9oVTFXTHBVSzBsS3p5VEFJWVV5N0pVVjFlbk1XUEdEUHJhaS9OSDZQVTlCd2kzejlIcmV3N280dndSa1M0RFllYTAyWFJkNFNoZFd6aEtHNDVWNkxsdEpkcHdyR0xBMTJueWVQWFVwMXYxNTEzNzlNRGNHVm80Y2ppYlRnSUFBQUFZVklUYkFNSXVKOG5RcFdQc1dySFhwNnBtU3paVG1wd1Y3SkJ1TnpuTDFHY1Z3Y2VKTGtQNXFhWnNwbFRiMm5OcS9QUU5NWjBlMjA0MkQvNzAyczdIalJDSnkxL05jS2paYTZuRkk4VTdwZnRmUHpVLys1SExuZnI4cEw1OVJINzN6Vk0vL24vbE9MdStNSzNyODU2OXRYTTlmOWpzRGJtQjVWRFcxTlFrdjk4ZmtiRWtmejExdkw3MDZuSnRPbDZwMlRuREJuMzk4OEdtNDVWYWQ3UkNMOTEwWmFSTHdTQXhKTTBkbnFXNXc3TlVYSGxDejIwcjBlckRSd2Q4bmNQMWpYcGd4VWVhbjV1dEIrZlAwc2lreEFGZkF3QUFBQUJDSWR3R0VIYmpNb0liTUJhWCsxWFZiQ25HSGt5YVBmNXpiM2UrNzR3WjNIUHpiUHFiZVE1OTU4MnVuZHVuanpIeEI5UXhjdVNtS2NIUklhZHZEUG5jeHE0dDIzY1ZPVlJjSHRER3NzNmhkS3UzNjlmeDBQSmc0TDEwbkYwWGo3WjFQSGJaREQxOHViUC9YK2dRVUZkWEowbEtUVTBkOUxYakhRNDl2SENPSGw2MVRqKzY1SE1FM1AyMDZYaWxIbDYxVG84dW5zZk03UXZVMUdIcGV1cUtoZHBiVTZmbnQ1ZG94ZjRqQ2d6d2o1eDhVbGF1TDczeWp1NmFQa2wzVEpzb3A0MVJKUUFBQUFEQ2kzL2hBZ2k3Z25SVEFldlVhSkxrazAzTVRRT3czNWw1UmtkMmU0ZTJhWFErZCtaMWtsUjZJdEQxNEVsckQzYnRxcjZyeUtHeStrREljMmNxYnd5R1J1MkJlZnRqbHoxNjU1ZlUxZ1puOTBhaWMxc0tkcUErdW5pZUh2MW92ZWFQeU5ZTjQwWnJURW95WVcwM1dydys3YStyMSt0N0R1aVRvK1Y2ZFBFOHpSMmVGZW15RUdHRmFTbDYvSkw1K3Vhc3FYcHUyMmQ2YysvQkFRMjVQZjZBbnRtOFE4djJIZEkvWFRTYi8rWUFBQUFBaEJXSkFJQ3dHNTlwNmxCdFFHMis0T01SeWNGdXZ1cm12Z1VxYy9Oc3FtK3p0THVxYXhqOTc3ZkVoSGlHOU9zYlF4OGZhcjcxYXB2ODNXZnNRMHBkWFoxc05wc1NFaUszSWVIYzRWbDY2YVlyOWZ2aTNYcGl6VWFWTlRhcHhldUxXRDFEV1p6RHJ0ekVCRjJjUDBJdjNYU2w0aDJPam5OSG1uZnFvOG9YOUlYOFIrUXcrNzh4SzZKZlhsS0NIbGswVjNkTW02aG5OdS9RdS9zUEQrajlEOWMzNnQ1bHEzVDEySHc5TUcrRzBtS2o0ek1aQUFBQVFIUWgzQVlRVmxrSmh0TGlqSTZOSXlWcHhuQlQvb0IwdEtGdnFlNjBIRk1qVTB3OThtNncxZHMwcE1vbXE4dG1rbEwzRzBxMmErL2dEa1NvZ2JwOS9mYmxROVU0Vk5YVjFTa2xKVVZHcUFIbWd5amU0ZEEzWjAzUk4yZE5pV2dkMGFyWlY2Zm45MzFYdFo1anFtbzdxTHNMZnFsRUJ4dDFYcWp5a3hQMXhLWHpkZWUwaWZyTjVtSjlkUGpZZ041LzJiNURXblBrbU82Yk0xMDNqaDhqTThLZkh3QUFBQURPTDRUYkFNSnFTbmF3Uzd1OTYzcDBtcW1pWEp1MkhQUEwzVTNEN1prL0laL29Nam8ybG5UWis5YVYzZHMxOS95NWF6QWVUbmtwcGtZa0dScVJIQXgyR2tPTVpFbHdCczhOOUJ6Y2dkSWViaU82YmExWnJscFBNTUE4MUZ5c1g1VDhsZTRwL0gvS2lTMkljR1dJcEhIcEtmcjVGWXUwdmZLRS9tM2pkbTA4WGpsZzkyNzBlUFhFMm8xYWNlQ0lIbDQwUjhNVDRnZnMzZ0FBQUFBdWJJVGJBTUpxK25DYkxDczQzM3BjaHFsNzV6dms5VXV2N3VoK2xFVDcrSklKdzB4Vk5Gb2FuV3JvazhPQmpxN25iLytsKzJCNjlnaWI3cDdqMFAydnUrWHRvVDNiWlE5MlVidDlVbWE4MGRISjdiQkpsNHpwL3FOeFZLcXBLd3E3bnQ5UTVsZGRxeVZ2d0ZKcjE3MG9sUmx2Nko2NURnVXNhV2RGUU1YbHdaYnQyNmJiNWJBWjhnZWtnb3pnRjFqZU5IVEQ3Zno4L0VpWGdYTjAwYkF2S2lDZi9uTDRTVmtLcU5aelRML2M5ZGU2WTh4UE5TRjVRYVRMUTRSTkc1YXUzMTV6cWRZZC9mL3MzWGw4Rk9YOUIvRFB6RjQ1TmdrNXlFVU9TQWlRaEJ2Q0xYS2pnSXFJYUZ1dnFyUldxN1hWV2cra3RmWDY0Vm0wMmxxbHRTcTJGcTBvaWdoRTVBb1M3bkFtNUw3SmZlODU4L3RqWWNPU2hPd211Mnl5KzNtL1hyN1ltWjFuNXBzc0xzbG5uL2srRlhqdGh5UElyV3R3MnJrenl5cHh5NmZmNEZlVHhtRFppRVRPNGlZaUlpSWlvbDVqdUUxRUxxTlNBRU9DUlJRM1NQQlJDdmoxVldySUFON09NRmdYV096TXFYTm0xTFlxc1hLU3BVZXd3UXhrRkpveE1sTEVROVBWZGwzNzlldTc3eU5jMGlBajV2eE02b0k2eTh4eWpWTEFMV082Zm10TURoZVJIQzUyMkY5UUo2RytUVWI2V1RQU3ozYnNOWEtvMUl5Vm41bzd6RXFQMElvWUZTVkNnT1hyekN3eEk2T3c3L1VxYVdscGdkRm81TXh0RHlCQXdGWGhQMEdvSmhZZjVENEd2ZFFLdmJrRmY4OTVBRGZHL1E0enduL2s3aEtwRDVneUtCTHJseTdFeHV3OHZIMHdDM1U2SjZ3QURLRE5aTUtMZXc5aWUwRUpaM0VURVJFUkVWR3ZDYkxjUis5L0o2SStvemN0UEh4VlFGU0FpTHhhQ1ZQakZTaXNrMURXMlAzYmpsb0JSQWVLRUFTZ3FsbEdzOEg1YjFXVDR4U0lDaEJnbEN6aGVXMnI4Njl4MHlnbHJoMnV2R0p0VU41ZDdwcEYyMHBLU3ZDZi8vd0h5NWN2NSt4dEQxTFdsbzEzYzM2SmVrT0ZkZCtNOEI5aGFlenZJQW9kUDhRaDc5UnNNR0xka1pQNCtFUTJqSkx6VnNEMVZTbzVpNXVJaUlpSWlMb2syTEhvRjhOdEl1cldBNS9ydXV5UFRYMkh2ZjNJZXlJckt3dmZmdnN0VnE1Y2ljREFRSmRjZzl5anlWaU45ODQraEtLVzQ5WjlrOEtXNHBiQmY0QUFCdHpVcnFTeEdXc3pqeUs5b01TcDU1MGFFNGsvekp5TVVGL1h2SDhSRVJFUkVWSC9aRSs0emQ5YWlhaGJ3YjZjVWRjZnVQSjFxcTZ1aGxxdFJrQkFnTXV1UWU0Um9BckRBOFAvZ1RIQkM2ejc5bGQvamcyRnowSUdQLyttZGpHQldxeVpPeDF2WHpzTGNVSE9leS9JS0tuQXJaOTlnOTNGWlU0N0p4RVJFUkVSZVFlRzIwVFVyYVF3dmxYMEI4TmMrRHBWVlZVaExDd01kbnhvU3YyUVN0VGdqc1ExU0F1N3dib3ZvMm9EL2xmMElnTnU2aUF0T2dML3Z2RWEzRGQrSk5RSzU3enYxT24wZVBqYlhYZ3A0eEFNNXI2MzdnQVJFUkVSbDEvUFVBQUFJQUJKUkVGVUVmVk5US3lJcUZ0cE1RcDNsMEIybU9qQzE2bXFxZ29EQnc1MDJmbkovUVNJdUNYK0dZd1B1ZGE2Yi9lNWovRkY4Y3NNdUtrRHRVTEV2ZU5TOFo5bDEyTEtvRWlubmZjL0ozTnd4OGF0eUt0cmNObzVpWWlJaUlqSWN6SGNKcUp1SlVlSW5MM2R4dzBMRTVFYzRaclhxS21wQ1RxZGp1RzJGeEFGRVQ4ZThqeEdCOCt6N3Z1KzhnTjhWZkpuQnR6VXFkaEFMZDY0NW1vOFAzdXEwM3BtbjYxcndHMGJ0MkxEcWJQOFcwZEVSRVJFUkpmRnRJcUl1aVVBdUd1Q0NuNHFkMWRDbmZGVEM3aHpnZ3F1YWhoU1hWME5BQXkzdllRb0tIQjd3djhoZGNEVjFuM3BGZXZ3YmRsZjNWZ1Y5V1VDZ0FVSmNmaDArU0lzSFo3Z2xITWF6R2E4dVBjZ1Z1M0lRS3VSS3hvVEVSRVJFVkhuR0c0VGtWMGlBZ1E4T0YzTmdMdVA4Vk1MZUhDYUNoRUJydXVGZmU3Y09RQkFXRmlZeTY1QmZZdENVT0hPeEZjd0luQ2FkZCtXc3JkeHFIYXpHNnVpdms2clZtSFZqRFM4c2ZCcVJQajdPZVdjVzNLTGNOY1hXMUZRMytpVTh4RVJFUkVSa1dkaHVFMUVka3NLRS9IVUhBMWJsUFFSU1dFaW5wcXRkdm5yVVYxZGphQ2dJS2pWYXBkZWgvb1dwYURHVDRmK0dZa0JFNjM3L2xPd0dtVnQyVzZzaXZxRHFUR1IrT1NtYTdCc1JLSlR6cGRYMzRnN3Z0aUtyZm5GVGprZkVSRVJFUkY1RGtHV1piWXpKQ0tIeUFCT1ZVbzRVR0pHZHJXRXVqWVpldDQxN25JYUpSRHNLMkJZbUlpSk1Rb2tSNGd1YTBWeXNYLzg0eDhJRFEzRjlkZGZmd1d1Um4xTmk2a2VyNTY4QlhXR2NnQkFxQ1lHdjA3K0dIN0tJRGRYUnYzQi9ySksvR2xYSnNxYlc1eHl2bHRUaCtGWGs4WkFKZkpEVmlJaUlpSWlUeWNJUXJleEI4TnRJaUxxVWx0Ykc5NTY2eTNNbkRrVGFXbHA3aTZIM0tTazlTVFducm9ESnRrQUFCZ1JPQTMzSnIwRlVXREFTTjFyTlpxd0p1TWdOdVVVT09WOG95UEM4UExjNlFoeDBnS1dSRVJFUkVUVU45a1Ridk8zVWlJaTZsSjV1V1cyYm5SMHRKc3JJWGVLOFV2Qjh2aFYxdTNUalh2eFRkbWJicXlJK2hNL2xSSi9tRGtaejF3OUdUNUtSYS9QZDZ5eUduZCtzUTE1ZFExT3FJNklpSWlJaVBvemh0dEVSTlNsc3JJeWlLS0lpSWdJZDVkQ2JqWXBiQ21tRFZ4aDNkNVcvaTZ5NnJhN3NTTHFieFlQSFl3UGIxaUFvY0c5YjJsVDN0eUNuMzY1SGZ0S0s1eFFHUkVSRVJFUjlWY010NG1JcUV0bFpXV0lpSWlBVXFsMGR5blVCeXlOZXd6eC9xT3QyNThVUG9NV1U3MGJLNkwrWnZDQVFMeC93M3luTERiWllqVGlvUzA3OGVucFhDZFVSa1JFUkVSRS9SSERiU0lpNnBRa1NhaW9xR0JMRXJKU0NtcmNsZmdxL0pVREFGZ1dtL3l5NUZVM1YwWDlqVWFod0pQVEorTDUyVlBocCtyZEIyZVNMT09GUFFmdzZnOUhJSEVaR1NJaUlpSWlyOE53bTRpSU9sVmRYUTJqMGNod20yd0VxY054WGN4dnJOdjdxei9IMmFaTU4xWkUvZFdDaERoOHRIUWhSb1FHOS9wYzY0K2Z3YVBiOXFEVmFISkNaVVJFUkVSRTFGOHczQ1lpb2s2VmxaVUI0R0tTMUZGYTJBMUkwSTYzYnYrMzhJOHd5UVkzVmtUOVZXeWdGdXV1bTRkYlVwSjZmYTZkUmFWWStWVTZ6clcyT2FFeUlpSWlJaUxxRHhodUV4RlJwNHFLaWhBVUZBU3RWdXZ1VXFpUEVTRGc1dmluSVFvS0FFQ1ZyaERieTk5emMxWFVYNmtWSW40N2RUeGVtamNkQVdwVnI4NTFwcVlPZDI3Y2lqTTFkVTZxam9pSWlJaUkraktHMjBSRTFJSFpiRVpoWVNHR0RCbmk3bEtvajRyd1RjVHN5SjlhdDdlVnY0dHp1bnczVmtUOTNlejRHSHgwNDBLa0RnenAxWG1xV3R0dzc2WjA3Q3dxYzFKbFJFUkVSRVRVVnpIY0ppS2lEc3JLeW1Bd0dKQ1ltT2p1VXFnUG14LzFNNFJvQmdFQXpMSVJtMHBlZDNORjFOOUZhLzN4N3BLNVdEbzhvVmZuYVRPWjhNaldYVmgvL0F5NHpDUVJFUkVSa2VkaXVFMUVSQjNrNWVWQnBWSWhKaWJHM2FWUUg2WVdmYkFzN2ducjl2SDY3MURlbHVQR2lzZ1RxRVFSVDgxSXcwT1R4dlRxUERLQVYzODRndGQrT01LQW00aUlpSWpJUXpIY0ppS2lEdkx6OHhFWEZ3ZWxVdW51VXFpUFN3NjZDckgrcWRidDdlWHZ1ckVhOGhRQ2dEdEdqY0NhdWRPaFVTaDZkYTcxeDg5Z3pkNkRrR1JHM0VSRVJFUkVub2JoTmhFUjJXaHNiRVJOVFEwU0VuclhGb0M4Z3dBQmN5UHZzVzRmcnQyQ0tsMlJHeXNpVHpKbmNBeit2bmdPUW4xOWVuV2UvNTQ2aStmM0hHREFUVVJFUkVUa1lSaHVFeEdSamJ5OFBBRGdZcEprdDFIQmN4RHVZL243SWtOQ2VzVjdicTZJUEVuS3dCQzhmLzE4REEwTzZ0VjVQaitUaHovczNBK3p4SUNiaUlpSWlNaFRDTExNS1N4RTVCZ1p3S2xLQ1prbFp1UlVTNmhyazZFM3Vic3F6NmRSQXNHK0FwTENSS1RGS0pBY0lVSnd3WFUrK2VRVDZIUTYzSEhISFM0NE8zbXF6Sm92OEhIK0tnQ0FLQ2p3MUtpdkVheU9jbk5WNUVsYWpFWThrWjZCdlNYbHZUclBnb1E0L1BIcXlWQ0tuT05CUkVSRVJOU1hDWUxRYmV6Qm4rcUp5Q0dWVFRMVzdERGcxVjBHN01vM282S0p3ZmFWb2pjQkZVMHlkdVdiOGVvdUE5YnNNS0N5eWJtZlR6WTBOS0M0dUJpcHFhbmRIMHgwa2ZFaGk2eGh0aVNic2JQeVF6ZFhSSjdHWDZYQ2EvT3Z3b3FVcEY2ZDU5dThJanlSbmdHakpEbXBNaUlpSWlJaWNoZUcyMFJrdDV4cUNjK2w2NUZUelVDZ0wzREY2M0g4K0hFb0ZBcWtwS1E0N1p6a0hSU0NFck1pNzdSdUg2cmRERW5tZXdVNWwwSVU4TmpVOFhoMHlqaUkzVS9pNk5KM2hTWDQ3Ylk5TUpqTlRxeU9pSWlJaUlpdU5JYmJSR1NYeWlZWmIrd3hvTlhvN2tyb1lxMUc0STA5enBuQkxjc3lUcHc0Z2FGRGg4TFgxOWNKMVpHM21SQ3lHS0tnQUFBMEdhdVIyM3pBelJXUnA3bzFkUmhlbVRjRHZrcGxqOCt4dTdnTXY5bTZHem9UQTI0aUlpSWlvdjZLNFRZUmRVc0c4TStEUmdiYmZWU3IwZkw2OURiZUxpd3NSRk5URTBhUEh1MlV1c2o3K0NtRE1EeHdtblg3Y00zWGJxeUdQTjFWY2RGNGI4bGNoUGo2OVBnYyswb3I4UEMzTzlGcVpIOHRJaUlpSXFMK2lPRTJFWFhyVktYRVZpUjlYRTYxaEZPVnZYdU5qaDgvanFDZ0lNVEd4anFwS3ZKR1kwTVdXaDhmcmRzR3M4eFB4Y2gxaG9VT3dEdUxaaVBNcitkM214d29QNGNIdDN5UEZpUC9yaElSRVJFUjlUY010NG1vVzVrbHZHVzdQempRaTllcHBhVUZaOCtleGFoUm8yREhZc1JFWFJvMVlBNFVnZ29BMEdadXhKbkd2VzZ1aUR6ZDRBR0JlR2Z4YklUNysvWDRIRWNycS9IQTV1ODVnNXVJaUlpSXFKOWh1RTFFM2VLczdmNGh1eGV2VTBaR0JrUlJ4S2hSbzV4WUVYa2pINFVXSTRLbVc3Y1AxV3gyWXpYa0xlSUNBL0R1NGptSTB2cjMrQnpIcTJydzZMYmRNRXI4TjQrSWlJaUlxTDlndUUxRTNhcHI2LzFpaGVSNlBYMmQ2dXJxY096WU1VeWNPQkYrZmoyZitVaDB3ZGpnOXRZa1p4cjNRdTUxUjNpaTdrVUgrT1B2aStkZ1VJQzJ4K2ZZWDFhSjMzLy9BeVNaZjJlSmlJaUlpUG9EaHR0RTFDMDk3OUx1RjNyNk91M2V2UnUrdnI1SVMwdHpia0hrdFM2ZXVkMWlxa2UxcnRpTjFaQTNpZFQ2NGU5TDVpQXVLS0RINS9nMnJ3Z3Y3enZNajJTSWlJaUlpUG9CaHR0RVJGNnN2THdjMmRuWm1ENTlPbFFxbGJ2TElRL2hyeHlBZ1Q1eDF1MkNsaU51cklhOFRiaWZMLzYrZUE0U0JnVDIrQnlmbk16QnVpTW5uVmdWRVJFUkVSRzVBc050SWlJdnRuUG5Ub1NFaEdEa3lKSHVMb1U4VEp6L2FPdmpnbWFHMjNSbGhmcjY0SytMWm1Ob2NGQ1B6L0gyd1N4OGRqclhpVlVSRVJFUkVaR3pNZHdtSXZKU1I0NGNRVWxKQ2E2KyttcUlJdjg1SU9lSzkyOWZuTFNnK2FnYkt5RnZGZUxyZzc4dG5vTVJvY0U5UHNlTGV3OGl2YURFaVZVUkVSRVJFWkV6TWMwZ0lwZlRxZ1ZjTTF5SkVEL0J1azhwQXFrUkhkK0NmRlhBdlpOVVNBcnIzZHRUcUorQXFFQ2grd1BQbXp0VWdXY1dhQkFaMFBXWUZhT1ZlSHFlR3I0ZTBMMmpxcW9LTzNic1FHcHFLaElTRXR4ZERubWd1SXZDN1lxMnM5Q1ptOTFZRFhtcklJMGFieSthamRTQklUMGFMOGt5VnUzSXdNSHljMDZ1aklpSWlJaUluSUhoTmhHNTNMQ0JJcGFQVWlKUTB4NGNEeDhvNHRkWHFURjhvTzNiMElpQkNreUpVMENqN1B4Y1Brb2dNa0RvOUQvaG9seDZ4V2dsVnMvVlFLdnVQdUFPOWhWdzQwZ1ZTdW9sVkRSMXZvUlloRmJBM0tGSzVOZklhRE4yL3pWZlNxM291dTVMLzNOMWVON2MzSXlOR3pjaUtDZ0ljK2ZPZGUzRnlHc044aHNPcGFBR0FNaVFVZHh5d3MwVmtiY0tVS3Z3bDJ0bVlYZ1BaM0FiekJKK3MzVTNzbXZxblZ3WkVSRVJFUkgxVmhmeEVSR1I4d3dmS0tMWklLT3dYckx1TzNWT1FxTk94bFZERkRoVEpTSFkxeEpDajQwV1laS0FjODJ5ZFI4QXRCcGw2RTNBNkNnRmZqYTU4L1Qzb1kwNnRCcUJJU0VpeHNjb2NLalVESzBHMEdwc0ErNVdJOUNvczRUWW9nRGNNMGtGSHlVd09VNkJ5WEdLRHVkOWRyc0J5MFlxb1JDQldZa0t6RXJzZUV4eGc0eEduZHpwYkhRQStMOGRCdnh1bHJxYjc1VEZ1L3VOMkZka3R1dFlSK2wwT256NjZhY3dHQXk0OWRaYnVZZ2t1WXhDVUNIYWJ4aUtXbzREQUdvTnBXNnVpTHlaVnEzQ0d3dG40dTVOMjFIUzZQaGRCQzFHSTM2NTVYdXNXeklYTVlGYUYxUklSRVJFUkVROXdYQ2JpRnh1VEpTSXVsWVowK0xiUStFZmlzdzRXQ3BoK21BRk5Fb2pYbHFzc1Juei9EVzIyK3VQR0pGK3RqM3d2UkJrQThDazJQYkFXeFNBbjR4VFFnQXdZWkFDRXdaMURLTFR6NXF4L29obDhHM2pWRWdLRmJGMmp3R3hRU0lteEloWWwybUVxVDJIeDZSWUJWSWlSSHh5eklRbXZZd2JVNVY0TDlPSUJsMzdMRytUQklUNUM4Z29GT0NqQkc0YnI4TE9QRE95cXlXYmF6K2Zia0JlcldYZi9DUWxiaG1qeEwwYmRBQ0FJQjhCcnl5eC9icWRxYWFtQmhzM2JrUnJheXRXckZpQmtKQ2UzYVpQWks5Z2RaUTEzSzR6VkxpNUd2SjJJYjQrZUhQaDFiaDcwM2JVdHVrY0hsL2Jwc012dDN5UDk1Yk1SYWl2andzcUpDSWlJaUlpUnpIY0ppS1hpZzhXRWVZdkFCRHcwNG50czVxUGxrczRYR3JHN0VRRnhrUXA4TkwzQnNRRUNmalJXQlUrelRKWkErQUx6alYzM2k3a1V0ZU9VR0p3c0lqQ09nblBwaHNnWHpUczJ1RkszRFJLaVNQbGxwQjhhYW9TTXhNVStQQ3dFY2ZLSlRUcWdDWEpTaXdlb2NRN1B4aVJFaUhpOXZHV2VuYmxtN0UxMjRRQUh3SExSZ0kvR3F2Qy8rM1EyN1FvcVc2eFhFeXJFWERiZUNDM1ZyTE93TzV0RC9IZWtHVVpXVmxaMkxGakIzeDlmWEh6elRjalBEemNiZldROXdoU3QvODlxek9VdTdFU0lvdVlRQzNXTHB5Sm4zMlZqbGFqeWVIeEpZM04rTTNXWGZqNzRqbFFLenArZUVwRVJFUkVSRmNXdzIwaWNxbXJoaWhRMnlyajhjMTZTSmZrMDZlclpQeitXejJxV21RWXpNRG9LQ1YwSm1EYldSTitQMCtEalNkTnlDeTJ2ejNIaUhBRmJraFJZbit4R1dPakxZOC9QMkVKTHliRUtMQnNwQkw3aXN3NFdXa0p6ak1LeldqU3k5aVJhN2xHUVoyRUR3OGI0YWNTSUFNb3FwZmhyeFl3YmJBQ2Y5NXRBR0JwWi9MdWZpTkdSb293OUtCelNLaS9nRmFqcFUxS3dQbEoyaGNXc1F6UTJMOEFwajBNQmdOeWMzUHh3dzgvb0thbUJvTUhEOGFpUll2ZzYrdnIxT3NRZFNWSUZXRjlYSzludUUxOXc0alFZTHc4YndZZTJySVRKa25xZnNBbFRsVFY0b1U5QjdGNjVpUTQ5MTJiaUlpSWlJZ2N4WENiaUZ3bTBFZkF0SGdGdmo1dENaakY4eW1BTEFNeUFFa0dTaHN0aWJjQUlPMThuMnlqMlJMNCtsK21IZlRhR3pyZUVoNmdBYzVVU1ZpWGFjVEM0WmIySVFZejBHeVFjZHM0RlNxYlpYeDB1SDJxZFdXempPZkdxdkNqc1IwdmRNdVk5cmZIVVpFaTNsM2U4WHJYRG04LzVrSnJrZTc4dkpOKzRjOHVkRTRyRXBXcEFidDJaYUs1dVJsTlRVMG9LeXVEMld4R2FHZ29icnp4UmlRa0pEamxPa1QyR3FDT3RENW1XeExxU3laRlIrQlBzNmJneWZTOXNPKytJRnRmNXVSamVPZ0EzSm82ek9tMUVSRVJFUkdSL1JodUU1SExSQWNJTUprdGkwWXVUVzEvdTNsN254SCthdUJDbzQ0ZGVXYWtSSWdJOFJPd3A4Qys2ZERQYmpkZ1JMaUk1YU9VV0xWRkQ4QVNWdS9NTjBPV2djMm5UUmdkS1dMWlNNdDFHM1F5L3J6SFlOTkc1SUlkZVdac3kzSDg5blFBbUpla3hLd0UrMjlOZDJYUGJUOWRHUTRlUEFoL2YzLzQrL3Rqd29RSlNFeE1SRlJVRkFTQjh3dnB5aHVndm1qbXRxRUNNaVFJY0YrTEhxS0x6UjhTaTlxcDQvRlN4cUVlalgvMWh5TklEQTVDV25SRTl3Y1RFUkVSRVpGTE1Od21JcGM1WFNWaDNRRWp6Qkx3cXhscTdDMjB0QVRKcjVYdzRyVWE2MHp1SFhsbXpCeWlRS05PUnFOZXRyYnBDUFFSckk4cm1peHo2N0tySmF6ZFkwQlJ2ZFRodVl0Sk1uQ2dSRUppcUNWSU8xUXFvYmExNDNITkJyblQvZDJwYmJXMFVxbHBrZEY0Zm1ISjJDQUJnNEpFK0p4L1owME1FV0dXZ0RhamJGMzgwcFVhdE1sNDVhNXhycjhRa1owdWJrdGlrZzNRbTF2aG85QzZzU0lpVzdla0pLR21UWWQxUjA0NlBGYVNaVHlldmhjZjNMQUEwUUgrTHFpT2lJaUlpSWk2dzNDYmlGenFTRmw3UDlPQ3V2WUZGbi8ycVE2ekVoUzRiYnlsVFVkNGdJaEFId0YvV3RBK2MvbjZGQ1d1VDdHOFRWMlkzYXdVZ1RCL29VUC83b3ZGQmdsWVBscUYxQWdSeDhvdG9mYXNSQVZHUjRsSVAydkdEOFZtMUxkWlR2RHdGNVpaMzUyMUhibWNsNzQzNEV5VmhNMW5UTmg4eGpMcmUyS01Bb3VUMjk5V1p5WW9NRE5CZ1lvbUdlOGZ0S1RiVjdMbk5wRzdhUlIrTnRzeUhPOXZUT1JxdjVnd0NqV3RPbXpNem5ONGJJUGVnRWUyN2NhNjYrYkNWOGtmcTRtSWlJaUlyalQrRkU1RUxoUGtJMkJRWUh0Z0c2a1ZrUkp1Q1pWUG5yTU51ZDdiYjRCYTBYN3NrM1BVK09hTUNZZEtiWStMRGhUdzQ3RXFwSjl0YjE4UzdHc1pOeWhJd055aFNveUtGRkhWTE9QdERDTU9sbHFPMjVsdnhnMnBTaXdmYmZudlFJa1pmOXRuTzUzNmk1TW1mSEh5OHUxSmtzSkUvRzZXdXRQbi9uZkNoUCtkTUVHckVmRDZkUnI4NDREUjJtWWxLY3d5Zzl5VlBiZUoraHJoa3VYMnpITFAydjhRdVpJQTRNbnBFMUduMDJOblVhbkQ0M05xNi9ITXp2MTRZYzQwTGpCSlJFUkVSSFNGTWR3bUlwZEpEaGR4NzZUMk1IZk9VQVhtRExYMHA3NTBBY2FTQmhtNFpGbXY2aGJaMnAvNmNsNWFiQW1ILzNQVWhFQWZZRjJtRWZ1S3pEYXp1NHZxSmJ5eHg0QUlyWUJwZ3hYbnIyY3JRTlBlQnFVcklYNDlpeTdhakRMT1ZFbjQ2TEFSWmVjWDBieTA1N2EvV3NEOVUxVm8xUGRrZVRPaXZrY1FiUHRyUzdKOVBmV0pyalNGS09DRk9WUHhzNi9TY2FLcTF1SHgyL0tMTWZ6b0tmeDBUTElMcWlNaUlpSWlvcTR3M0NZaWx6bFVhc1p2djdLRTB5OHQxdUR6RTZZdUY0eE1DZSs0eUZ4a1FQdE1iN01NbktucVBPaCs0SE5MT0d3d0FaWE5JaDZhcnNiZGFSMW5TRi93ekRZRGl1czdubXQyb2dLekUrMWZITklSSlEweVh2cmVjTmxqV2d6ZEgwUFVuM0RtTnZVbkdvVUNMODJiZ2RzKy94YTFiYnJ1QjF6aXJRUEhrQlFTaEJteDBTNm9qb2lJaUlpSU9zTndtNGhjeG1BR0RHM3RzNUJialRMcTJqcWZsZnlibVIxYmZjeExVbUJla2lWczFwdmFRK3hMNlR2Snl6NDdia0tEenZaYVVRRUNyaG5lOWR1ZVBXMUpRdjBFekVwVU9Md0laWVJXd0pBUTJ3QS9QdGdTL0UySjZ4aW9YK2hOVHRTZmNlWTI5VGZoZnI1NGFlNTAvUHpyNzJDU0hPc1JMd040NnJ0OStOY044eEVmRk9DYUFvbUlpSWlJeUFiRGJTSzZvdFFLWVBFSUpmNTN3alpFZm1TVDNtYjdsU1VhYk1neUlhUFFFb1pkYmdISnpod3FOYU9peVhaUVNyaUlhNFozUGNhZXRpUUFzS2ZBRElWb1dRankwbXQweGtkcGFkRnlZZkhNUzEzY3V1VUNodHZrQ1FRdzNLYitaMHhFR0I2Yk9oN1A3em5nOE5nV294Ry8yYm9MNzE4L0gxcDExM2NRRVJFUkVSR1JjekRjSnFJckpsQWo0TkdyMVJqb0wyRFRhUk9Dei9ldkR2SVJPc3l5QmdDZFVlNTB2NnYwcEMzSnBiM0RBVUIxUHMrYkhHYzVYNGl2Z045czBtTkhubTJ3ZDJuUGJTSlBJOE4yNXF0YTlIVlRKVVNPV1RZaUVhZHI2dkRaNlZ5SHh4WTJOT0dGdlFmdzdLeXBYR0NTaUlpSWlNakZHRzRUa2NzcHo0ZTlpNU9WcUcrVDhYODdEQmdhS3VMYTRVbzA2R1E4TUUyRnRYdU1hSFpnSWNXWUlNSGExdU1YVTFTSUNSS3hwOUNNa2diSGJpTy9tRDF0U1M1WWtxekUwbFRidDlBYlJ5cVJHaUVpYm9EbEN4NDhRTURwS2dtNzh6bGJsYnhUcTZuZVp0dGZHZVNtU29nYzkraVU4VGhiMTRCamxkVU9qOTJTVzRUcE1WRllOSFN3OHdzaklpSWlJaUlyaHR0RTVISXBFWmF3dDdaVnhzdmZHNkFRTFlGMGJvMkV2LzFneE8rdVZ1UDVoV3JzTDVaUTFpUkJid0xXWlJvQkFOTUhLNkFVQVlWb0dYL2JPTXR0M24rWXJ3RUF5RElRTzBCRWFhT0UvRm9KcXZNVHI4ZEdLMUIvU1gvdlFZR1huME5uYjFzU0FOQ3FPeDRYZW40bStsZW5UTWlxa0pCZkowR1dMVi9EOU1FZFo0UVBDUkdzWCtPbGNtc2t1MXFlRVBWbFRjWmE2Mk8xNkFPbHFIRmpOVVNPVVN0RXJKa3pEYmR2M0lxcTFqYUh4Nys0OXlCR2g0Y2hKbERyZ3VxSWlJaUlpQWhndUUxRVYwQmxzNHl5Umhscjl4aFEzU0pqZnBJU2FxV0E5dzhhVU44bTQwL2I5VmcwUW9seGd4U1lNVVJobmVsOXNXK3pUVGhaS2FHNFFjYStJalBLR21XVU5zZ29iNUpndUdoaTlPZ295K0Rsb3h4L2UrdEpXNUtMdmJmZmlNN2k2SjlPdkh6ZjFjNmUvL0NRRVJWTm5QRk4vVnV6cVQzYzlsTU9jR01sUkQwVDV1ZUxsK1pOeDhwTjZUQTZ1TUJrcTlHRXAzWms0TDBsYzZFVU8vbUhqWWlJaUlpSWVvM2hOaEc1WEdXVGpHZTI2V0Urbnd0c3pUR2hyTEY5Wm5LckVkaVFaY0tHTEV0TEVGRUFWQXJMbjRCbE1VbUQyVEpMKzgrN0RaZTlWbTJyak8venpOaDQwb1RHUy9wMVJ3WUltSitrN0xUOWlkNEVmSDNhaEs5TzI5ZVdaTUV3SlJhTnNBM0N1NXBuelo3YTVLMmFMNXE1N2M5d20vcXBrUU5EOGNUMGlmampydjBPanoxUlZZdDNEcDNBL1JOSHVhQXlJaUlpSWlKaXVFMUUzZElvTGVGdmI1Z3ZtZkIyb3JMckdYQ1MzUFBybFRUSStPQ1FzZFBuS3BxNmZ1NkJ6eDBMb0wvTk51SGI3RjUrVTV4TXczZDA2bU5zWjI2ejN6YjFYOWNQRzRMVE5YWDQ1R1NPdzJQL2NmUWtKZytLd0lTb2NCZFVSa1JFUkVUazNYaVBKQkYxSzlqWHZqN1U1RjU4bmFpdmFiS1p1UjNzeGtxSWV1ODNrOGRpWE9SQWg4ZkpBSjdlc1ErTitzdmZlVVJFUkVSRVJJNWp1RTFFM1VvSzQxdEZmekNNcnhQMU1YV0dNdXZqY0UyOEd5c2g2ajJsS09LNVdWTVFxRkU3UFBaY2F4dWUzWjNaWmZzcUlpSWlJaUxxR1NZaFJOU3R0SmllTDdKSVY4NUV2azdVeDFTMDVWb2ZoL3NPY1dNbFJNNFI3dStIVlRQU2VqUTJ2YUFFbjUvSmMzSkZSRVJFUkVUZWplRTJFWFVyT1VMazdPMCtibGlZaU9RSXZrYlVkNWhrQTZyMWhkYnRDSjhFTjFaRDVEeHpCc2ZnaG1FOSsvdjhjc1loRk5RM09ya2lJaUlpSWlMdnhTU0VpTG9sQUxocmdncCtLbmRYUXAzeFV3dTRjNElLN0xoTmZVbVZyaENTM0w1dzdFQWZ0aVVoei9ISWxIR0lDd3h3ZUp6ZWJNYVRPekpndUhTVlpTSWlJaUlpNmhHRzIwUmtsNGdBQVE5T1Z6UGc3bVA4MUFJZW5LWkNSQUNqYmVwYkxtNUpFcXlPaGxyMGRXTTFSTTdscDFMaTJkbFRvQkFkZisvTnJxbkhQNCtkY2tGVlJFUkVSRVRlaCtFMkVka3RLVXpFVTNNMGJGSFNSeVNGaVhocXRwcXZCL1ZKRlcxbnJZOGoyRytiUEZCS1dBanVuekNxUjJQWEhUbUpQTFluSVNJaUlpTHFOYVc3Q3lDaS9pVWlRTUJqczlRNFZTbmhRSWtaMmRVUzZ0cGs2RTN1cnN6emFaUkFzSytBWVdFaUpzWW9rQndoc2hVSjlWa1hoOXRSdmtsdXJJVElkVzRmTlFJWkpSVTRVSDdPb1hFbVNjS3p1L2JqM1NWeklRcDhKeWNpSWlJaTZpbUcyMFRrTUFGQVNvU0lGQzVnU0VTZGtDR2pvT1dvZFh1d2Rxd2JxeUZ5SFZFUThNZXJKK1BXLzIxQm85N2cwTmhqNTJxdzRkUlpyRWpoaHo5RVJFUkVSRDNGWklxSWlJaWNxbHBYaENaampYVjdpSGFjRzZzaGNxMXdmeitzbXBIV283RnZIamlHeXBaV0oxZEVSRVJFUk9ROUdHNFRFUkdSVStVMkg3UStEdmNaREsweTJJM1ZFTG5lbk1FeFdEbzh3ZUZ4clVZVFh0eDdFTElMYWlJaUlpSWk4Z1lNdDRtSWlNaXA4cHJhdzIzTzJpWnY4Y2lVY1JnVW9IVjQzSzZpTW16TkszSkJSVVJFUkVSRW5vL2hOaEVSRVRsVkxzTnQ4a0srU2lXZW5ENmhSMk5meWppRUJnZDdkaE1SRVJFUkVjTnRJaUlpY3FJNlF4bnFER1hXN1NIYThXNnNodWpLbWp3b0VrdVNCanM4cms2bngycy9ISForUVVSRVJFUkVIazdwN2dLSWlJakljNXh0ekxRK0hxQ09RSmhQckJ1cklicnlmajE1SFBZVWw2Tk9wM2RvM0thY0FseWJHSS9KZ3lKZFZCa1JFUkZSMTJRQXB5b2xaSmFZa1ZNdG9hNU5odDdrN3FySVVSb2xFT3dySUNsTVJGcU1Bc2tSSWdSM0YrVmluTGxOUkVSRVRuTzgvanZyNDVTZ3F5RjQvSTlTUkxhQ05HbzhPcVZuZHl3OHQvc0FkQ2F6a3lzaUlpSWl1cnpLSmhscmRoanc2aTREZHVXYlVkSEVZTHUvMHB1QWlpWVp1L0xOZUhXWEFXdDJHRkRaNU5uTGx6UGNKaUlpSXFjd1NEcWNidHhqM1I0NVlMWWJxeUZ5bndXSmNaZ1dFK1h3dUxMbUZ2d3I2N1FMS2lJaUlpTHFYRTYxaE9mUzljaXBsdHhkQ3JtQU43eStETGVKaUlqSUtYSWE5OEVvV1ZveGFFUS9EQTFNYzNORlJPNGhBSGhpK2dUNEtoM3ZBUGorMFZPb2JHbDFmbEZFUkVSRWw2aHNrdkhHSGdOYWplNnVoRnlwMVFpOHNjZHpaM0F6M0NZaUlpS251TGdseWZDZ2FWQUthamRXUStSZVVWcC8zRDl4bE1QajlHWXozc3c4NW9LS2lJaUlpTnJKQVA1NTBNaGcyMHUwR2kydnR5Zkcyd3kzaVlpSXFOY2tXY0tKK2gzVzdkUUJzOXhXQzFGZmNVdEtFbElIaGpnOGJuTnVJYkxPMWJpZ0lpSWlJaUtMVTVXU1I3ZXFvSTV5cWlXY3F2UzgxNXpoTmhFUkVmVmFZY3RSTkp2cUFBQUNCQ1FIWGVYbWlvamNUeFFFUEgzVkpDaEV4eGRXZldYZllVaXlKODZ0SVNJaW9yNGdzNFNMV0h1akF4NzR1alBjSmlJaW9sNDdYUHVOOWZIUXdFblFLb1BkV0ExUjN6RTBPQWgzams1MmVOenhxaHBzeVN0eVFVVkVSRVJFNEt4dEw1WHRnYTg3dzIwaUlpTHFGWk5zd0tIYXI2M2JFME92YzJNMVJIM1BQV05URUtYMWQzamNHL3VQb3Mxa2NrRkZSRVJFNU8zcTJuaUhtRGZ5eE5lZDRUWVJFUkgxeXNuNm5XZzFOUUFBMUtJUFJnK1k2K2FLaVBvV2pVS0JoeWFOY1hqY3VkWTJmSERzdEFzcUlpSWlJbStuNStmblhza1RYM2VHMjBSRVJOUXJtVFViclk5SEJjK0ZSdUg0REZVaVR6ZHZTQ3pHUlE1MGVOejd4MDZqc3FYVkJSVVJFUkVSRWZWL0RMZUppSWlveDVwTnRUalZzTnU2UFlFdFNZZzZKUUI0Wk1vNE9McTBwTjVzeGh1WngxeFJFaEVSRVJGUnY4ZHdtNGlJaUhyc1VNM1hrR1RMaXRzQnFqQU1DNWpzNW9xSStxNFJvY0c0YnRnUWg4ZDlrMXVJWStkcVhGQVJFUkVSRVZIL3BuUjNBVVJFUk5RL3laQ3h2L3B6Ni9iNGtFVVFCWVViS3lMcSt4NllPQnJiOG92UmFuU3M0ZUdibVVmeHQ4VnpISjc1VFVUa2FySytHUzI3MzRQKzlEYVlhNHNnRzlyY1hSS1J3d1MxTHhRaGNkRDhKM29lQUFBZ0FFbEVRVlNNbUFmL0dmZEEwR2pkWFpMWEVRVkE2bVN0dzlnZ0FlRUJJZzZXbUczMlQ0aFI0RnlUaE9LRzdoZEkxQ2dCSDZXQUJwMTlpeWtHK3dyUW1XUzBHZTA2M0NWK1BsbUZyQW9KZXd2TjNSL3M1Umh1RXhFUlVZOFVOQjlCV1Z1MmRYdmF3SnZkV0ExUi94RHE2NE43eHFZNDNHcmtVRVVWTXNzcU1TazZ3a1dWRVJFNXpwQzdGNDJmcjRKNjZIUUUzdkFzbE9GSkVOUis3aTZMeUdHeW9SV21jemxvTzdnQk5XOWVqOENsejBLZE9NM2RaWG1ORmFPVmlCMGc0dFZkQnNpWDVNL1RCeXN4TDBtQmV6ZllocnkvbUtMQ3Rod3ovbjIwOHdUNnFpRUtxQlJBK2xremxpUXJjZTF3SmU3ZG9MT3JucGNXYTJ6T1BUUlVSR0pvNzVwZmJNbDJiR0pEV3F3Q0RUb3czTFlEdzIwaUlpTHFrWjJWSDFvZmp3aWNob0UrOFc2c2hxai8rRkhxY0h4Mk9nK2xUYzBPalh2N1lCYlNvaU00ZTV1SStnUkQ3bDQwZlBZN0JDMS9HZW9oYkV0Ry9adWc5b01xWmd4VU1XTmd5UDhCRFJzZVJkQk5hNkJPbU9ydTByeENVYjJNQmNORVhKZXN4QmNuSFF1QnU3SndtQko1dFJLQTdzUGhkNWY3NEl1VHBpNnZQU3BTeE9MazNrV29YWVhiMTZVb01XT3dBci83V3Qrcjgzc3podHRFUkVUa3NEcERPYkxxdDF1M1owVDgySTNWRVBVdmFvV0loeWVQd1crMzdYRm9YTmE1R3V3dExzZjAyQ2dYVlVaRVpCOVozNHpHejFjaDZPWlhvQjQ4eWQzbEVEbVZlc2hrQkMxL0dZMmZQWUhRWDM3QkZpVmRlSGU1VDQvSHRobUJCemUyejZMZVYyUkdTb1NJSmNsS0hLK1FrRmNySWNqSDhuRysrbnh5ZVdIN1ltcGwrLzVXb3d6aitSdzdQbGhFWklDQS9GcGcrbUFGWW9Jc3M2Nm5EN1p0b1poZEphR3F4YjVXSlFEc252bDlzZXRUbExnK3BldjQxVjhsSU5Tdjg2a0w4NUlVbUpmVWVkdkh0WHNNT0ZZdU9WeVBKMks0VFVSRVJBN2JlKzRUU0xMbGg2bFFUUXhHQk01d2MwVkUvY3VzK0JoTWpBckhnZkp6RG8zNzY2RXNUSXVONHV4dEluS3JsdDN2UVQxME9vTnQ4bGpxSVpPaEhqb2RMYnZmZzNidXI5eGRUcDlVMFdSL0tId3BuYW5qMkg4Zk5TRTFRc1Q0UVNMeWFpVzhza1JqOC95bDJ3QXdjNGdDTTRkWXd0OTNmakJpZjdFbDNWNXdQaENlR3EvQTFQajJjUGluRTFVMjQ5L2RiMFJWUzk5dCszSDZuSVFESlozWFYySkhyM0Z2d1hDYmlJaUlIR0tVOU1pbzNtRGRuaEYrSzBTaGR6M29pTHlOQU9DUktlUHc0Lzl0Z1NPL21weXFyc1AzaGFXWUZUL0lWYVVSRVhWTGYzb2JBbTk0MXQxbEVMbVU3NFRsYU56NE5NUHRMcXphNHR3MkdxMEdHUzk4WjBEMStablVmOWxyNlhkOTFSQUZSa2VKMXUwTEhwaW13ckZ5Q2J2eUxlRnZRWjFsNGszY0FCR1RZaFhZbW1QQ2Y0NWFXb0hjTk1xeG50dVhNeXVoODVuVW5UbGIwN3VaMVNVTk1uYms5ZDN3dmE5Z3VFMUVSRVFPT1ZUN0ZWcE5EUUFBdGVpRFNXRkwzVndSVWYrVUZESUFDeExqc0NXM3lLRnhieC9Nd3N5NGFJZ0M1MjhUa1h1WWE0dWdERTl5ZHhsRUxxVU1UNEs1MXJGL28vc2lXWlpSWDErUHRyWTI2SFE2NlBWNjZIUTZBTW51THEyRDZvdGFoQnd1czRTNkk4SkZ5QmR0dDFQaFhMUGNZWC9zQUFHTmVobWJ6N2dtRkw1dHZLcjdnODY3RUs2VGF6SGNKaUlpSXJ2SmtQQjk1UWZXN1FtaDE4RlhFZWpHaW9qNnQ1K05HNG10ZWNXUVpQdm5iK2ZXTldCYmZqRVdKTVM1c0RJaW9xN0poallJYWo5M2wwSGtVb0xhRDdLaDFkMWxPTXhvTktLb3FBamw1ZVVvTHk5SFJVVUZEQVpEeHdQaiswYTRQWDJ3QWxwMSt3ZjJYUzI4NklpTkowMFlGZGwrWjJsWFBiY0JPTnkzMnRIWjM1MzEyNTRTMTE1SFZLRFFZZC9GejNXMi93S2RTY2FSTXZiZFpyaE5SRVJFZGp0ZTl4MHEybklCQUFKRXpJNjgwODBWRWZWdjhVRUJXRFEwSHB0eUNod2E5ODdoRTVnM0pKYXp0NG1JaUFnQVVGMWRqYU5IaitMa3laTXdHQXhRcVZRSUR3L0hxRkdqRUJFUkFhMVdDNDFHQTQxR0E3VmFqUWUvY25mRkZndUhLUkVkMkhXNExRcUFBM01BT3ZUVjd1NjU1OU03Q2Y2N0lRRG83a2N3NlRJMTN6dXBZeDJkN1V1TkVKRWEwWFg3eDZwbUdVZktuTnNlcGo5aXVFMUVSRVIya1NGamEvbmZyZHRqUWhZZ1RNT1pvMFM5dFhKY0tqYm5Gc0o4dWQrQ0xsRlEzNGh2Y2d1eGFPaGcxeFZHUkVSRWZWNU5UUTIyYjkrTzR1SmlxTlZxSkNjblkrVElrUWdQRDRjb1htNWRuTjczbjNhRzFkOWF3dG5yVTVUV1djNFg5N1VlRkNSMDJIZEJUSkJnczM5bnZyblRtZFhPN0xrTkFHT2pGWGhnMnVYYmsxenVXZzkvMlRHUUZnRHJPaXloZmdMdW02ekM1ak1tSExyTXpHd0hmblQwYUF5M2lZaUl5QzVuR2pOUTBuclN1ajB2OGg0M1ZrUGtPUVlGYUhGOTBoRDg3MHllUStQK2R1Z0VGaVRFUVhuWlgxeUppSWpJRTBtU2hNek1UR1JrWk1EWDF4Y0xGeTdFOE9IRG9WTFozeE82citxc3IzVm4rMGFFaXhnUjN2NXowSjVDTTZRcnVQN2laOGROYU5MYkpzd3A0U0xTWWkrLzZHVHpKV05tSmlnd05rcUJ2KzR6d0dBR3RHcGdvRmFBS0hROEZnRFVDc0RBZFNhdEdHNFRFUkdSWGJhVnZXTjluQngwRmFMOWhydXhHaUxQY3MvWVZHektLWUJSc3I5dlltbFRNN2JtRitQYXhIZ1hWa1pFUkVSOWpjRmd3R2VmZlliUzBsS01IajBhTTJmT2hFYWpjWGRaVG5QeHJPYzFpelNvYlpQeDRuZTI3VVBlWGU2RGJUbG0vUHVvc2NQNGhjT1V1SGwweDhqejNlVStOdHNmSGpKaVIxN1BVK0lESldhY2E3WU5uMzJVQXRKaTdUL0gxSGdGYmgrblFtRzlCSVVJb0p0eUZvMVFZa3FjQWkvdk5LQlJ4Nm5iQU1OdElpSWlza05lOHlIa05SK3licytMdXRlTjFSQjVua2l0SDI0Y2tZaFBUdVk0Tk82RFk2ZHhUV0k4MkhtYmlJaklPK2oxZW16WXNBSFYxZFc0OGNZYmtaQ1E0TzZTWEdaUW9JQVFQd0UvRlBjc2dGNjF4ZEwrWThFd0pXWU9VVmkzTlFvQlQ4OVRPNjNPbnBxWllBbTJDK29rdkxiTGdMYU9PYjJWSUFETFVwVzRkb1FTbFUweUZQemh6NHJoTmhFUkVYWHI0bG5iUTdUak1FUTd6bzNWRUhtbW40NUp4dWRuOG1BdzIvOExYSFp0UFg0b3JjQ1VRWkV1ckl5SWlJajZBcFBKaEEwYk5xQ21wZ2JMbGkxRGJLd0RVNFQ3b1d1R1cyTExBOFgyMzlsMnNZb215OHptRm9Oc3M2MVJPbWZHODlCUUVXRit0dWVLMEhhZk9nc0Fia2hWWWtteUVtZXFKTHl4eHdDZHFldmpCL2dLdUd1Q0NpTWpSUlRXUzFpNzI0Z0d6dHEyWXJoTlJFUkVsM1cyS1JPbkcvZGF0eGRHMytmR2FvZzgxMEEvWHl4UEhvcjF4ODg0Tk81ZngwNHozQ1lpSXZJQ3UzZnZSbVZsSlpZdlgrN3h3ZmI0UVFwTWpWZmdSS1dFd3ZxZWhkdjIrc1gvZEREMzRCSjNwL1dzdi9tOEpFdXdmYWpVakwvdk44TFl4YndHaFFqTVRsUmcyVWdWZkZYQXJud3oxaC9wK25odnhYQ2JpSWlJdWlSRHdwY2xyMXEzaHdWT3hiREFxVzZzaU1pejNUVjZCRDQ3ZlJZNmsvMi90ZXd2cThUcG1qcU1DQTEyWVdWRVJFVGtUZ1VGQlRoNDhDQW1UNTZNdUxnNGQ1ZmpkR0grbGhuUG9nQ2t4U3J3MDRrcXRCaGtmSERvTXIwNmVrZzhQN242d3R6bm5vYkZMKzgwb0xiVjhSblUzK1dhWUpSa2ZKOW5odHpKOEFhZGpJOE9HM0hOY0NWQy9RU2NhNWJ4OWo0alRsYTZOdVR2cnhodUV4RVJVWmVPMW42TDRwWVQxdTNyWW43dHhtcUlQRitJcncrV0p3L0ZoMW1PemQ3K0lPczBucHZGRDU2SWlJZzhrU1JKMkw1OU84TER3ekZ0MmpTMzF2TDRiRFdHaG9wT09kZTlHM1FRQmVDMjhTcE1pMWRBQm5EWFJCVytPV05DWVoyRTlVZE1xRzV4WHZ1TjJBRWlCZ1VLR0JSa1NiZWI5QjJQMGFvdHowbWRwYzdublR4bnhxb3RFcXBhNUI3TitEWkp3STVjMjBSZG93UlN3aFVZTjBqRXhCZ0YxQXFndWtYR3Z3NGFzYWZRM0tQcmVBdUcyMFJFUk5RcHMyekVWNlZycmR2alF4WmhrTjhJTjFaRTVCMStuRG9NSDUvSWhsbXkvNWU1clhuRmVHRGlhRVJyL1YxWUdSRVJFYm5EeVpNblVWOWZqNXR1dWdtaTZKeGd1YWVPVjBoT0RaenZuNnJHMkdnUlg1MDJvYlJCeHIyVFZFaU5FSEdvVk1Ld01CRnhBd1NZSlVzZ2JKWUJXUVlVQXZCZXBoSEs4MjA3bEtJQXBRanN5RE9oelFnWUpiblR4UmtIK2d1NGQ1SUtrZ3ljcUpTUVZXRUptRzhabzRSS1libk8wREJMdUYzUjNQWFhxRGUxOSsrK1ZJQkdnQ0FBcmVmN2ZNY05FRHNFMHhvbEVLNFZFUlVnWUhDd2dNUlFFZkhCSXBRaVlEQURXZVZtN0NvdzQwU2wxT25NYnJMRmNKdUlpSWc2dGJmcUU5VG9Td0FBQ2tHRlJZTWVkSE5GUk40aDNOOFAxeWJHWTFOT2dkMWpKRm5HK3VQWmVIUUtGM3NsSWlMeUpMSXNJeU1qQTlIUjBSZzhlTEM3eThHbVU1ZForYkFIbWcweXZzMDI0WC9ITGVjdGE1UXdQMG1Ka1JFaWdnWUxVQ3ZzTzA5dHE0ek5aeXpuU0Q5clJ2clpqcjFHRHBXYXNmTFRqcTFBSXJRaVJrV0pFR0FKbHpOTHpNZ283Rm12a3FueENxd1liUnUzWmxYWXB0c1B6MUFqS2N6eUlZWFJEQlRWUzBnL2E4S3BjeEpPVjBuc3FlMGdodHRFUkVUVWdjN2NqRy9ML21iZG5oNStDMEkwZzl4WUVaRjN1WDNVQ0lmQ2JRRDQvRXd1Vm81TFJaQkc3WnFpaUlpSTZJb3JLQ2hBWTJNalpzK2U3ZTVTWE9LL3gweldXYzRBVU5JZzR4OEhiS2RkSzBYTDRvb0tBUkFGd2JwZnZ1aFBlKzk0NjJ3bTlObzloc3VPT1ZzallWdU9mWW56b1ZJempHWVpLb1VBaFFBMDZtVWNLTEVkKys4akpnVDdXV1ovOTdTMUNiVmp1RTFFUkVRZGJLOVloeFpUUFFEQVI2SEYvS2lmdWJraUl1K1NHQnlFNmJGUjJGTmNidmNZbmNtTURhZk80cDZ4S1M2c2pJaUlpSzZrckt3cytQcjZJaUVod2FubjFTZ3Q3VFhjcmNYUWZTaHRPdCtXeE1MeFBoMmZacG53YVZiUHY5aXNDcW5EN091dVZMZkkrQzczOGtGNFliMkV3dm9lbDlNckdnOU1ndDNicUllSWlJajZuSHBESmI2di9NQzZQVGZ5YnZnckI3aXhJaUx2ZE9mb1pJZkgvUHRFTmd4bTNzdEtSRVRrQ2ZSNlBYSnpjNUdjbk96MFh0dkJ2a0wzQjVISDhjVFhuZUUyRVJFUjJkaFM5aFpNa21YcDhFRFZRRndWY1p1Ykt5THlUdU1pQnlKMVlJaERZK3AwZW16TEwzWlJSVVJFUkhRbEZSVVZRWklrREIwNjFPbm52dER6bWJ6TE1BOTgzVDN2S3lJaUlxSWVLMi9Md2Y3cWpkYnRhd1k5QUxYbzQ4YUtpTHlYZ0o3TjN0NXc2cXp6aXlFaUlxSXJMajgvSHlxVkN0SFIwVTQvZDFxTW5TczFra2VaNklHdk84TnRJaUlpc3RwVThqcGtXUHJKUmZna1lGTG9EVzZ1aU1pN3pZb2ZoTmhBclVOampwMnJRWGFObXhvNUVoRVJrZFBrNStjalBqNGVDb1h6QThua0NKR3p0NzNNc0RBUnlSR2U5NXA3WUJ0eEluS1VET0JVcFlUTUVqTnlxaVhVdGNsOVltR0ozdElvTGYya2tzSkVwTVVva0J3aHd2TzZTeEU1ejltbS9UalZzTXU2dlNUbVlZaUM1MzJ5VDlTZmlJS0EyMGVOd1BON0RqZzBic1BwczNoeStrUVhWVVZFNUR3bWt3a3RMUzBJQ2dweWVHeHBhU2xxYW1xUW1KZ0lmMzkvcDlWVVZsYUd2WHYzWXNhTUdZaU1qSFI0L01zdnZ3eVR5WVRISDMrODIyTmxXY2JYWDMrTjV1Wm0zSExMTFQwcHQ5Y01CZ01BUUsxV2Qzbk15cFVyNGV2cmk3VnIxMTZwc2dCWWVrNXJOSm9yZXMyK29xcXFDczNOelJnOGVMQkx6aThBdUd1Q0NzK2w2OUZxZE1rbHFBL3hVd3U0YzRMS0l6TVJodHRFWHE2eVNjWS9EeHFSVTIzZnlyLzlpZDRFVkRUSnFHZ3lZMWUrR1VsaEl1NmFvRUpFZ0NlK25SUDFqZ3dKWDVhOFp0MGVvaDJIbEFGWHU3RWlJcnBnY2RKZ3ZIVXdDL1U2dmQxak5wOHR4SzhtallHL1N1WEN5b2lJZXUvbzBhTjQvUEhIc1dEQkF2ejJ0NysxN2k4cEtjRmJiNzJGcUtnb1BQamdnNTJPL2V5enovREZGMTlnNmRLbGVPQ0JCNXhXMDMvLysxOXMyclFKaHc0ZHd2UFBQKy93K1BUMGRCaU5ScnZDN1ZPblRtSHQycldRWlJsRGh3N0ZoQWtUN0xwR1pXVWx3c1BESVFpVzMyMFdMVm9FbzlHSXJWdTNPbFNyd1dEQTRzV0xBZUN5WTR1S2lxRFZPbllua1NQTVpqT3FxcXBRWEZ5TTdPeHNaR2RuNDh5Wk00aU1qTVRycjcrT1gvN3lsMmh0YlhYb25PdldyWE5SdFZkR2ZuNCtBTGdzM0FhQWlBQUJEMDVYNDQwOUJnYmNIc3hQTGVEQmFaNmJoVERjSnZKaU9kV1NWLzBqbGxNdDRibDBQUjZjcnVidFYwU1gyRmYxR1lwYlRsaTNyNDk5QklKSGZxNVAxUDlvRkFyY01Dd0I3eDg3WmZlWU5wTUpYK1VVWUVWS2tnc3JJeUxxdlVPSERnRUFrcE50MXhnWU1HQUFqaDQ5aW1QSGp1R3V1KzVDUUVCQWg3RUhEeDRFQUtTbHBWMzJHdlBuejcvczh4ZUh1ZzBORGRpNmRTdlVhalYrK2N0ZjJ2VTE5RVpLU2dydXV1c3VyRnUzRG12V3JNRTc3N3pUN1N4Mm85R0llKzY1QjNGeGNYanJyYmRjWG1OM3V2ditYdXJDOTl0b05PS3BwNTVDV1ZrWnFxcXFJRWtkSjF4cE5CcVl6V2FVbEpTZ3BhWEZLZlgyRjdtNXVRZ05EZTNSWFEyT1NBb1Q4ZFFjamNkT2V2TjIzakRKaitFMmtaZXFiSks5S3RpK29OVUl2TEhIZ0tmbWFEejZ6WjNJRWMybVdteTZhTmIyMUlITEVlOC8ybzBWRWRHbGJocVJpSDhkT3dYWmdURWJUdWZpNXBRa2ZreEZSSDNhL3YzN29WS3BNR3ZXTEp2OVdxMFdVNlpNd2M2ZE8vSDExMTkzYU5sUlVsS0MwdEpTK1ByNll0eTRjZDFlUnhSRkRCbzB5R1pmZVhrNVRDYmJmb3pyMTYrSFhtKzVVK2JPTysvczhuelRwazNETTg4ODArMTE3WEhycmJmaThPSERPSFBtRFBMejh6RjI3TmpMSG4vMDZGSG85WHFNSHovZTRXdk5uejhmUGo0KytQTExMM3RhYnFjVUNrVzNpeDZXbFpYQmJEWmJ0MVVxRldSWlJrMU5EUVlPSElpSWlBZ2NPM1lNd2NIQmVPU1JSNUNVbElTUWtCQ2JjOWd6TS8ybW0yNUNZMk5qejc2UVBxS3RyUTFsWldXWVBIbnlGYmxlUklDQXgyYXBjYXBTd29FU003STlxRjJwdDduUW5uVlltSWlKWHRLZWxlRTJrUmVTQWZ6em9OSHJndTBMV28yV3IvK3hXV3FQZjVNbnNzY1h4YStnemR3RUFOQXFnN0Y0MEsvY1hCRVJYU282d0I5VFk2S3d0NlRjN2pGNWRRMDRVbEdGY1pFRFhWZ1pFVkhQNWVmbm82Q2dBQ3FWQ2c4OTlKRE5jNis4OGdybXpadUhuVHQzNHB0dnZzRXR0OXlDcFV1WGRwaTkyOWJXaGtXTEZuVTQ5NlVocUZhcjdkQ200dTY3NzBaeGNiRjF1N0t5RWw5KytTVjhmSHd3Y0dEWDc1MFZGUlVRUmNmdkJMMWNXSzdUNlNDS0lsNTc3YlZPbjMvLy9mZXRqN2RzMlFJQTJMNTlPL2J1M1FzQTFwRCs3cnZ2N2pBMktpb0t6ejMzbk1QMU9pSTRPTGpiTmlDMzNYWWJLaXNyYmZiOTZVOS9na2Fqc2JaWG1UOS9QclJhN1JVTGRmdXF2THc4QUVCUzBwVzdBMHNBa0JJaElzVURGeHdrejhad204Z0xuYXFVdlA1Mm81eHFDYWNxSmY3RFRWN3ZiTk4rSEtocG43bHpYZXdqOEZPNjl0WkhJdXFaNWNsREhRcTNBY3ZDa2d5M2lUeUlMRU9XVElESkFObWtoMncybkg5czJZYlo4dGp5cHhHUUpVQ1dJSi8vRTdJTVNPYnorMlRyODliakpOdHRTSmVNbFMxam5XWGJ0bTBBTE8wcExnNlpBVXRZTzJIQ0JQajYrcUtrcEFRblRweEFURXlNdGUveWhWbkFFUkVSbDEwSTBSRi8rY3RmWURRYUVSa1ppWGZlZVFkS1pjZkk1TWlSSTNqc3NjY3diOTQ4Nno2OVhvOWYvT0lYTnJVRHRrSHp1blhyVUZaVzFtME56YzNObDMyK3Fxb0t1M2Z2QmdCVVYxZDNlUDdTNzJOUFBmYllZemJic2l5anRiWFZadi9ERHovYzVXenRmLzNyWDlCcXRWaTJiTmxscitQajQ5UDdZajNRMmJObm9kVnFFUkVSNGU1U2lQbzhodHRFWGlpenhOejlRVjdnUUltWjRUWjVOWk5zd0liQ1o2M2JpUUVUTVRIME9qZFdSRVNYTXlNMkNwRmFQMVEwMjcrZzF2YjhFand5V1ljUVg0WUhSQzRuUzVBTnJaYi85SzJRRE0zV3g3S2g1ZnpqWnVzeGt2NzhQa01MWktQZUVsS2JEWUJKZno2c05sakRhcHZnMmtQb2REcDgvZlhYQ0EwTnhZY2ZmdGhwa0F3QTExeHpEZno5L1JFVkZZVTMzM3dUZ0dXRzllMjMzNDZBZ0FCcmFLeFNxVHEwSFhIRTd0MjdrWkdSQWFWU2llTGlZcXhmdng1MzNIR0h6VEVORFExNDRZVVhrSktTZ3VuVHAxdjNTNUxVYWFqYzJUNVJGSzB6cisyeGNPRkNtMTdVNjlldmg4bGt3b01QUG9qcnI3L2V1cituQzBwMjVmRGh3eDMybVV3bW0vMXRiVzFkanYvZ2d3OFFFUkhSYmJoTkhUVTJOaUl2THc5anhveHhkeWxFL1FMRGJTSXY1TzJ6dGkvSTV2ZUJ2TngzRmYvRU9WMEJBRUFVRkZnZTl4UVhrU1RxdzBSQndMSVJpWGpyUUpiZFkweVNoRTA1QmJoajlBZ1hWa2JrR1dTekVYSmJBNlMyQnN1ZnJmWHRqOXNhSUxkWnRxVzJSa3NnYlEybld5MlBqVjBIZmRUUnBrMmIwTnpjakJVclZuUVpiQVBBL2ZmZjMySGZWMTk5QlZtV3NYRGhRcWpWYXF4Y3VSS3hzYkhkdHNYb1NuVjFOVjU3N1RVb2xVcTgvUExMZVBycHAvSHh4eDlqNnRTcDFyWVFlcjBleno3N0xHcHJhN0Y2OVdxYjhiNit2amFoc3IxQnN5ekxLQzB0UlV4TWpNMytxcXFxVHR1aVpHZG40NnV2dm9LZm41L056SEZYdUxUMmhRc1hJaUFnQUJzMmJIRHBkYnZUV2R1VlMzVTMrNzJ2eThqSWdDekxQZXFwVHVTTkdHNFRlYUc2TmtlV28vSmMvRDZRTjZ2V0YyRnIyVHZXN2RrUmR5SENOOUdORlJHUlBaWU9TOEE3aDA3QUpObi9BZTJtbkh6Y1Bub0VQN29pcnlJYmRaQ2FxOXYvYTZtRjFGWi9TV2pkMkw2dnJSNnlnZUgwbGRMWTJJaVBQdm9JZm41K1dMSmtpVU5qVFNZVHZ2bm1Hd2lDNE5EWXhzWkd6SjgvdjlQbktpc3IwZExTZ2hVclZpQTFOUlgzM1hjZlhucnBKVHp4eEJONDVaVlhFQmtaaWFlZmZocEhqaHpCc21YTGtKcWE2bERORjB5Y09OSGFxN3V0clEzUFAvODhqaHc1Z3RXclZ5TXRMUTBBc0hQblRyend3Z3U0OTk1N2NkTk5OMkhpeEluV21kc3FsUXFKaVlsSVMwdURuNTlmajJyb0tWbVdyWDJ4bldYUG5qMzR3eC8rMEdGL2NYR3h6V3QxY2REdXJMWXJmZFhKa3lkeC9QaHhqQmt6QmdNR0RIQjNPVVQ5QXNOdElpL0VGWTh0K0gwZ2J5VkR4cWVGejhNa1cyNXREbFpIWTM3MHo5MWNGUkhaSThUWEIzTUd4K0RidkNLN3grVFZOK0pNVFIxR2hBYTdzRElpMTVOTkJrZ3QxWkNhcW0yRDYrWXFTTTAxTUovL1UycXVncXh2NmY2RTVEWjZ2UjRHZ3dFclZxem90RzNGcjMvOWE1c1p3aGN2aUxoMTYxYlUxZFZoMnJScERyVWhFVVhSZW54eGNUR1VTaVdpb3FJQUFLbXBxWGowMFVkeDlkVlhBd0FXTEZpQTQ4ZVBZL1Btelhqc3NjY1FGUldGRXlkT0lDVWxCU3RYcnV6eDEvM0NDeThBc016TVhyVnFGZkx5OHFCV3E5SFUxR1E5eHNmSEIycTFHbi85NjErUm5aMk4xYXRYUTZQUkFBQ0dEQm1DTjk5OEUwYWpzY2MxOUpRc3kzWXZvaW5MbGtsRUNvWGlzc2Y1K2ZraE5qYld1dDNZMklpR2hnYWIxK1lDaFVKaGQwdVhGU3RXb0tHaHdhNWErd0tEd1lDYW1ocGtaV1VoS3lzTDBkSFJtRFZybHJ2TEl1bzNHRzRURVJGNW1hTzEzK0pNNDE3cjlrM3hUMEF0c2g4dlVYK3hQSG1vUStFMkFIeVZVOEJ3bS9vMFdkY0VjME01ekEzbGtCcktMSS9yeXlFMWxFTnFyb0s1dVFheXJ0SGRaWktUREJ3NEVIZmZmVGNXTGx5STc3Ly92a1BZN09QajAra01YVm1XOGQvLy9oY0FjUFBOTjl0OXZZa1RKOExmM3grclZxMENBTXlmUHg5UlVWRTJiVXd1YmZQeDhNTVBvNlNrQkZsWldhaXRyWVZHbzhHcVZhc3UyMExGSHZ2Mzc4ZWFOV3ZRME5DQXNMQXdQUFBNTXhnMmJKajErVW1USnVIUGYvNHpubjc2YWFTbnA2T2twQVIvK3RPZkVCSVNnaFVyVnFDdXJ1Nnk1KzlxZGpyUXNkV0l2UzdNSE84dXJMNUFwOU1CNkg2eHlISGp4dG04QnM4OTl4eDI3TmpSNGJVQmdFOC8vZFR1ZWovNTVCTzdqKzFPaHQvVnlIM2xGYWVkcnp2SnljbVlNMmRPci8rZUVYa1QvdDlDUkVUa1JYVG1abnhldk1hNlBXckFIS1FFWGUzR2lvaklVZU1pQnlKaFFDRHk2dTBQK3I3SkxjU3ZKbzJCMHM1WmQwVE9KSnVOa0JvcllXNG9nM1ErdExZK2JpaUh1YjRNc3I1Lzk4Z2x4OTEwMDAwQWdIWHIxbUgrL1BrSUR3KzNDVFRuekprRHdEYXNMUzB0UlhGeE1RUkJ3S3V2dm1wenZ2THljcHQrekJlZjY4S01hWHMxTmpiaUgvLzRCNDRmUDI3ZHA5ZnJzV2JOR3R4MzMzMUlUTFMvbFpza1NjalB6MGQ4ZkR6ZWZmZGRmUGJaWjVCbEdhbXBxVmk5ZWpWQ1FrSTZqQms4ZUREZWZQTk5yRjY5R2lkUG5zU0REejZJRjE1NEFZTUdEWUpXcSszME9pVWxKWkJsMldZbWRHOWMvTDI4TUJPN3RyYldacjlXcThYYXRXczdqRFVZTEhjSE90STZSYS9YWTkrK2ZUMHQxMldHR0hKZ1NKeHYvUjY0aXRGb1JFMU5EVTZmUG8yb3FDaU1HemZPcGRjajhpUU10NG1vUjdRYUFUcWpESk1UMW1RVUJVRHE0YzhLMFlFQ3BzWXI4UFZwRTlxdS9OMTVSUDNPNXRJMzBXaXNBZ0NvUlI4c2pmdWRteXNpSWtjSkFKWWtEY0hhektOMmo2blQ2YkczcEFJejQ2SmRWeGg1TmFtdEFlYWFRcGhyQzJHdUtZU3B0c2l5WFY4S3Fia0tjSEV3Uk43aFFzQW95M0tIbWQwbWs2bkxmc3d2di93eS9QejhPbDJjOG1JdExTM1l2SGt6UHZyb0l6UTNOME1VUmZ6a0p6L0JsQ2xUOEplLy9BVkhqaHpCZmZmZGg3UzBORnh6elRXWU5HbFNoOW5KWnJQWit2anh4eC9IcVZPbjBOYldodC8vL3ZmV1lIdlpzbVZZdVhMbFpXZm5CZ1VGNGNVWFg4VHExYXR4NU1nUmJONjhHYSs5OWxxWHgxOVl4TEtuaTJwZXFyUHZwZGxzdHRrZkdCalk2ZGphMmxvQTZES0k3OHpldlh1dE03NEI0TWlSSTBoTlRZVktwY0w5OTkrUG5Kd2N1ODkxc1o3T1ZyOGcwbFNHTVN0VzlPb2M5bXBxYXNJMzMzeUQ5UFIwK1BuNVlmanc0VmZrdWtUOUhjTnRJdXFSMTYvVDROMzlSdXdyTW5mNmZKQ1BnQ2RtcTZFUWdhZSswY1BRK1dHWUZxL0FOY09WK1BOdUEycGFaVVJvQlF3SjZYcFcyYVhYaTlDS3VIYTRFdWxueldnejhwY21vc3NwYmptQjNlZitiZDFlR0gwL2d0VlJseGxCUkgzVnRVUGo4ZWFCWTVBY0NBeS9PbHZBY0p0NlRwWWh0ZFZiQTJ4VFRSSE1OUVhXTUZ0cTZ6LzliYW4vaW8yTjdUU3NuRDkvUG1Kalk3c01kak15TWhBVUZOVGxlWE56YzdGeDQwYWtwNmREcjljREFJWU5HNGFISDM0WVNVbEpBSUMxYTljaUl5TUQvLzczdjVHWm1Zbk16RXlvVkNxOC92cnJpSStQeDlhdFczSHc0RUVjUG56WTJoUDc0TUdEVUNnVUdENThPTWFNR1dOdGl6Sno1a3k3dmw1ZlgxODg5OXh6V0w5K1BXNjc3VGE3eGpqTHhkL252THc4L1B6blA4ZllzV1B4MGtzdmRUdTJzcklTQUJBZkgyLzM5VFp1M0FpbFVnbVR5WVNxcWlvODhjUVRtREZqQnA1ODhrbEVSa2JhQk44WHlMS01rcElTQUhEYWpIVjNDZ2dJd0EwMzNJQ1BQLzRZNmVucFNFaElnRXFsY25kWlJIMGV3MjBpY29tZmpGTWl4TSt5bXZiaVpDWCtkN3p6MVJ1TEcyUUUrUUNQejFiajFWMEdEQThUY2R2NHJ2OEIzMWRrUmxxc0FuZE5VT0hCalIxL3dDR2l6cGxsRS81YitFZklzTnh1RWVVN0ZETWpydXd2U1VUa1BBUDlmREY1VUFReVNpcnNIck96c0JTTmVnTUNOV29YVmtiOW5tU0dxYVlRNW5NNU1KM0xnYWtxMXhwbXMrYzFPVXRtWmlhZWZQSkptMzFsWldVMkxVaDZPK08yTzhYRnhaZy9mejU4Zkh5d2N1VktiTjY4R2YvUDNuM0hSMUhuZnh4L3pXeEwyM1JTZ1JRSXZVbFRRVUZRTElnQ2d2VlU5UFR1N0ZERzk0b0FBQ0FBU1VSQlZIb25ldnF6bkJXVjA5TVQ5V3huT2NFRzJKV2lLRFlFSkNBSWhKNEFTVWlCUUhxeWJYNS9ETmxrU2R1UVRaWWtuK2Zqc1E5MlpyNHo4OTFrU2JMditjN25DeEFYRjhlc1diTTQ4OHd6VVJURlk1OVRUejJWVTA4OWxkMjdkN044K1hKeWNuTG8wNmNQUlVWRi9QdmYvNjUzampsejVqQnc0RUIzZVE2NzNjNkNCUXQ0NjYyM1d0emZhNjY1eHYyOGJtbVFHZzZIbzlGdEVSRVJQTk9LdXRHRmhmcGRmNEdCZ1Y2MXo4ek1CUFR5S3Q3WXZuMDdXN1pzWWR5NGNmend3dytFaDRjVEVSSEJ5cFVyU1VwSzRzRUhIMnh3UDV2Tnh2bm5udy9nc3hIci9tWTJtNWs0Y1NJZmZ2Z2hHelpzWVBUbzBmN3VraEFuUEFtM2hSQStkMWFhZ2VHSkJqN2U3TUJzaFBQNkd0bFc0Q0tqb0g0TmsvMUhYUHpyQnp1eng1dVpQYzdNMXp2MWtkblhML0lNcnM5SU5iaERiNE1DRnZucEpVU0xyTWo3TDlrVkdRQW9xRnlTL0JBR1JmNGpDZEdSbmQ4N3VVWGh0dDNsNHB2TS9WelV6L3Rhc2FJVDAxdzREMmZqeU4rQm8yQ1hIbVFYN01CWnVBZk5LYlhlUk5zS0RBejBHR2w3N0lTUzdhSG1mQUVCQVZ4d3dRWHMzTG1UcFV1WG9xb3E3Nzc3THUrKysyNlQrNGVGaGJuTGhFUkVSSkNRa01DNGNlT1lNR0VDdDl4eUMzYTduVkdqUm5uc1UxWlcxbWpwbEpabzZoZ05iYXVzckd6VitRb0tDZ0JZdlhvMVM1WXM0Ynp6em11eS9hWk5td0JZdUhBaHYvNzZLL2ZlZTIrVDdXdUM2U2xUcHZERER6OWdNcGw0NktHSHVQSEdHL25mLy83SHlKRWo2ZGV2WDZ0ZVEwZlNvMGNQNHVQanljaklrSEJiQ0MvSXAxb2hoTmVpZ2hSTWRTYklEZzlVaUxQcW94bnlTdlhib29mRXExd3l4TVNXZkJkZmJYZGdVS0Ivak1xTnA1cVl1OUpHZG5IOTI2ZjNIbkh4d2lvYkVZRUtBWFYrS2tVRUtpUkhxUHllMTBoTkV5R0VWM0lydHZOMTdpdnU1VFBpcmlZcGVJZ2ZleVNFOElVemtyb1RaREpTWVcvNDdxaUdmTEVyUzhMdHJrYlRjSmJrNlNGMi9nNGNCVHR4RnV6Q1ViZ0x6UzUzd1FuL0dEUm9rTWRJMjRZbWxHeElRNk9TYXh3N29lVFlzV081N3JyckdtMGZIeC92Y2I0Nzc3eVROV3ZXa0p1YjY4MUxvS3lzZGhKVVJWRjQrKzIzbTkxbjZ0U3BUSjA2dGNGdGt5Wk5RbFZWbGkxYjV0WDVZMk5qbVQ5L3ZudTVwdWIyc1NQZTY0NkdQMTYvLy80N29KY0JlZmJaWjdIYjdWeDQ0WVVOdGoxeTVBaS8vZlliNGVIaDdObXpwOEZ5SW5XbHA2ZXpmdjE2MHRMU1BDWlJqSXlNNVA3NzcyZno1czFkc3ZaMDM3NTlXYmx5SlVWRlJRMU9PaXFFcUNYaHRoRENhemVkYWlJcG9yWWU5c3pCUm1ZTzFuK01YTCtvaW1FSktqZWNZaWF2Vk9QbDFUWTBEUndhelB2WnpyMFR6Tng5aHBrWGZyYXo0MkQ5RWR6YkMvVjFaNlRXcHVkOXU2bGNQOXJFSFovN1lOWktJYm9vcDJibnZhd0hjR3A2K0JVVGtNSjVDVGY3dVZkQ0NGOElNQnFZbE5LVFQzZnM4WHFmVGZrSHlTNHBvM3VvOTVOOGlRNUUwM0FleWNhZXV3Vkg3aGIzdjY2S3cvN3VtZkFsZ3hIRllFWXhtdUhvdi9wekU0ckJERWJ6MGUwbVVJMmdxS0NvS0lvS3F1cGVkcTlUVkZBVVVBMUgxOVUrUjFHT3JqTzRuNk1hS1AvdUJiKzg5S1pHTEI4N29XVE5wSWJIbzdtU0tMNElqRHNLbDh2RnVuWHJBQmd4WWdUcDZlbk1temNQbTgzR3pKa3pBWDNFZGMza2taOTk5aGtPaDRPeFk4Znk1WmRmZWh6cnZ2dnV3MmF6dVpjckt5dDU3cm5uQUxqNjZxdnJuWHZ3NE1FTUhqd1lhUDVyM3REMjZkT25OenVKNklrcUxTMk5sU3RYc21QSERrNDU1UlIvZDBlSUU1cUUyMElJcnoyNlF2OURaSGlpZ1p0T05YbE1LRGtwemNqRlE0d2NMTmQ0OWtjYmxYWHVaaTJ0MW5ocXBZMi9qVFB6dDNGbVB0L3FZTWwyQjNGV2hldEdtL2p2V2p1NUpUSVpwQkJ0NFpzRHI1TlRzUTNReTVGY252SVlSdFhpNTE0SklYemwvTFRrRm9YYkFDdXk5ak5yU1A4MjZwRm9ONW9MNTZGOTJBL1VCTm1ic2VkdWxicllmcVFZVENqbUlCUnpNSW9sNk9qem84czF6eTIxeTZySDlnQjNVTzBaV0I5OTdnNnRUWHJBN0dkdEdXNDdIQTRXTEZqQXJGbXo2bTFyTEhSdWJrSkpVZXZNTTgvRWJQWis3b1dOR3pkU1dscEtaR1FrYytiTVllN2N1YXhZc1lKWFhua0ZSVkdZTVdNR3Q5OStPNkNQbnYvd3d3OVJGSVVMTDd5d1hyamR2Ny8rdTJmbnpwMmtwYVh4eVNlZmtKZVh4NmhSbzVvTmNCdWFNTEs1Q1NVaklpSzhmcDBubXREUVVHSmpZOXMxM05hQWpId1h2Mlk3MlhuUXhlRktqV3J2Ync0N1lWbU0rbDNoYWRFcW83b2I2Qityb2pTL20raEFKTndXUXJUWTREalBQNmpIcHhxNGRLaVI3R0tOYjNZNlNBeFRTQXlyLyt2aXl3d0hvM3NZdUhDQWtjMzVMdXhPalRDTHd2OU50UENmWDJ4c3lXLy9FZHBIamh4aHg0NGRCQWNIRXhJU1FrSkNnc3hJTFRxTm5JcHRmSDNnVmZmeWhMaFpKQVVQOW1PUGhCQytOaXcybWdSck1MbWw1Vjd2c3lJelc4THREc2hWa285dFh6cjIvUnR4NUc3R2ZtQXJXclgzMzNmUlBNVVVpQklZaWhvWWhob1lobkxNdng3ckFrSlJMSFZDYTNPUUhqeUxWbkU0SE15Wk00ZlZxMWZ6aHovOEFhTlJJZ3RmdStlZWUxclUvb01QUGdEZ2pEUE9RRlZWWnMrZVRXRmhJWnMyYmVMbGwxOUdVUlF1dXVnaXFxdXJlZUtKSjZpdXJtYkNoQW1rcHFZMmVzelpzMmNURmhiR1BmZmNRM0J3c0RzY2IwcERGeTQ2NDRTU2RmWHUzWnVmZi82WjR1Sml3c0xDMnZSYythVWFiNlhiMmRuQVhkWWRYYlZETDZPYVYrcmt4MHduYWRFcTE0d3dFV3VWaUx1emtOOFVRb2dXTWFvd0xFRVB0OGNrR2VnWnJyQndrd09UQVZabE9YbCtha0NUKzErL3FJcWtjSlc5Ui9SZm1rK3V0REY3bkpuYlR6UHo1SGUySnZkdEM5bloyZno0NDQvdVpZUEJRSEp5TWtPSERpVWxKYVhkK3lPRXJ6ZzFPKzltM29kTDArK3VpQTFJNWR5RWpubGJwaENpY2FxaWNIN3ZaRjdic01YcmZiWWVMQ0szckp5RWtPQTI3SmxvRlpjVFIvNE9iUHZXWTkrWGpuM2ZCcHhIY3Z6ZHF3NUZNUVdnaGtUWFBvS2pVRU9pVUFQRFVZUENVUUpDNi93YmhoSVFwbytVRm43amNEaDQ1SkZIK09XWFg1ZzBhUklHZzRFVksxWUFrSnVieTdadDIzd3lxYUNtNlhlTVZsWlc4dGxubjVHVmxjV2VQWHQ0N0xISFduM3NFMDFlbmo3cGNFQkEwNS9SR3JOOSszYlMwOU14R28zTW1ERUQwQ2ZpZlBEQkI3bjU1cHM1ZVBBZ2hZV0ZPQndPbm5ycUtUSXlNZ2dMQytQR0cyOXM5SmhPcDVQS3lrcHNOaHY5Ky9mblgvLzZGN0d4c2NmVnY4NnVKdHplczJlUFJ6MXlYOXQ1ME1XOG4yMVVkSkc1aEhjZWRQSDR0OVhjT3RaTVdyVC83NFFSclNmaHRoQ2lSWWJHRzhncjFiQmFGQXJLTlNhbEdkbGZyUEhOVGoxQXUrUHphbmZiSUJNTi9vS3NDYllCRHBacnpQM2V4c1JlQmpLTFhQUU1yNjI1cmRSY1NHM0RpaVdEQmcyaVg3OStsSmVYVTF4Y3pKNDllOWk1Y3ljZmZmUVJQWHYyWk9MRWlVUkZSYlZkQjRSb0k4dHpYK0ZBNVU1QXlwRjBlWm9HbTdiQXFqV1FzUjJLRGtNemt6dUpqdVV2Ung4dHN1U0xOdWlKOENVamRUK3NkVC82T0RGb3FndW4wWVk5cUpRcTZ5RnNJY1h0Y2w3RkhJZ2FmRFNzdGthN254dENvdW9FMlZHb3dkRW81cUE2ZjB5S0UxbEZSUVVBQlFVRkZCUVVNSGJzV0diUG5zM0Jnd2VaTjI4ZUZvc0ZsOHZGNDQ4L3poTlBQRUgzN3Q3L1g4akp5ZUhYWDMrbHVycWFnb0lDL3ZTblAzSGd3QUVBOS9GcnFHcm5DTGt5TWpKNDVwbG5NSmxNN25DN3FRa1pxNnYxejIvS01mOWZYQzRYLy9uUGZ3QTQrK3l6aVltSmNXOExDd3ZqMFVjZlJkTTBFaE1UZWZqaGgxbTllaldxcW5MdnZmZDZsQU54T3AwZXh5MHFLa0xUTkdKaVlsQVVwY2tSM2wxZGRIUTBvYUdoYlJwdTU1ZHFYU3JZcmxGaGgzay8yN2h2b2tWR2NIY0NFbTRMSVZyazdENEcwbk5jcEVXcjdEcW9seFk1cjYrUjMzS2Q5SWxXMlp6dnd1bUNhUU9OakVreWNQZFh0V0gzckJFbTloUzUrREh6bUQ5d0tqUVcvVjYvbUpmcGFNN3RjTFZ0UFc2ajBVaFlXQmhoWVdIMDdObVQ4ZVBIczNuelpuNzY2U2NXTEZqQXVlZWVTNTgrZmRxMEQwTDRVbmJGVmxia3ZlNWVuaEIzRFQyREIvbXhSOEp2Y3ZQZ1A2L3JvYllRUXZpSTRsSXgyZ0l3MmdJSVBOSU5XMUFwSmZGN2NKcVAvOEtaWWduR0VCYVBHcGFBSVN6dTZQTjRER0h4R0VMalVVTmpVY3lCUG53VjRrU3hlL2R1OS9OaHc0WngzMzMzb1NnS1R6NzVKT1hsNWR4d3d3MEVCQVR3M0hQUGNldXR0ekoxNmxUR2poMUxmSHc4Z1lHQkdBd0dubi8rZVN3V0M1cW1ZYmZic2RsczJPMTI4dlB6ZWZIRkY5M0h6OHJLSWlnb2lQNzkrNU9jbk96eENBb0tjcmY3NHgvLzJPTFhVVmhZU0hSME5ObloyZGp0ZG85U2gydlhydVhaWjU5dDloZ3VsNHZMTDcrODBlM3Z2ZmRlczhkSVNrcGkzNzU5YUpwR1FFQUFJMGVPNVBycnIzZHZ6OHpNSkNRa2hORFFVRnd1RjRzWEx3YjBJTFd1RHovOGtDMWJ0aEFXRnNaMTExMVg3endwS1NrVUZoWXllL1pzdG0zYmhxSW8zSDc3N1l3WU1jTGR4bXExVWxoWXlKWXRXeGc0Y0NCT3A1Tmx5NVlCMExObnoyWmZTODFyYnF6V2VzMG9mR2o2ZTlhUlM1YjA3dDJialJzMzFudFArWUlHdkpWdTczTEJkbzBLdS83Njd6N0RMRFc0T3pnSnQ0VVFYdXNmbzVJU3FmTFNMM1l1R2FMLytQaDBpNFBQdHpybzE4M0F6V05NUFBlVGpjMTVMdlllMXBqU1g2RmJpRUpobVVhZ0NjWW1HeWl0cmg5VXF3ckVXaFVPSERPcFpMQkp3YVhSN3BOWUtJckM0TUdENmRPbkQxOSsrU1dmZi80NTQ4YU5ZOVNvVWUzYkVTR09nME96SFMxSG90OGhFUnZZaTNNVEdyODFWSFJpR2R2aHlYOUJlWVcvZXlLRTZPVE1GVmFpc2daeXVQc083RUdsOWJZckJ0UFIwRG9lTlN3T1EvalI1Nkh4N2lCYkNiRDZvZWZpUkxCdTNUb0FldlhxeGNNUFA0ekpaR0xSb2tWczJyU0p0TFEwcGsrZmpxcXFLSXJDQ3krOHdJSUZDMWl3WUlGNy83b2pqdXVHbmVlZWV5NjMzSElMRXlaTUlEazVtWlNVRkZKU1VvaU5qYTAzU3ZsWSsvZnZiL0hydVB2dXU4bk56WFgzb2U0RWgxVlZWUnc4ZU5DcjQzalQ3b29ycnNCcWJmai9URkJRRU11WEwwZlR0QVpmNTdQUFBrdEdSa2E5OVNlZmZMTDdlWGw1T2YvNzMvOEF1TzIyMndnTkRhM1hmczJhTmN5ZE81ZVNraElVUmVHMjIyNWo4dVRKSG0xR2pCakJ5cFVydWVPT08rcnRmOVpaWnpYOUlvODZmUGl3VjkrUDQvbWVkUVM5ZXZWaS9mcjE3TnUzajE2OWV2bjAyQm41cms1Wlk3c2xkaDUwa1pIdllrQnM1N2h6bzZ1U2NGc0k0YlZMaGhqWmtPT2t1S3IyajhhcW84SHpsbnduTnFlSm9mRUdOdWU1MkhWSS95WFpyNXRLWVptVHZ0MVVWQVUySHFqL3k3Tm51TXA5RTgyOHVjN3prbkczWUlYaUtxMHRxNUkweVdLeE1IMzZkTDc3N2p0KytPRUhBZ0lDR0R4WUp1TVRKN1psdVMrVFY2bVBnRkpRdVR6NVVTbEgwaFhsNWttd0xZUm9WNHJUU0VST2Ywb25ocUltcDJDSVRNSVExVlAvTnpRV0ZBa09STU91dlBKSzl1elp3NjIzM3VvZVBaMmFtdW9PVEd2S2hVeWVQSm1UVHo2WkpVdVdzRzNiTnZMejg5MjFteDBPQnk2WC9qbERVUlFNQmdNelpzekFZckh3Zi8vM2Z5M3VVMk1qaFd0TW1qU3AzcnE0dURpeXM3TUI2TmF0bTBmZDZYSGp4alY3ekphNDl0cHJtMjNUV0lEZnExY3ZqM0RiYXJVeWV2Um9qOUhad2NIQm5Ienl5ZlRzMlpOeDQ4WTFlQnlUeVlUTlppTWdJSUMvLy8zdm5IYmFhZlhhM0hiYmJWaXRWclp0MjBiVjBaSm9FUkVSbkhYV1dZd2ZQNzdaMXdCdzAwMDNjZE5OWFhmZW1PN2R1eE1RRUVCR1JvYlB3KzFmczUzTk4rb0MxbVU3SmR6dTRDVGNGa0o0cmFRYWxteHYrQmVnelFuYkNsd01pdE4vS1pSV2F4UlZhS1JFcVB5WTZXUlFySUdTS28wOVJmWEQ3VjVSQ29vQytXVWFpV0g2YUcyQTN0RXEyY1g2Z2d0bzQrb2tEVklVaFlrVEoxSmRYYzNYWDMrTjFXb2xPVG01L1RzaWhCZjJsVy9tMndPMXQxMU9qTHRXeXBGMFJacW1seUtSWUZzSTBjNFVoMExvL2dUNDAyeXBkeTI4WmpLWmVQVFJSejNXRFI4K25DZWVlS0xlQkpKUlVWRmNlZVdWYmRhWDExNTdyVjZONklaODhNRUhHQXdHajNWUFBQRUVMcGNMbDh1RjBkaitVVXR5Y2pKMmUvUDFKVzYvL1hadXYvMTJORTFEMDdSR2E0M2ZkdHR0aEllSE4zcWM0Y09IODlSVFR4RVlHRWhLU2txRGJheFdLN2ZkZHB0M0wrQ291KzY2aStCZ21mQzRocXFxREJ3NGtBMGJObEJSVWVGUlBxZTF1dnFvN1JvNzVPdlE0VW00TFlUdzJ2ejFkZ3JMRzArWXQrUTdHUkp2b2x1d1FtRzV4djVpamVSSS9ZUE5vRGlWM3c2NDBCcll2VzgzbFVvN1pCYTUySDBJZnRqakpDbENKU0ZVd2U3VUNBMVErR0dQa3gvMitPL0s4dGxubjAxWldSbExsaXhoMXF4WlB2MmpRZ2hmc0x1cWVTL3pmalJxeTVHY2t5amxTTHFrVFZ1a3hyWVF3bjh5dHVzL2g0Ykt4VlhST25Wck43ZVhzTEF3cjlwRlJrWTJ1RjVWVmI5TlRQblNTeSsxcUwyaUtFMldaNms3S1dSakJnd1kwS0p6ZXVQc3M4LzIrVEU3dWlGRGhwQ2VuczZtVFpzNDVaUlRmSGJjdzVYK3VrZjZ4Q0pmaDQ1UHh0MExJYnpXVkxBTitzaHRnSDR4K28rVzlUbE9mczEyMFQxTUlUcFlZVU5PL1hCYVZmVFNKZHNLbmU2UjJhb0NWd3d6VW1IVHNCZ1YvbkdXbWJUbzJoOVhxL2M1dVg1UlZidU81RFlZREV5ZVBCbVh5OFhTcFV2Yjc4UkNlT21MN0dmSnI5b0RnS29jTFVlaW1QM2NLK0VYcTliNHV3ZENpSzd1bDdYKzdvRVFRblFha1pHUjlPN2RtM1hyMXJuTHUvaENlODl0ZGFLU3IwUEhKK0cyRU1KbmNrczBudi9aeHBwOWVvajljNWFUSmRzY0RFODBVR0hYeUNob3FDU0pTcEJaWVd1K3ZrMVY0SStqVFBTS1V2bGdrNE01MzFhVFU2SngxM2d6azlMcTMyelNubmU4QmdjSE0yblNKREl6TTltK1hVWkZpaFBIOXBKVi9GandybnY1bklTYnBCeEpWeWFqdG9VUS9yWjFtNzk3SUlRUW5jcHBwNTJHeldaajdWcTVlQ2pFc2FRc2lSQ2kxWHBGNlNWRWFwemMwN1ArM0trOURSeXFnRk9UYXRmL21La0g0Q2NsNk5mWU1ncGNoQVlvWEQvYXhJQVlsZVU3SFB5Y3BiZDU3a2NiVjQ4d2NlbFFJM0ZXaGVVN0hBU2JGZXd1R0o2bzcyOXJwNG9sZmZyMElTa3BpUjkrK0lIVTFGUk1KbFA3bkZpSVJwUTdqdkJlNWdQdTVlU1FZWndaZDEwVGU0aE9yK2l3djNzZ2hPanE1T2VRRUVMNFZGUlVGRU9HREdIZHVuWDA2dFdMeE1SRWYzZEppQk9HaE50Q2lGWTdwYWVCQ2IwTXpiYWJOYUkyQ0s0SnQzdEZxUnl1MUNpM3dhUG5tQWt5S1N6NjNjSFM3YlgzQnJrMGVHdWRuU09WR3JzUHVlZ2JvM0wxOE5wamJTMXdVVzVydnhvbFk4YU00YjMzM2lNOVBkMm5OYytFYUNrTmpVVjdINlhFWGdpQVJRM2lEeWx6VUpYbS96K0tUc3lIdDZzS0ljUnhrWjlEUWdqaGMrUEhqeWM3TzVzdnYveVNxNjY2aXNEQVFIOTNxVkVLSUpXc1JYdVJjRnNJMFdvTE50aFpzS0g1bWJrYjh0UktHejNEVlVxck5UN2Q0aUN6U0NQcmNNT3pGWCt5UlErOFF3TVV5cXJ0R0ZTb3NHbHNMMnpmMlkwVEVoSklUazRtUFQyZDRjT0hZelpMWFdQaEgrbUh2bURqNGEvZHk5Tjcza09VcGJzZmV5U0VFRUlJSVlSb0N5YVRpUXN2dkpENTgrZXplUEZpWnN5WWNjSUYzQXJ3cDVOTmhBY3F6RjFwYS9IK1JoVW05amF5S3N0SldUc09ZQk1kbTRUYlFuUkJGbVBySjAyNGZwRnZSdVM0Tk54aDluZTd2YXN0VWxLbHNiNkJ5U2xieXRLS240Qmp4NDVsd1lJRmJOcTBpWkVqUjdhNkwwSzBWRkYxTG92M3pYRXZENGs0aTFIUlUvM1lJeUdFRUVJSUlVUmJpb3lNWk1hTUdYejg4Y2U4Ly83N3pKZ3hnOURRVUg5M3kwMEQ4a28xUnZjd01DTFJRSG9MUDdlUFRUWnd5UkFqUnlvMTF1NTNNcUs3Z2FCbUtvRldPMkR0L25hcVV5cE9TQkp1QzlFRlJRUXE1SlhLVmRDSXdPT2ZqVEl1TG83VTFGVFdyVnZIU1NlZGhNRWdaU0JFKzNGcEx0N04vRCtxbmVVQWhKcTZjWEhTZ3lpMDR3eXJRZ2doaEJCQ2lIYVhtSmpJcFpkZXl1TEZpM25ublhjNC9mVFRHVHg0TUlyU1BwOEZYcDhaNEZXN0cwODFBVTBuMDNPK3RiR25TQi9zWmpiQWxQNUd0aFc0M0dIMTlJSDZ2RnROT1h3MENCZGRsNFRiUW5SQmFkRXFlYVh5dzc5UHROcXEvVTg5OVZRV0xGaEFWbFlXdlhyMThsR3ZoR2pleXZ5MzJGTzIzcjE4V2NxakJCdkQvZGdqSVlRUVFnZ2hSSHZwMXEwYlYxNTVKZDk5OXgxZmYvMDF2Ly8rTzZlZmZqbzlldlJvODVENy9tWFZQanZXb1lyYVFYZG45ekZpdFNnOC9iMWV6a1JWOUhORkJDcjg4M3dMYi94cVo5WGUyaHlqVzdEQzQrZGEySDJvZmN1VWloTlA2NUlkSVVTSE5LcTdqRElHR05uS3IwTmNYQnhSVVZGczJiTEZSejBTb25rNUZkdFlrdk9DZS9uMG1Ddm9GenJHanowU1FnZ2hoQkJDdExlUWtCQXV1T0FDcGsrZlRtVmxKUXNYTHVUMTExOW4xYXBWSEQ1OHVNM09tMWVxdVI5bHg1RnoxOTNmZmpTcmpnNVdtTnpQeUdkYkhlU1hhUXlJVlhscXNvWFVTSlhHc3ZvTEIrampkV3ZtNWhKZGw0emNGcUlMNmgrcmtoYXRzdk5nMTczQzJTZGFwWDlzNjYvdkRSZ3dnSjkvL3BtcXFpb0NBcnk3UFV1STQyVjNWVE0vODE2Y212NEhYR3hBS2xPNi85WFB2UkpDQ0NHRUVFTDRTMnBxS2lrcEtXUmxaZkg3NzcrelpzMGFmdm5sRndJREE0bU5qU1VtSm9hWW1CaUNnNE94V0N5WXpXYk1aalA0b0tUaEdiME1UQnZZc21qeHo0dXJjTldwa3Fvb2NPMUlFN2tsTHBadWQyQlU0WXBoSmlydHNPK0lpL0NqNVVUVk90Mk5zeXFjM05QQUwzdWRVbkpWU0xndFJGZWtBTmVNTVBINHQ5VlUyUDNkbS9ZWFpGYVlOY0xraytyRS9mcjE0OGNmZjJUNzl1ME1IVHJVQjBjVW9uRmY1anhIZnVWdUFBeUtrU3RUbjhTa1d2emNLeUdFRUVJSUlZUS9LWXBDU2tvS0tTa3BWRlJVa0ptWlNYNStQbmw1ZWF4ZnZ4NkhvNEhSelVrMysrejgxeStxYXJiTmVmMk16QmhVUDRZOHE3ZVJ2dDFVMG5PY1hEclVSR3lJUWt5SXdweHZiVGhjWURnNkpxMVBONVdmc3ZTaDNsT1BqdHBldHNPQjVlZ2hxMlVBZDVjbDRiWVFYVlNzVmVIV3NXYm0vV3pyVWdGM2tGbmgxakVtWXB1WmxNSmJvYUdoZE8vZW5TMWJ0a2k0TGRyVWpwSmYrQ0YvZ1h2NXZNUmJTQXpxNThjZUNTR0VFRUlJSVU0MFFVRkJEQnc0a0lFREJ3TGdjcms0Y3VRSWxaV1ZWRmRYVTExZFRWVlZGUm03ZlhmTzVpWjlCTENhRzE2ZlYrcGllNkVMbHd0aVFoUUd4YWw4a2VFZzYvRFJpU2FQaHR0RDQxVU1Lamhka0JxbG9pcnd5Tm0xQTMyOENkaEY1eVRodGhCZFdGcTB5bjBUTGJ5VmJ1OFNKVXJTb2xXdUdlRzdZTHZHZ0FFRFdMNThPVVZGUlVSR1J2cjAyRUlBVkRpS2VUZnpmdmR5TCtzSXpvaTl4bjhkRWtJSUlVU1hwcGdEMFd3VktPWWdmM2RGaURiVFdkN2pxcW8yL0RsMXQrL0M0TWZPT2Y2N1NYL1BjL0Y3bmcxVmdYc21tTWs2N09MempOcGgyQUVtL2ZON3NGbGhjSnpLYjdrdTN0MWd4MkxVMTQvdVlhQlB0N2FkUkZPYzJDVGNGcUtMaTdVcTNIMkdtWXg4Rit1eW5ldzQ2T0p3cGRZcGJ1bXhHQ0VpVUtGUHRNckk3Z2I2eDZvK0tVVnlyRDU5K3JCaXhRcTJiZHZHbURFeXNaL3dMUTJOUmZzZW84UmVDRUNBSVlRclVoNUhWV1JPYUNHRUVFTDRoeUd5SjQ2Q25aaTZ5NTJMb3ZOeUZPekVFTm5UMzkwNG9lMDY2R0xKZGdlTGYyOCtRT2dmb3pJMDNrQmpGYktuRGpDU0dLcnl5SXBxbkhYRzNsa3QrcWY0M0JLTjhhbEdmc3Uxc2ZHQTNrQkJuMWd5UGJ2ekQ5WVRqWk53V3dpQkFneUlWUm5nZ3drV3V5S0x4VUxQbmozSnpNeVVjRnY0M1BwRFgvSmIwVEwzOG95ZTl4RmhUdkJqajRRUVFnalIxVm42blVWbCtpSUp0MFduVnBtK0NFdS9NLzNkalJQUzZ6TURQSmJQNit0OXZIaFdtZ0dBT2QvYTJGT2toOUtqZWhpWTNOL0lXK3ZzVk5raE5WSWxPbGdoUGNkSmVLQyszemM3SFZ3MXdrUkNxRUp1aVI2UkQ0bFhpYk1xdkxYTzZZTlhKVG9xQ2JlRkVNSUhrcEtTV0xseUpWVlZWUVFFQkRTL2d4QmVPR3pMWmZHK09lN2xZWkhuTWp4cXNoOTdKSVFRUWdnQndhZGR4NkVYTHNTV3VRWnp5c24rN280UVBtZkxYSU50OTg5RTNmeTV2N3R5d3ZwbXA1T1ZlMXAreTNldktKVnJSNXJjeTRvQzE0d3dvUUJYRHplNUo1QThYS214ZHIrVDJCQ1ZhZ2Y4bE9Ya3ZINUdwZzAwOHRJdmRsUUZwZzh5c2Zld2kxMkhaT1IyVnliaHRoQkMrRUJTVWhJQSsvYnRvMCtmUG43dWplZ01ORnk4bTNrL1ZjNHlBTUxOc1Z5Y2REOUtteFRYRVVJSUlZVHdubUlKSVhUYVl4UXZtazNZektjbDRCYWRpaTF6amY3ZW5qRVh4UkxzNys2Y3NNcHNHbm1sK2dqcW1KRG1QNk1jTE5kd2FSQVo2Rm1ZUk5QZ3EyME9YQnJrbDJrVWxMa29MSzh0bFpvU3FaQmQ3TUtsd2RMdERxNGFibUpRbkpQdVlTcmR3eFNlLzludTg5Y21PaFlKdDRVUXdnZWlvNk1KQ2dvaUt5dEx3bTNoRXl2ei9zZnUwblh1NWN0VEhpZlFFT3JISGdraGhCQkMxREwzR2tQWVJVOVI4dEc5bUh1UEpYREVUSXd4YVoxaUFqN1I5V2kyQ2h3Rk82bE1YNFJ0MTgrRXpaaUxPZlZVZjNlcnc1aHpidk1UU3Q3MVpUV0hLeHV1dVAzbHRvWkhnRnN0Q2lrUktrdTM2OXQveW5JeUtjM0lkYU5NQkpvVXRoYTQySFJBUm0xM2RSSnVDeUdFanlRbEpaR1ZsZVh2Ym9oT0lMZHlCMS9sekhNdmo0KzltalRyYUQvMlNBZ2hoQkNpUG5Pdk1VVGQ4aG5sUC8yWGtrOGZ3Rm0wRDgxVzRlOXVDZEZpaWprSVEyUlBMUDNPSk9xV3oxQXNJZjd1VW9lellJT2Q3L2ZVcjMwOUpGN2xsakZtcjQ2UkVLclFQMGFsZjR5QmNwdkd2aU11RkFVMjVPb0J0dE1GbjJ4eGNNTXBlbG1UTDdhMnZDeUs2SHdrM0JaQ0NCOUpTa29pSXlPRG9xSWlJaU1qL2QwZDBVRTVYTlVzMkhNUFRrMi92UzQrTUkzekUyLzFjNitFRUVJSUlScW1XRUlJT2ZOMlFzNjgzZDlkRVVMNGtkV2lORmllSkR5ZzZaSWxnK05VVGtzMjBLZWJpdFdpVUdtSGJZVk90dVM3bURIWVNIYXg1cDU0TWp4UTRhSkJSbHdhcUFyOGNaU0o1MzZ5dWN1amlLNUp3bTBoaFBDUm5qMTdBcENWbFNYaHRqaHVYK2JNNDBEbExnQU1pb2tyVTUvRXFEWi9tNThRUWdnaGhCQkMrTXVGQTR4Y09NQ0xtUEdZckR2UXBCQWZxdkpUbHBQTmVTNTJIdFRyYTA4YmFDUXFTT0hWTmZxZ240UlFoZHRQTXhNWnBQREdyM2FDVEhEWk1CUDNUYlR3em5vN2EvZlhIelV1dWdZSnQ0VVF3a2VzVmlzUkVSRmtaMmN6ZlBod2YzZEhkRUE3UzlmeWZmNy8zTXRUdXQ5T2ZHQ2FIM3NraEJCQ0NDR0VFRTNia3UvaW01ME9mcytyWC8vYVlvUnV3UXBWRGcxVmdmN2RWQUFxSGZwbzY3WDduZldDNlg0eEtwUDdHZGw1ME1Xdis1Mk1UVFp3eFRBVFJoWCt1OWJPNm4xNis1SnF1SGFraVQrZmJHSjBEd1B2YjdSenNGeEdjWGMxRW00TElZUVB4Y1hGa1oyZDdlOXVpQTZvMGxuQ2U1bjN1WmZUcktNWkYzdWxIM3NraEJCQ0NDR0VFTTE3OWtkYm85dFVCUjZhNUhrbmFuYXgxbVFwa2NuOWpGUTVOTjVZWjJkTXNvRnJSNW80WEtueDhtbzd1dy9WQnVpLzduZHlvTVRGbjA4MjB6MU13U0Z6UzNaSkVtNExJWVFQeGNYRmtaR1JRVVZGQlVGQk1sTzg4Tjdpdlk5enhKWVBRS0RCeXVVcGo2T2dmU1FqM1FBQUlBQkpSRUZVK3JsWFFnZ2hoQkJDQ09IcG01MU9keDNzNWxUYTRhMTFkaXhHVUJTb3NNR0dYQ2RhRXdPc1gxeGxJOTZxVWxpbWNiRGNTWUFSVnUxMVVtbXYzemE3V09PUmI2b0pEVkE0VWltanRyc2lDYmVGRU1LSDR1TGlBTWpMeXlNMU5kWFB2UkVkeGZxaUphd3ZXdUpldmpqcEFjTE5zWDdza1JCQ0NDR0VFS0l6c3hpaDJuRjgrNzYvc1lHVXVRay9aYldzSG5hMUE3SU82K0c1cHNHS1hVM3Y3M0JCVWNYeEJkc1dTVVk3UEJrU0pvUVFQaFFURTRPcXF1VGw1Zm03SzZLRE9HTExZL0hleDl6TEk2S21NQ3p5WEQvMlNBZ2hoQkJDQ05IWlJRUXF6VGZxQXVUcjBQRkp1QzJFRUQ1a05CcUpqbzZXY0Z0NFJjUEZlNW4zVStrc0JTRENITStNbnYvbjUxNEpJWVFRUWdnaE9ydTBhSWtFQWZySTE2SERrKytnRUVMNFdGeGNuSVRid2lzLzVDOWdaK2xhQUJRVXJraVpRNEFoeE0rOUVrSUlJWVFRUW5SMm83b2IvTjJGRThKSStUcDBlQkp1Q3lHRWo4WEZ4VkZaV1VsSlNZbS91eUpPWUFjcWQvRmw5ci9keXhQaXJxV1hkWVFmZXlTRUVFSUlJWVRvS3ZySHFsMSs5SGFmYUpYK3NWMzdhOUFaZE9teTZacW1GNXcvV0s1UmJ0TW90NEhkcWVGdzBlU3NyZUxFb2loZ1ZNRmtVQWcyUTdCWklUcFlJVEpJUVpIU1NjSVBZbVAxaVFEejgvTUpEUTMxYzIvRWljaWgyVml3NXg0Y21nMkF4S0IrbkpkNHM1OTdKWVFRUWdnaGhPZ3FGT0NhRVNZZS83YWFpcGJORDlrcEJKa1ZabzB3SWJGUng5Zmx3bTJYQmdWbEdnV2xMZ3JMOUNCYmRHeWFCbmFuZm1HaXdnYUZhR1FWZ2RFQTNZSVZZcXdxTVNFS3F2ekVFdTBrTWpJU2dLS2lJai8zUkp5b2x1UzhRRzdsRGdDTXFvVXJVNTdBb0pqODNDc2hoQkJDQ0NGRVZ4SnJWYmgxckpsNVA5dTZWTUFkWkZhNGRZeUpXS3NFUloxQmx3bTNOU0N2UkdObm9aUEtMdlFmdGl0ek9PRkFpY2FCRWllQkpvVzBiaXB4b1lwY2xSTnR6bWcwRWg0ZXpzR0RCLzNkRlhFQ3lpcjdqWlY1Yjd1WEwraitWMklEZS9teFIwSUlJWVFRUW9pdUtpMWE1YjZKRnQ1S3Q3UHpZT2NmQVpvV3JYTE5DQW0yTzVNdUVXNGZLdGZZWHVpaXRLcCtyWkVnazBLTVZTRTBRTUZpQklzUkFvd0tCaW01MDJFNFhWRGwwS2gyUUxVRFNxbzA4a3MxS3UyMTMrOUt1OGFtWENlWlJRcDl1NmxFQmNzUE1kRzJvcUtpT0hUb2tMKzdJVTR3VHMzT2gzc2ZSa1AvK2RRbjlCUk9pN25NejcwU1FnZ2hoQkJDZEdXeFZvVzd6ekNUa2U5aVhiYVRIUWRkSEs3VWM1YU96bUtFaUVDRlB0RXFJN3NiNkIrcnlxREhUcVpUaDl1YUJ0c0xYZXd0OHJ6eVpEWkF6d2lWR0t1QzFTSnY2WTdPb09wMXRvUE4rbko4cUVMZkdDaXQxaWdvMWRoMzJJWE5xVzhycmRKWXQ5OUpjcVJLbnhqNWdTYmFUbVJrSkZsWldXaWFoaUxGM3p1OTNNb2RyQ3I0a0NPMlBPS0QrbkIrNG0wTnR2c3U3eTN5S25jRFlGWUR1Q1RwSHlneXQ3TVFRZ2doaEJEQ3p4UmdRS3pLQUpsZ1VYUXduVGJjZGpoaFk2NlRnK1cxbzNjTktpUkhxaVJIcWhqbC8ycW5aN1hvRnkrU0lsV3lpbHhrRmJsd0hyM09rVlhrb3F4YVkyaWlRZDRMb2sxRVJVWGhkRG81Y3VRSUVSRVIvdTZPYUdObDlpSldGWDRJUUpXenJNRTJoVlY3V1o3N2ludjUzTVNiaWJRa3Rrdi9oT2lRSWlPZ2YxL0lQUUM1ZVZCZDdlOGVuZmk2SjBKK1B0amJhWmpWMlJNaE9CZ3lzeUJ6THhTWHRNOTVXK09rSVdBMlEvcHY0T2dFdzlHRUVFSUlJYnE0VGhsdVY5bzEwdmU3S0xmVkJ0dXhWb1VCc1FiTW5mSVZpNllZVmVnZHJkSWpYQ1VqMzBsK3FmNitPRml1c1RyTHlZZ2VLb0VtR1ZrcmZDc3FLZ3FBUTRjT1NiamRCWVNiNDl6UGo5ano2bTNYMEZpNDkxRWNtZzJBN2tFREdCZHpaYnYxVDRoMnMraWQydWUvcHNOVHp4My9zWVlOZ1p1dTE1OXJHdnk0Q3A1L3VYWDlhOHg3YjlZK1g3Y2VucG5YTnVkcFMwWWpQUFdJUHBwajczN1l1Qm5lL2JEcGZSSVQ0T1FSMExjUFBQVXN1RnBZWjNQYUJSQVRYYnY4anptd0phUGxmVzh2cWdyWFhRMXhzVkJXQnF2V3dxSlBvT2l3djNzbWhCQkNDQ0dPVTZjYnMrcHdVaS9ZN2hXdE1peFJndTJ1em1LRVlZa0dla1hYdnUzTGJmcUZFRWZubnpOQnRMUEl5RWdBcWJ2ZFJZU2JZOTNQaTIwRmFIaitVRmwzOEROMmxhNEZRRlZVTGsxK0NGVXh0R3NmaFdnMVJZRmVLYjQ1VmxRa2pCdmJkSnZlcVo3bnpqM2dtM00zeEdTc2ZSZzc2UC9OUHIzQll0WkQ3bDRwMEQyaDZmYVhYZ1QvZmdxdXVBUkdETk1mTFJFWDR4bHNWOXRneDg2Vzk3czluVHBhRDdZQlFrTGcxRkZRVWRtMjUxUlZNQmhPN0ljUVFnZ2hSQWZXcWVKZURiMFVTVTJ3YlZCZ1VJS0JPSmtCVmRUUk8xb2x4S0t3T2RlSlU5TUQ3bzA1VG9iM01FZ05idUV6WnJNWnE5VXE0WFlYWVZZRENUU0VVdWtzd2FrNUtMVWZJdFRVRFlBeVJ4R2Zaai90Ym50RzdDd1NnL3I1cTZ0Q0hKL3dNTGo1enpCMEVEejZGUHkrOWZpUHBTaHc2MTlnMEFEbzF3ZmVlS2ZoOGhESEJ1bmJUb0RnTkNRRTBsS2JiK2RyR3pZMTMyYlFBTS9samI4MzNYN1RGcmg0ZXUzeTJSUGgxL1hlOTJud0lNL2xMUm10SzRmU0xScUdER3ErWFZOV3JHeDYrN1FwbnN1ZkxZR3FxdGFkc3ptUFB3aHB2ZHIySEswMTh5cC85MEFJSVlRUTRyaDFxbkI3UjRITG84YjI0QVFEc1JKc2l3YkVXUlZJTUxBeFI1OXA4bUM1eG80Q0YzMWpPdDNORE1LUHdzTENLQ25wQVBWSGhVOUVtT09vck5TLzMwZHMrZTV3KzlQOS82VENVUXhBbEtVN1p5ZmNDSURkVmMzZjE0OWlVdnlmT1MveEZ2OTBXZ2h2eE1YQW5JY2cxS292Ly9VV3VPdCtPRlIwZk1lYk9yazJpRDE3b2g1MnYvS0daeHVqRVpKNjFDNDduYkJ6MS9HZHo1ZVNlc0I5ZDdYL2ViMEpId2YxOTF4dUx0emV0Z01PSG9Kb3ZZd1d3NGJvenc5NmVWRjIrQkRQNWZUZnZOdXZNU2xKY09OMXJUdEdVK0gyc01INk9Xb2NLWWF2bHJmdWZFSUlJWVFRd3U4NlRaSjNxRndqcTZqMk52QmUwYW9FMjZKSmNWYkZvMFJKVnBHTFEzVXVqZ2pSV2hKdWR5MGVkYmR0ZXQzdDdTV3JTRC8wcFh2OXhVa1BZbFlEMkYyYXp0L1hqd0xnNndPdmtsZTV1MzA3SzBSTDVCZkNucXphNVZBcjNIV2JIa0MzVkVvU1hEYXpkcm04QWo3K3JINjdwQjZleDgvY3E1ZTlFQTJ6bVBXeUpEVnk4eUN2b09sOU5BMStYbDI3ckNnd1laeDM1ek1hWWZCQXozWHJXakRxdTcwcGlsNStwYTZsMytnVFMxcXR4L0VJOGMvckVFSUlJWVFROVhTS2tkc2FzTDJ3TnRpT3RTcjBqdTQwdWIxb1E3MmpWY3FxTmZja2t6c0tYWndTTE9WSmhHK0Vob1pTVmxhRzArbkVJRFV0TzcxancyMlg1dUxqZlUrNTE0Mktua3FmMEZONE4vTSsxaDM2M0dQZnVWdW04NitSWHBRZEVNSWZOQTNtdlF6UHpOSExrd0QwN2dWWFg2NlhGUEZXY0JEY2VVd28vdEpyVUhDd2Z0dCtmVHlYTjUvQWt4U2VDRTRhNnZsMVhidk91LzErL0FXbW5sKzdQR0djUHNHaTFzekYvdjU5SVNDZ2RqbHo3L0dQNUc4UHA0K0IxR1RQZFpmTjBCL0h3K1dDUzJZZDM3NExtcG5rc3oyY2MyYnRpSDBoaEJCQ2lBNnVVNFRiZVNVYXBWVkg2MnlyMEQ5V1FpVGh2ZjZ4Qmc2V08zQzZvS1JLSTY5RUl6NVU0bTNSZXFHaG9XaWFSbGxaR1dGaFlmN3VqbWhqZGNQdHc3WTgwb3Urb0tBcUU0QkFnNVZ6NG0vZ2IrdUcxTnN2MEdEbDBXRS90RnMvaFRndXhTWHcvSC9nZ2Ivcm8yQUJKcCt0MTFsZTQwV1FxaWh3MncxNmlaTWFTNzlwZk4rUnd6MlhOMnc4dm42M3RXZm13UzlyZlgvYzYyZkJ1V2Q1My83VTBaN0xhOU85Mnk5ckwyVG5RUGRFZlRrbUdnYjAwNyt2QUtOSHdOMTNOSCtjbENSWTFJSUxIYmYvSFhKeW0yN3p5Sk42WGZDbWVQTjFNaG5oOHBsTnQybFBIMy9lZkp1Mk5ucUVoTnRDQ0NHRTZEUTZmTGp0MG1Cbm9kTzluQnlwWXVud3IwcTBKNHRSZjkvc1BxaVAvdDlaNkNUV2FrU1ZmRnUwVWsyZ1hWeGNMT0YyRnhCdWpuVS9QMnpMNWZjajM3aVhoMFpPNHJIZno2dTN6NFU5N3VTTTJPTWMvU2RFZTl1MFJhOVJmUDQ1dGV0dXVoNDJiOVhMaXpSbHhsUVljVkx0OG81ZDhOYUNodHNHQjhPQXZyWExsWlY2ZldqUk1KTUpSZ3lyWFhhNTRLUWhlZzN0eHF4YW80ZmFBS3ZYd2N6RTJtM2p4OWFHMjUzQjVIUDB5U3FGRUVJSUlVU24xT0ZqNElJeWpVcTcvdHhzMEVOS0lWb3FPVkpsLzJFWE5pZFUydlgzVlp6VWJCZXRGQm9hQ2lCMXQ3dUl1aU8zczhzektMTHBveEpOYWdDckN6K3ExLzYrd1Y4U1plbFJiNzBRSjdUNUgrZ1Q4eVVtNkJNUHZ2aHE4OEUyMUpZekFTZzZESE9mQTRlajRiWWpoa0hkVWs2YnR1Z1RTb3FHRFIvcVdTSkVWZUhpNlUzdnN6KzdOdHhldHg1bVRxM2Rkc29vZU8xdHNOdDkzOWYyMWkwYUxwN211ZTZOZDd5Zk5MUEdtSlBodEZOcmw3T2JHWFV1aEJCQ0NDSGFUY2NQdDB0cmEyMzNqRkF4K2pqYi91U1RUd2dQRDJmOCtQRW9pdS9Eem5YcjFwR1JrY0VmL3ZBSFZMWHh6bXVhNXRYNTc3Nzdic2FNR2NPMGFkT2FiZHVZRFJzMmtKT1R3NVFwVXdESXpzNG1MQ3dNcTlWNjNNZXN5K0Z3VUYxZFRXVmxKUlVWRlpTWGw5TzdkMjlNSmxPVCs2MWR1NVpObXpaeDBVVVhFUmtaNlQ1V2RuWTJ5Y25KcmVxVFVkWGZQN3VPanQ0dUtIVVJaNVh5TnFKMXJGWXJpcUpJdU4xRlJOUXRTMkkvNEg1dWQxVjV0SXNKU09Idmd6NUJrZXIrb2lPeTIrSDVsL1ZTRUcvTTEwZFZlK1AxdHlGOUEvemxqM29wanlQRmpiY2RQY0p6MmVHQUNhY2ZYMzl6RHVpanhFR2ZjSEhjMk9iM1NlcXBsN3M0MXV0dkgxOGYydHJwWTFxMy8rNU0vWUpEWklTK0hCU2tCK1pyMXVrQitQdUxQTnVQT0FuU2V0VXVwMitBblMyY0ZMZTlmaS8rNVkrZXdUL283eWR2eTdhQVBvSHF6WC95WFBkMkkzY2RDQ0dFRUVLSWR0ZWh3MjFOZzhLeTJnbHZZbnc4MHRabXN6Ri8vbnhTVTFNNTQ0d3pmSHJzR3V2WHIrZXp6ejdqOHNzdmJ6VGMzclZyRjA4OTlSUzMzMzQ3Z3dZTmF2SjRXN2R1SlRVMXRWVjlXckZpQlN0WHJtVEtsQ2s0SEE0ZWUrd3hpb3VMK2N0Zi90TGcxNkc4dkp6SEgzOGNsOHVGMCtuRTRYQzQvN1hiN2U2SHpXYkRaclBoYkdEMDFVc3Z2VVRQbmozZHkvLzg1ejlSRklYWnMyZTcxLzM2NjY4c1diS0VtVE5yNnlZdVdyU0k5OTkvbjRzdnZwaExMNzBVby9INDM5SXhWb1ZkUitlMEtpelgwTFRhc3FKQ0hBOVZWUWtKQ2FHNHVJa1FSM1FhWVhYS2ttaWFxOEUybHlZL3pNblJ6WXlvRk9KRXR6c1RYbnl0NWZ0dDJBUTMzOW4wS0d5TFdSOFpYdGZZVS9USDhmajYyOXB3dTBkMzcrcFl4M1JydU4ySkdHNUhSY0tvNGMyM2E0cW13Ym9OY1BiRTJuVmpUdGJEN2R3OFdQU3BaL3R4cDNrdXY3a0E4dkpiMTRlMk1QNjArdThsZ0VzdWd1OS9odXBxNzQ0ejZ3cTlWRTZOWDlmRHhzMis2YU1RUWdnaGhHaTFEaDF1RjFWb09JN21CMEVtQmF2RnQwbmttalZycUtxcWF2RW82QnR1dUlIczdPeEd0My94eFJmdTU5clIyZWdOaHNaSENWc3NGb3FMaTNud3dRZDU0SUVIT09ta2s5eWpxaHM3ZnQxejFIajY2YWZwMTYrZk55L0J6V2cwTW1mT0hKNTU1aG1lZnZwcHNyT3p1ZkxLS3ozYUJBY0h1ME4zZzhHQXlXVENhRFJpTXBrd21VenMzNytmeFlzWDg5ZS8vcFhZMkZnc0Znc0JBUUh1aDhWaXdXdzJ1NDkzNU1nUmZ2enhSeVpPbk9oeG52Mzc5eE1hR2twNGVMaDczVVVYWFVSUlVSSHZ2ZmNlNjlhdDQ2Njc3aUloSWFGRnI3R0cxYUlRYUZLb3RHczRuUHI3S3lwWTBtM1JPbUZoWVRKeXU0c3dLbWFDalJHVU93NDN1UDJob1NzSU5YVnI1MTRKMFVyMzN1bFp6N2tsUm8zd2JwTEJtVmZWUGovajlQb2piVVhqempuVHM0VEw2Mi9yRTNXMjFLL3JZZElFMkwxSEx3T3p2cEVKUEh2M2dvVGF1MVRZc2V2RURMWWpJK0RhUHpTOExUd01abHdJN3k1cy9qaW5qdFpEOGhyVjFZM1hpaGRDQ0NHRUVIN1JvY1B0ZytXK0c3WDk2cXV2OHRsbm56VzRiYzZjT1UzdWUrR0ZGL0xuUC8vWnZUeHo1a3l2d3l5WHk0V2lLRTJXSE9uUm93ZDMzMzAzRHovOE1JOCsraWovK01jL2VQbmxseHRzZThNTk4zREdHV2R3MldXWDFkc1dFeE1ENkNPdG0xSXpzcnFtbmNWaTRaNTc3dUdqano1aS9Qang3dlVHZzRHQW94OUFyN2ppaWthUGw1NmV6dUxGaXhrMGFCQ3hzYkdOdHF1eGZQbHlYQzRYNTU5L3ZudWRwbW5zMmJPblhqaHZOcHU1NmFhYjZOZXZIL1BteldQMTZ0VmNkTkZGelo2ak1iRldoYXdpL1gxMXNGekNiZEY2b2FHaFRWN3NFcDJMMlJCWUw5enViUjNGalgxZmx6SWtRalJIVVdEeTJmN3VSY3ZjZWF2L3ptMHl3bGtUYXBmTHkrRzdINC92V0pzMnc3VTNRVmxaMCszR0hWTUM1ZnVmYXAvWHZaQ3g5QnYvalhSWFZiampKZ2dKcVYyWGV3QktTcUZmSDMxNTZ2bnd5MXJJM052NGNXSzZ3WTNYZWE1NzYxM0lMMmhkLytyV04vZVhtaEkwUWdnaGhCQ2RRSWNPdDh0dHRlRjJhSUJ2UW9PYmI3NjVSZTFmZlBIRmV1dk9PcXZwVzE0M2J0eElSb1krQy8yT0hUc0FlUC85OSt1MU8rZWNjNGlJMFAvNEhEbHlKRE5uem1UVnFsVkVSRVNRbUpoSVRrNU9pL3BhTXpyNjBrc3Y5YXA5USswV0xxd2Q1VEpvMENBZWVPQUJyNDkzM1hYWE5kdm1peSsrWU9uU3BjVEh4K04wT3RtMmJSc0FodzRkb3FLaWd2RHdjUGU2dWhJU0VyanR0dHVJajQ5M2IwOUtTaUl3TU5DcnZ0V28rejZxKy80UzRuaUZob1pTV2xxS3krVnFzcTUrVzdJNVlWTStaQjJCa21yY2Q3d0kzNHRsS2JISC9qb3FnOWRhVU43VlY0d3FoRm9nT1J5R3hPcVRMZ3R4UWhzMlJKK29za1paR2Z6NWRyRFptdDd2K2xtZVpVUmVlUU8rL3E1K3V4VXI5VWRENmdhenY2YkRVODk1MjJ2L0dYKzZYZys2eHZKdnZTKzFjU3lucy9sZzIyRHdMQS9qY01CUHE0L3ZmRzNwaW90aFFKM0JFRTRuL1BzLzRITEIzRWYxaXlnR0E5ejhaN2ozSDJCdllHSlRpd1ZtMzZiWEg2K3hmcU5lNXFhMUxwdlpmQnNoaEJCQ0NPRzFEaDV1MXo2MytPaVZuSGZlZVMxcTMxQzQzWngxNjlieDhjY2ZlNnliUDM5K3ZYYW5uSEtLTzl3R3VPcXFxN2o0NG9zSkNnckNack54d3cwM05IajhsU3RYc25MbHlucnJhMHFWM0gzMzNVMzI3NHN2dm1EcjFxM050Z3NMQ3lNb0tLalJVZVExdG16WndyeDU4M2o4OGNlSmlvcHFzaTFBUVlFK0lxWnV2ZTBhMzM3N0xkOSs2OTBIaTdsejV6Smd3QUN2MnRhbyt6NnFhT2F6dEJEZUNBc0xROU0weXNyS0NBME5iZmZ6NTVUQUQzdWhleWlNUzRLSVFERDVKMk1YN2N6dWdzT1ZzUDBnTE42cWYvOFQyLzh0S0RxNkR4YkQwcStiYnpmbFhCaDZUSDNqSGJ0ZzRjY050Mi9JK2VkNExtL09hRDdZQm9nSTkxd3VhcmcwVUtkaU5zTWxkZXIzTzUyd3hJdnZVMnNNSFFSaGRYNklwUCttanhadnMvTU4xbXVLTnlVeDNuUDVwS0g2cU95NkZuMnExNGtIV0xhaTlrSkljay80OHgvaHhWYzkyNnNxL08wV1NFMnVYVmQwR0Y0NmpqcnpRZ2doaEJDaXpYWG9jTnZ1ckIxWjY2dHd1ejFjZDkxMTdsSE16ejMzSEt0V3JlTEREejkwYjErK2ZEblBQLzg4UnFNUnU5M3VNUUZqelVoa3M5bmNZRjN0S1ZPbU1HWEtsRWFEYjRCeDQ4WUIra1NWU1VsSm1Fd21qKzFyMTY1bDY5YXRqQjQ5MmwxMnBLNkNnZ0ozaVJPQTd0MjdBM0Rnd0lFR3oxZFRUOXhnTURSYVd6dyt2dmJEeWR5NWMrdHRmL1BOTjltOWV6ZVBQUEtJMTZOZms1T1R2V3BYVjkzM1VkMzNseERIcXliUUxpNHVidmR3TzZjRVZtYkJoQlJJc0RiYlhIUXlKaFZpZ3ZWSGJpbDhsd2xucEVDaXZCZEVTK3pKYW5xN29zQTFmNmdmYkFNVUY4TnZ2ME8zYUNnb2JQbzR5VWw2ZUZwWGM4Rm1qYkJqZnJZZWFzZHcrK1BQWWR0TzN4LzM3SWxOMXpxZmNvNW5hWWxWYTlvKzFCOS96RVNTMy8zUXR1YzdOcVQyUmtHaFBnTGRldlFIWGNaMitLaE8yY0g1SDhEd29YckpFWUFKcDhQZWZmREZVbjFaVWVBdjEzcCs3ZTEybVBzY0hKSEpvWVVRUWdnaFRrUWRLQkt1cis2dDlRRkczNVFsV2IyNmRiZFg3dDY5bTgyYm01OUJmZXBVdmQ2ZXcrSEFhUFQ4TnRqdGRrQ2Z6UEdGRjE1Z3hZb1Y3bTAxd1c5VG82b2JtMUN5Wmh2b0FmVmRkOTNGeUpFanVmZmVleHNNakwvNDRndG16dlM4ZGZMdHQ5L204ODgvNTU1NzdtSGt5SkVlMi83MHB6ODEyaWVBZSs2NXA4aysxemgydExYZGJpY3JLNHVUVGpySlBYRmxXN0hVZVI4NVhQRGFhNjlSV1ZsSllHQWdnWUdCQkFRRUVCUVVSRnhjSEltSmlYVHIxczF2cFNaRXgxQVRhTGYzcEpJMnB6NWllMklLeEV1WTJlVWxXUFdMSE45bndZd0JVcUpFK0lqSkJMZjgyYk5VeGJHdXZoek9QbE12RmZMRHo0MjN1KzRxUFZpc3ExdTBkLzJJUHVhdXNFTkYzdTNuQzN1eUlIMkRkMjNQbXdTalI5UXVQL3hrNDIzVGVrRktVc1BiZ29OZ1dwMkp4VjB1ZldUeUpWN09PZkxoUjk2MXF5czhERTZ1ODNmZm9hTEdKNTMwcDV4Y2VPeWY4T2o5VUZFSno4elRSN1hYcUtxQzUxK0doLyt2ZGlMT1dWZm9iYi83UWEreFBYRzg1ekgvODEvWXRjZDNmYXc3Z2FxL1BQR1EvaDRUUWdnaGhPZ0VPblM0cmRVWldHdndVYjc0MkdPUHRXci96WnMzODlwcnpkKzJXQk51VjFSVTFLc0w3WERvdGY5TUpoUFRwazFqN05peDdOMjdsN2ZmMWlmbTZkMjdkN09sUUpvVEV4UER6Smt6ZWUrOTkzanh4UmU1OWRiNkV5SXRYcnlZeVpNbkUzUzAzdUFubjN6Q3dvVUxTVXhNYkhSVTlCMTMzRkd2NW5oNmVqci8rTWMvK085Ly8xdHZRc2x2dnZtRzU1NXJ1cTVsZW5vNmxaV1ZSRVZGc1hidDJpYmJxcXBhTDNSdkNXT2Q5NUZMMDB2REhEcDBpS3FxS3Zjakp5ZkhYVFBkWkRLUm1KaklnQUVENk5PblQ2TWowMFhYWlQwNmVxeTl3KzFOK1hvcEVnbTJSWTBFcS82ZTJKUVBJeE9hYnk5RWs3cEZ3MTIzUVdwSzdicU03ZEMvYiszeXdQNHc2bWlZZTlzTjBEY04zcHl2MTJxdTYvUXhudnZWQ0EvVHkyODBWWnJFYVBRYzRWMVJBYVdsTFg4OTdTRXhBUVlQOUs3dCs0djBSME1xcS9SUjJqWDFvRmVzMUVkeFh6alp1Mk12L2hTdXY3cng3WnN6NE9kakJudE1ISzkvcld1c1dLbUg2aWVpM1prdzd4VjlwSFZEbzYyMzdZQjMzdGZ2T0FEOW9zcU4xK21qdUk5OUg3NjNxT21MTWgzVndVTzFvOXVGRUVJSUlUcTREaDF1SzBwdHdPMTArU2JnZnZmZGQxdlUvb29ycnZCWW5qcDFxanU0ZnV1dHQvamtrMDk0ODgwM1BXcG4xM1hreUJGQzZzN21qbWU0blpLU1FrcEtpa2NBYmphYjZkNjlPOW5aMlY3M3M2WjB5TEY5Mzdkdkg4dVdMU014TVpHTEx2SWM4Vk5lWHM0YmI3ekJMYmZjd2djZmZNQTc3N3hEU2tvS2p6NzZLT0hoNGZXT0IrQjBPckVkOHlHMHBxeUszVzV2ZEZ0VHZ2NWFyeUg1MVZkZjhkVlhYelhaVmxWVlB2dnNzeWJiTktYdTNRQ3FBb01ITjNDYk5mclhKamMzbDV5Y0hMS3lzdmpxcTYvNC92dnZHVHAwS0VPSERuVmZFQkRDWURCZ3RWb3BMbTdmMjVtemp1ZzFsb1dvcTI4MC9MaFh3bTNSU2tNR3dsOXY5Z3pIdG1UQW5HZGd3ZXUxNjF3dS9RKzFtaEhaNTV5cGowWisrdm5hRWhvV0MxeDFXZVBuaW9tRzdOeW10OWNkOFgwZ3YrV3ZwNk54dWZUeUd2ZjhUUitKL01GSDNnZmJvTmVVbmpTeDhlMU9sMmU0clNnd2FZTG4rVmQ4My9KK3Q5UWpUOEttTGJYTGRTZjkvUERqcGtlZy85TDBZQWkrV0FvSjhYcjVGOUJmNDdIQjlzZWY2eGNDT3FObjV2bTdCMElJSVlRUVB0T2h3MjJqQ3ZhajJXaVZReVBZM1ByU0pMNnFpYXRwR2ovKytDTmp4b3hwTk5nR3lNbkpZZGd3ejVxS05XVkp6R1p6aytkb3FxNzJzUm9xVTZJb0NuZmNjUWM1T1RtRWhZWFYyMzdPT2Vld2RPbFNpb3VMK2VXWFh4ZzBhQkFQUFBBQXdjSEJqWjVuM3J4NXpKdlg4Qi9NTGVsdmpRTUhEckIyN1ZwT1AvMTAxcXhadzlWWFg4MmtTWlBxdGF1dXJ1Ym1tMjhtTVRHeHhlZndPSTZqOW5ZQVl4TVhTNEtEZzBsTFN5TXRMUTJBN094c2Z2dnROMzc1NVJmUzA5TVpQMzU4bzhHNDZIcENRa0lvS3l0cjEzT1dWT3VUUndwUlYwU2cvdDRRNHJpWWpIRDV4WERCZVo2QjhzYk5NUGRacUQ1bWhIWEdkajBFdmYxR3FMbEkzNmMzUFBXSVhzTjQ1MjY0NEZ6UDJ0RkhpdlVSMnpYaTQ1b090N3NmODN2L1FON3h2YmFPWnQwRy9ldVgvbHZiMTRJZWVaSm5pWmowMzlxbTlFdGVBWHk1ckhiNTRDSGZuNk91MTk2Q250MmhYNS82MjFhdGdRVWYxbDh2aEJCQ0NDRk9PQjA2M0RZWkZQZWtmOVVPQ0c0NkMyNVhXN1pzSVQ4L245bXpaMk8zMjVrL2Z6NnBxYW1NSDE5YngrL0FnUU9VbDVlVGxPUTV2TEptZFBPeEV6MDJaT2JNbVZ4enpUV05ibi9ublhmNDRJTVBHdDBlR0JqSXYvLzlid3dHQStYbDViei8vdnY4OU5OUEFNeWFOWXMxYTlid3l5Ky9jT3FwcDNMMzNYYzMyeWRmbHlYNTZDTjlWTTVWVjEyRnhXSmgyYkpsVEpreXBWNmQ4czgvLzV6UzBsSXV1NnlKMFY5ZXFLNXpwN1RKNFAzRmt1N2R1OU85ZTNkS1NrcjQ5dHR2V2I1OE9Sa1pHWnh6emprTlhqZ1FYVXRJU0FpSERyWHhoL1JqT0Z6NmhJSkMxR1ZTd1g2Q1ZoSVFKN2lVSkxqdFJ1aHhUSmo4N2Zmd3lwdWVkWTNyV3JjQi92NFB1UGR2ZWxBTkVCRU9qOXdQTDc4T3EzK0Y2UmVDeGF5UDh2N1hDM285NUpyd1BLMDMvTHErOFg0bDlmUmMzcmYvK0Y1ZlIvVG1mSDB5UklEL3ZhYy9icjlSTC9OU282SDZ6bDc4ZmVuaDdETTlsNy81cm1YN2UydmZmdjAxdFFkckNGeHpaY1BCTnNBcG8rRDZXZkQrWW4yQ1NpR0VFRUlJY2NMcTBPRjJzQmtxamc0U3FuWTAzZFpiMzN6empVK09zM1RwVXZyMDZVUC8vdjBCV0w5K1BhdFdyZUwwMDA5M1QwRDQyMisvQVRCd29HZjl4Y3JLU2d3R2cxZjFteGN0V3NTaVJZM1VaUFNTcG1sOCt1bW52UC8rKzVTV2xycEhqSWVFaEhEbm5YZnl3QU1Qc0gvL2Zzckx5eHN0UjFManVlZWVhelNzdnU2NjYxclVyd01IRHJCOCtYTEdqQmxEUWtJQ1YxeHhCVGZjY0FNTEZ5N2s4c3N2ZDdmYnZYczM3Ny8vUG1QR2pHbFZ2VzN3ZkI4RkhjZkZrdERRVUtaTm04YjI3ZHRac1dJRjgrZlA1NktMTGlJK1ByNVYvUklkbTlWcVplL2V2Zjd1aGhCQ3RGeFFFRncyQTg0OVN5OW5VVVBUNEwyRjhOSG56UjhqOXdEYyt6RGNlU3NNUGpwcHRNa0l0OTRBYjcrckI1bzMvQkdXcllDdDI2Q2dFR0pqOUhaOWV6ZDk3T1Jqd3UzTU52aFpHeGlnMTVzdWJTRGs3SnZtK1hWcFNyem5CZjRtSitKc3pQNXMySGUwTE4yT1hTM2ZIOEJ1cng5NjF5MzVjYXplcVo3TDk5N1ovRG5PUFV0L05NU2ZFeW9xQ293L1RaL29OTFNKbXRPcXF2Zi85RlAxMGVSTHY0R1M0NnpsWG5kQVJ0MEpnMnA0T3hGb1cxajJEUlMzNzV3Z1FnZ2hoQkMrMXNIRGJZVkM5RDhTUzZvMDRrTmJYNWFrdWNrTnZWRlVWTVJQUC8zRVhYZmQ1VjQzZmZwMC92V3ZmN0Z5NVVvbVR0VHIrMzMvL2ZkWXJkWUd3MjJMeGVMVnVjNDU1eHltVDUvZTZQWlBQLzJVSlV1V05MaE4welMrKys0N0ZpeFlRSDUrUHIxNjllTHV1KzlteFlvVnJGeTVFb0NoUTRmeXB6LzlpVmRlZVlWNzdybUhoeDU2aUxpNHVFYlA5OGMvL3BHeFk4ZDZyTnU4ZVRQUFB2c3NjK2ZPSlNvcXltUGJ6ei8vekJ0dnZOSGdzVjU2NlNWVVZYV1BUSStKaWVGVlVYbFpBQUFnQUVsRVFWVHFxNi9tdi8vOUw0bUppWXdiTjQ3OC9Id2Vmdmhob3FLaXVPV1dXeHJ0bDdkS3Ftby9kTFNtekUzZnZuMUpTRWhnOGVMRkxGeTRrQXN2dkxEUlNUaEY1eGNTRW9MTlpzTm1zelZiYmtnSUlVNFlRd2ZwbzdYRGppblpWbHdDejc4TUczLzMvbGhsWmZEWVhManBlajFjQkgyMDk3WWRlbm1OWHNsNkhXbUF2ZnRydyszZXFYclEyTmpraFgyT0NiLzNaSG5mcDZZRUJ1cmxPRTRaQmNPSHdndXY2bldvancyeXA1eDcvT2Y0NjgwdDMrZkRqMnZEN2M3R1l2RzhtSkd4UXcvaWZlV2tJWERsWlpEVW8vNjJyZHRnNFNmNmhaeSthYlhyZzRQMThIbjZCZkQ5VC9EdER5Mi9xR0NxODNIcjJNbFVBUzVwL08vNE5yZDZyWVRiUWdnaGhPandPblM0SFIyc2tIVzA1RjlCcVViZm1OWWZzNkhhMUUyWk1tVkt2WFZ2di8wMkNRa0pqQmxUZTF2b2FhZWR4cXV2dnNxaVJZdVlNR0VDdTNidFl2UG16UTJXMktpc3JDUWdJS0RKODFaVlZiV29uM1ZwbXNaUFAvM0V1KysreS83OSs0bUppV0gyN05tTUh6OGVSVkZZc1dLRlIvc0xMcmlBOHZKeTVzK2Z6OS8rOWpmKzlyZS9OVGhDK3Rsbm55VXVMZzdyTWJPdjEweDhHUlVWVmE4c3lhUkprK3JWSEFkWXRtd1pHelpzNEpKTEx2RVk5VHh0MmpUMjdObkRQLy81VHpJek0xbXhZZ1ZPcDVQSEhudk1KL1hTODB0cncrM280TlpkTExGYXJWeDIyV1Y4L1BISGZQenh4OHlZTVlPZVBYczJ2NlBvZEdvbWpTMHJLeU15TXRMUHZSRkNDQzhkTElLUVkrYloySklCejcwRWg0KzAvSGhPSjh4N1JaOU1jdm9GZXBpOWM3ZSs3WlUzYTl2dDNRZWpSK2pQTFJZOWpHeG9SSFpNdEY3aXBFYmhRZDhFZFlNR3dKc3ZlWTY0RFRnNjZNRFVvZjkwUHJIRmRvTUg3NmxkdnVtdlVIQ3dkY2RVRkJnK0RLYWRYMy9DU05ERDgvY1d3ZWRMOUZIVm03ZkMxTWx3NlV6UDc3WEpCR2ROMEI4RmhmRFRhbGkzSG5abk5sNlNwMGJkOTVFdnczb2hoQkJDQ0FGMDhIQTdNa2pCcU9xMVpTdnNHcVhWR2xaTDYwZHZ0OGJLbFN0WnNXSUZLU2twUFByb294UVhGM1BreUJFT0h6Nk16V2Fqckt5TU5Xdlc4UEhISDJNd0dCb2NkVjFaV1VsZ1lNTXp3VlZXVnZMaWl5OFNFNk1uK2N1V0xXUFpzbVVOdG0xSVVWRVI5OTEzSC92Mzd5Y29LSWhaczJZeGJkcTBabXRwWDNiWlpZU0dodkxLSzYvdzBFTVBjZFpaWnpGcjFpejNaSmtOaGZ6SGFxb3N5V09QUGVZT3VYZnQyc1Vycjd4Q2FtcXFSL21SR3JmY2NnczdkdXhnNGNLRkFOeC8vLzArQ1kxTHF6VXE3WHE0YlRUbzc2L1dDZ2dJWU9iTW1Yend3UWQ4L3ZublhIbmxsVktEdXd1cXVlQlRXbG9xNGJZUW91UEl5WVVsWCt1ams2dXI0ZDJGOE5YeStxVVZoZzRDb3dsKzJ3U3YxZ21wQ3dvYlB1NkNEMkg3VHIwZWQwT09IUms3ZEhERDRmYmdRWjdMVzdjMS9Yb2FrdFFEUnB6a3VhNmh2OEZxTHR5M3RGNTFaL0RSWjNwTjlPWmNOclAyK2M3ZGtON0k5N2M5QkFiQ2FhZm83OTNFaEliYmJOaW9sOFRKclRNSnFhYkJKMS9DNm5WdzFXVndjZ1BsN21LNndVVVg2SS9LS24zaTFQa2ZORjd2M1NQYzlsRWRSU0dFRUVJSTRkYWh3MjFGZ1c0aENnZEs5QTlaQmFXdEQ3ZWR6WTIrYUVidjNyMEpDd3R6MTlWT1RVMGxLaXJLSFFKLzlkVlhMRnk0a08zYnR6Tmp4b3g2STVrMVRTTW5KOGZkdmtiWjBjbHNubnp5U1d3MkczLzk2MStCbGs4b0dSRVJnY1ZpNGV5enorYnFxNjl1c0lhMnE1RmJmeWRQbmt6UG5qMTUrdW1uK2VhYmI4akx5K1BKSjU4RTRPV1hYMjYwRDF1MmJHSGV2SGs4L3Zqai84L2VmY2RYVmQ5L0hIK2R1ekp1Qmhra0VBS0VHZlllZ29vTXFRb0tWVUZSNlUvYll0VXF0YTFXc1NxTy9oQzF1S3F0VmFuVlg5Mmkxb0VUY0lBaVlHUktXQ0VCQWxtWGhPeTd6KytQazNXVG05eWJkVy9HNS9sNDNFZnVQZmVNYjNJdklmZDlQdWZ6YmRDV3BGclBuajBCcmMvMmd3OCtpRjZ2WjhXS0ZSNmhlM0Z4TVJzM2J1U0REejdBWXJFd1pjb1VEaDQ4eU9yVnE1azFheGFYWEhJSmd3WU5hblFjdnVUWHFkcnVhVlpxNXJKcUxhUFJ5TUtGQzNubGxWZDQ3NzMzdU9hYWEveWFMRlIwSFhVcnQ0VVFvbE5aOXo3RXhXcVRGUlo0cWFMVjYrR0dYMm1CWDFtWk5rSGthMi83N2svY1dMQU5Xa2p0Y05aV3prNmZBdi8xY21YZCtERU50L01sSkFUR2pJVHhZN1YySS9IZS95N3hZTE5CZWJsMnY5N1ZkcXhhbzRXYi9yajJhcGc3cS9ieDB1djkyNjR1YjIwdDJ0dUgzdHZiTlZBMzNNN0kxTjQ3Z1RaaW1QWXpuam9KR21zRGxwc0hMNzNhOUhzd053LysrcFEyNGVTMVY4T1FSdjYrREF1RlVjT2hxVW1qNjE3UjZLMXlPNWc5eUlVUVFnZ2h1b0JPSFc0REpFVHF5Q25SQXVualJXNzZ4K293K0Rtdmp6Y0xGeTVzMVhpU2s1TjU5ZFZYRzMzZVpETHgrT09QMDc5L2Y2NisrbW9BMXE5Zno4R0RCd2tQRHljek01Tzh2RHhtekpqaHNWMzFSSmR4Y1hIY2Z2dnREQjQ4bURWcjFqVFl2NnFxdUZ3dURBWURxcXFTblozdE1UR2xvaWc4K3VpakhuMS95OHZMY2J2ZG1NMW1DZ3NMU1U5UGI3VG45NmhSby9qNzMvL09hNis5eG9JRkM3RGI3ZVRuNS92L0EycEVRVUVCcXFyeThNTVBVMXBheXNxVkswbEtTcUt3c0pBZE8zYXdkZXRXZHU3Y2ljdmxZc3lZTWR4eHh4Mk1HREdDc3JJeVhuLzlkVDcrK0dNMmJOaEF2Mzc5bURwMUtpTkhqbVRVcUZFKzI3dFVjN3ExOTArMWhNaFd2SW04aUl5TVpNR0NCYno1NXB0czJiS0ZXYk5tK2Q1SWRCa1NiZ3NoT3EyeU1uanM2Y2FmbjNHMkZtd0RSRVJvNFdKWmVldU9hYk5ydmJpcko1OGNPRURyd1oxWDUrOE5vMEdyR0s5cnowOU43L2V1MjZxcXpQMzQ4OWZwMUNwN04yL1ZLcEJ0VlRPWW04TTkxeXM2QS82MmlxdGZRTkhTRm5OeHNmRGNVLzZ0MjloRWtiZmNyZ1c0bmRVVmx6YnNWWDJtR0Q3OUFzNmQ3bjBieTJsNDV3UFk5TFh2VmlMVkRoeUN1KzZIMFNQaDV4YzNmTThCZkxzTnlpdThiMjh5ZVZhOXQzUlNTaUdFRUVJSTBhak9IMjVIS0lRWm9kSUJkaGRrRmJvWkhOL3lZSEw1OHVYTld2L3BwNXY0d0ZlUDFXcmwzLy8rTjlIUjBkeHp6ejBlQWZLWFgzNkpxcW9vaXNLa1NaTll2SGl4eDdiVHAwOG5JaUtDbTI2NnFjbkExbTYzczNqeFluUTZIWXFpNEhBNG1EaHhvc2M2OVNlMDI3VnJGNnRYci9aWVZqOWNyOHRzTm5QOTlWcTEwWUVEQjdqOTl0dWIvc2FyM0gzMzNUN1h1Zi8rKzNFNm5Zd2ZQNTVObXpieCtPT1BBMXA3anpsejVqQi8vbnlQNnV5SWlBaXV2LzU2THIzMFV0NTc3ejArLy94ejNuNzdiZExTMG5qMDBVZjlHaGRvN3h0NzFlZWNNS05DUWtUYnQ3ZnAwNmNQRXlaTUlDMHRqZUhEaHpjNU1hZm9XZ3dHQTZHaG9aU1d5b2RhSVVRWFlqQTBEQmhmWDlmNDVJL05zV2RmYmJnTk1LMWU5ZmFFY1o3dFE0NmQ4RjVaWGxkeWtuL0I5c0hEOE5CanRkWGFkZFdmMzZPaWxVRythRnNmZkFJL213T3hkYTZBdEp5Rzl6NkNqVisxdlBKOTcwL2FMYVUvWERRWHpwNEsxWCtQZjcybDhlMmlQT2Voa2NrYmhSQkNDQ0hhWHFjUHQzVUtET21wWjg4cExabk1LblRUdDRlT2tHWitaeE1tVENBc0xJd0xMcmlnV2R2bDUrY3pmUGh3djlZTkRRM2x2dnZ1dzJnMGVreVNPSC8rZk9iUG40L1Q2VVNuMDlXME5LbHJ6cHc1ekprengyUFpSUmRkeExCaHd6eVdoWVNFY01zdHQyQzFXbEVVaGFpb0tNNDY2NndteHpWczJMQ2E0eXVLUXI5Ky9iand3Z3Y5K3A2R0RSdlc3RWs0L1RWNzlteHljbkxvMTY4ZlU2Wk1hYlNhSENBK1BwN3JyNytlWC96aUYzejMzWGVNSGozYTc2cHRtMU43MzFRYjBsT0hycDFhdDArZlBwMURodzd4K2VlZjg0dGYvQUtsclhxZnRKSUtwT2U1MlpIdDRyREZUVkdsaXEwTHRJVU1NVUJNbU1LUWVCMlRrL1VNVDlRUnJKOTRSRVNFVkc0TElUcWZVU01hbjBSeHhERG9HVi83K0V3eFdHME4yNFUwWmVjZTc4dlRkc0kxVjlRK25uRzJaN2g5empUUDlYZWsrVDdXNlVLdEFyeStJeGt3dUU3YmlaSVM3OEUyUUhTOWNMdXNrWXBkRVJ4Mk83enhEdngybVhhUzRxTlBZZHNQYlhQQ0JTRHJHRHk3Rmw3OGo5WXVaOUlFYlpMVnh2U29OODlLaVlUYlFnZ2hoQkJ0cmRPSDJ3QzlvaFF5Q3hWS3JTb3VONlRudVJqWFIrOTd3em9tVFpyRXBFbGVKbzN4NFJlL2FGNmZ2S1o2UWh2OHFTYXE0K2FiYi9hNi9HYy8rMW16OWhNWEY4ZE5OOTNVckcwQzVacHJybW5XK3FHaG9jeWVQYnRaMjZUbnVYQlZmZWFKQ2xYb0ZkVis4YWZKWkdMR2pCazFyV2pxbjV3SWhyeFNsWmZTSEJ5MnRORUh2dzdFNW9UY1VwWGNVaGViTTEwTWlkZHgzVVFqaVpHQmo3Z2wzQlpDZEVxLy8yM0RnSzR4UGFMaGJ2K3U1cXJSV0wvaDQ5bmFKSklEK211UCt5VnJmYkozN3RhcWNxZDRYcFhHbHU5OUgrdDBZZTM5VTdtdzVUdjQ1anV0UFVkajdUdnFxL3V6c0ZxaElnamhka1VsdlBXZTkrZk9tZ1Q5K3RZK2JteTkxcmFPQ2JZZmRzS09IejJYMmF0YXgzeTFXUXVoajJacExVb3V1NlR0ajcvdWZmaHlzM1pyU3YyVEtVWEZiVDhXSVlRUVFvaHVya3VFMndxUTJsUEhEeWUwNnUyOFVwVWpsdGExSnhIZHd4R0xtN3c2RTBrTzdkbitsYjJwcWFsczNicVZyVnUza3BxYUd0VHE3Y01XTjA5L2E2ZkN5L3hHWGRGaGk1dFZtMndzUDl2RWtBRC9mb2lJaUdpVC92UkNDTkZ0ZlBrTkRLZ1RmbDk2c1JadVh6QkhtOGl5V2tZbVpKLzB2Yi9NWTFCYXBnWGFSekphTnFiZWRWcUtGVFF4aVdCN3FxeUV0OTcxL2x6dnhIcmhkaVByZFhaSHM3UTJJOTY0M2RyekFMTm5hUDJ5MjVxL2syWDI5cHc0bnB4Y0dKaWlUV2JhRVdWa2FmL0doQkJDQ0NFNmtTNFJiZ1BFbVJWU1luVTE3U1V5TEc0aVFoUjZCYUZDVTNRT3VhVXFHWFdxbFZOaWRjU1oyLy85b2lnSzA2Wk5ZLzM2OVJ3K2ZKaWhRNGUyK3pHOXlTdFZ1MVd3WGEzQ0FVOS9hK2Z1MlNFQnJlQ09pSWlnb3FJQ3Q5dnR0ZldRRUVLSWVqWnZoV3V2cmcyeVJ3elRxcmZuMWJ0Q2JkTTMvdTN2ZzQ5Yk54NUZxUmR1Vi9YNDd0ZlhzejFMWStxdk0zRzhmOGZOejRjVGZvVDM3Y0hmaXZiNkxqeGZ1elVtNnpqYzduc3VsazR2MFV1NFBYZ2dMRmtVblBINDhzVW1DYmVGRUVJSTBlbDBtWEFiWUdpQ2pqS2JpcVZjcThUZGQ4b0ZTWG9KdUVVRHVhV3E5djZvRW05V0dKb1F1TUF4TlRXVmI3NzVocjE3OXdZbDNGYUJsOUljM1M3WXJsYmgwTDcvTzJhYUF0YURPekpTbTFTcXJLeU1xUG9Ua2draFJFZTE3QmJQeDRvQ3ExYkMwTUcxeS83K2dsWmw3VXRpQWp6MVNPMmtqazMxS2dZb0xZWHZkOERaZGVZT3VmMTNFRkpuWXV6eWNxME5SU0RFeDNrZU96ZFArM3JSK1RDM2VTM1JBTGpyai82dDkra0dXUHR5OC9jdmdxKzZyVTYxVXpuYXhLWkNDQ0dFRUtMTmRLbHdXd0hHSnVuNS9waUxjcnVLUzRYZEoxMlV4ZXVrUlltb2NjVGk5cWpZTnBzVXh2YlJCM1NpUVVWUkdERmlCTnUyYmFPa3BDVGdZV2Q2bnJ0TDl0aHVqc01XTitsNWJrWWtCdVozUS9WckhJelhXd2doMnN5OG4za0cyM3QvOGkvWUJsaDZaVzJ3RGZEZjliNjNlZWNEbUQ1VkM5WEJNMXdHK0h3VDJHeitIYisxQmcvMGZKeDVMRERIRlcybnNSN3Z2dHkzb3ZudFRVd202TnVuOW5GcHFUYnBxaEJDQ0NHRWFGTmRLdHdHTU9oaFlsOGRhU2ZjbE51MUN1NE1pNXN5bThyd1JEMGhYZTQ3RnY2eU9iWEpJK3YyMkRhYkZDYjIxV0VJd3JtUFVhTkdzVzNiTnZidDI4ZjA2ZE1EZXV3ZDJTN2ZLM1VEUDJTN2doSnVDeUZFcDVUUUU2NnEwMDdCWm9Obi8rWGZ0cE1ud0xRcHRZOHpNdjFyZjNEOEJHejdBYzZhM1BDNVNpdDgrSWwveDI4THFVTThIMmQxMG5BN29TZmtGL2kzN2h2ci9OOXYzVlliaHpNZ2JXZmo2M2FIaVJVSDlQZnNEWC9vaVBiMTgwM2F6UitLQW4rK0hjYVA4VnorOUhQdzlaYTJHYWNRUWdnaFJDZlhKYVBlTUtQQ1dmMzE3RDdscW1sUmtsZXFZaWwza2hLckl5VTJPR0dtQ0E2bkc3Sk91OGtxY3VPcVU2d2NiOVlxdG9QMVh1alJvd2ZKeWNuODlOTlBUSnMyTGFBVFMzYjNxdTFxaHdMNGM1QndXd2pScVNrSzNQSWJDQTJ0WFphMkMwNFgrdDQycGdmY3RLejJzYXJDQzgxb3MvSDJlekIxVW0zMWRyWDMxME5KcWYvN2FhMWhkY0p0aDdQeFB0Z3RyUTZ1cTZXOXJuMDVkenBjY2hIY2NhK2Y0L0J6NGtUd0RMY3pNcHUzYlZjMGNyam40NE5IbXIrUHl4YzBETFkvK05oM3NLM1h3N2d4VFo5Z0VFSUlJWVRvSXJwc3hHdlF3NFMrZWxKaWE3OUZsMXVyNHQ2YzRTVEQ0cWJVcGpheEI5SFpsZHJVMnRmN3RHZXduUktyWTBMZjRBWGIxVWFOR2tWSlNRbkhqZ1cyK3F1b1V0NzdFTmlmZzhGZ0lEdzhuT0xpYmxDdEpvVG9lczZacGszb1dOZjBxZkRzRS9EeitXQU85NzVkU0lqV1d6b3FzbmJaNTV2Z1NJYi94emFidFVDOHZ1cWUxNEhRSXhvRzFXbExjdUFRT0oyQk8zNWJtRHNMZm5lajF2TTVnQ2ZVdTYwSll6MGZIMnBtdUQxdU5GeHhtZWV5SDNmRGY5NW9lcnZRVUZqeFIrM2YzWFhYeUdzdGhCQkNpQzZ2UzFadVYxT0ExQVFkOFdhRlF3VnVTcXphQnlPN1MrdTdmTVNpVlhrblJpcEVoU3FFR0tpNktVRVBQWVgvbkc2d09WVnNUcTMxU0lsVkphOVVwZExSOElOd1ZLakMwSjQ2NHN3ZDR3LzlvVU9Ic25IalJnNGNPRUJLU2tyQWptdnJaSi9IMjB1Z2Z3N1IwZEZTdVMyRTZKdzJmNmRWU1M5YUNNTlRhNWZIeHNEU0piRG81N0RoSy9qb1U3Q2MxcDR6bWJRSklBY09xRjAvNnppODlLci94NDJMaGR1V2c4N0xIMlkzL2dxT1oydXRTOXJiNUltZUllSGVmZTEvekxaMDZTVnd6UlhhZlpNSmVpVkNUbTV3eDlTVm1jMmV2ZW10VmpoNHlQL3RlL2VDUDl6aStiN1BPZzZQUCtQOVJFL2Q0OTUvVisxRWxoZGZxRjA1OGN4ejJ0VUdRZ2doaEJCZFVKY090NnZGbVJYT011dkpMVkU1WE9DaTBsSDdYS1ZESmF0UXFsaTd1akNqd3BDZU9ucEZLUUdkT05JWG85SElvRUdEeU1qSXdPMTJvL1AyNFYxMEdkSFIwWnc2ZFNyWXcyZ1ZWVlY1OWRWWG1UbHpKc25KeVQ3WC8vYmJiOG5Pem1ieDRzVSszOThuVHB6Z25YZmVZZXJVcVV5Yk5xM1I5UjUrK0dIQ3dzSzQ5ZFpiUFpZLzlkUlRWRlpXc21MRkNwL2pXck5tRFU2bjA2OTFWVlhsNDQ4L3BxeXNqQ3V2dk5Mbit1M0JicmNEWURLWmZLd3BSRHZhdlZlN0RVL1ZRdTZ4bzJ1ZkN3M1ZnclNMNXNKMzIrQ3pqWEQxWXM5cTcvSnllT3hwY0RnYTd0c2Jvd0grZEN0RU56SUpiM1dGNm9xVjdkK2VaUG9VejhlNzlyYnY4ZHFLb3NBdmwyb1RnVlk3ZVFyS3ltc2ZqNjlYWVR3aVZadjRzN05WcG5ja1owMzJES1ozNy9NL1hJNk1oRC9mNW5rMVJHRVJySDVNQzhtYlVsRUIrdy9VaHRzQVo1K2xCZHlySDRmS1N2Ky9CeUdFRUVLSVRxTGJKR2tLMER0SzRaeUJCc2IyMGRNN1NzR2c5N21aNk1RTWVraUtVaGpYUjg4NUE3WFh2Q01GMjlWU1UxT3hXcTJjT0JHQXlqTVJWSEZ4Y1pTVWxPRHdOOWpwZ0hidjNzM0xMNy9NN2JmZjdqT29UMDlQWi9YcTFheGR1NWFQUHZySTU3NS8rT0VIMXE5Zno4NmRUZmNJM2JoeEk5OTg4MDJENWQ5ODh3MGJOMjcwZVJ5QVRaczIrYjF1ZW5vNmYvdmIzL2pYdi81RldscWFYOXNBNU9YbG9kYXBzSnMzYng1ejU4NzFlL3RxZHJ1ZCtmUG5NMy8rL0dadks3b0hGWEM0b2R3QlJUNnlyemFSZmhEKzhpaXN1RjlyazFDWFhxLzFkZjdmZXoyRDdVb3IvT1d2L2xjTDYvWHd4K1V3ZUtEbmNwdk44M0ZDdkZhcDJsZ0EzaGFTZXNPb0ViV1BjL1BnYUZiN0hhOHQvZUZtejJBNyt4VGM5eENVVnAwTTZCRU5OMS92dVUyL3Z2Q0xKWUViWTBzb2FLLzkrTEZhRC9IZkxvUFY5OE1qRHdaN1pKclpNendmLy9DamY5dUZtTFIySXIxNzFTNHJyNEQvL2F0Ly9lMVZGZjc5Q3J6MW51ZnlFY1Bnd2J2Yjk5K0pFRUlJSVVTUWRJdks3YnAwQ3ZTS1ZPZ1ZxVWRWb2JCQ3hWS3VVbTVYcWJDRHc2WGlkSU5iaXJrN0RaMENCaDBZOVFyaEpqQ2JGT0xOQ3JIaFNxZG9NNWlTa29MSlpPTHc0Y1AwNzkvZjl3WWQzT2hlT3NLTUN0dFB1UHplSmlKRW9jeVBIdmlYampSdzVMU2J2Ym1kYzBMTXVMZzRBQW9MQzBsTVRBenlhRnBtM0xoeExGNjhtTGZmZnBzVksxYnc1Sk5QRWhzYjIyQzl3NGNQYzlkZGQyR3oyYmo0NG90WnNHQ0J6MzN2M3IyNzVoZ2R5WWdSSTdqdXV1dDQ4Y1VYZWZUUlIzbisrZWVKam81dWNodUh3OEd2Zi8xcit2WHJ4ei8rOFk4QWpWUjBSRzVWYTUvVjNyZTZmaE9vYis1SUJqeTBCZ1lOZ0NzdWhZbmpHMTkzMDlkd05OTy8vZXAwY090Tk1IbUM1L0xzVS9DWFIrQ3UyeUNsWCszeWZuM2hnYnZoL29mZ1REdk1hekR2WjU0dFNUWi8xL2JIYUNzaElaNlBwMCt0dlgveWxPZlBTRkhnbGh1MGdMdSsrUmRBY1RHOCsySDdqZFVmb2FGYWovRGtQcDdMRjErcTNlcnJDQ2NkK2lSQmFyM0pSM2Y0TWJHajBRQjMvTUd6blluREFROC8zdnpXTzIrOXExVnBYM3QxN2JJQi9iV1RUZzgrQWdXVzV1MVBDQ0dFRUtJRDYzYmhkbDJLb3JVczZTajlsMFgzWkRBWUdEUm9FSWNQSDJiMjdObWR1aldKVG9ITFJ4dUpDMWRJei9kdjB0YUp5WHArTmNuSWYzNTA4UDN4cGdQeCtjTU5iRGpzNnJUaGRzK2VQUUd3V0N5ZE50d0dXTFpzR1FjT0hDQS9QNS9Dd2tLdjRYWitmajUydTUyRkN4ZHk4ODAzKzl5bjNXN254eDkveEdnME1uNThFd0Zaa0N4WnNvU2RPM2R5OE9CQk1qTXpmUWJ3dTNmdnhtYXpNV0hDaENiWDgyYnUzTG1FaG9ieTRZZEJEcFU2R2JlcTNWeFZYOTN1T3ZmclB1ZXV0MTY5NTd3dWIrSTVsNC9RdVZ1Y0xNL0loTGZmMTZwTmszcDdYMmYrQlZwWS9mN0g4T1UzVU5WcXB3RzlYcXNrcmh2S2doYklQbFJWdmZySUUxcUZidDFKS3BPVDRIOVh3cU5QYUgyNG0wUGZ4S1Y4c1RFdzY5emF4Nm9LWDMvYnZQMEhVbXlNOStXbmNyU0s3YnJoLzhKNTJxU0YxZEoyYXIyNCt5UnBqNisrUW5zOVgzeEZhM2ZSSGhSRkczTjhuR2NnRFBEUS9kNkQ5NlowaEZZcVA2OTNsYzMySDZDc3JPbHRla1RESDIveHZOckI1WUkxZjlPdWxHaUpEei9SOXZHclg5UXU2OTBMVnEyRUJ4N1dUbllJSVlRUVFuUUIzVHJjRnFLakdEWnNHT25wNlJ3OWVwVEJnd2Y3M3FDRGNxdnd6bDRIdDU1all1RklBNi84Nkx2OXh2NDhGeG1GZXBaTk1aSWNyZkRPUG1lVGN5VjFadEhSMFJnTUJpeVd6bE14NWF1TnhrMDMzZFRrOCsrLy96N3Z2LzkrZytVWFgzeXhSOC9zSFR0MlVGbFpTWGg0T0t0V3JmSlk5N2JiYnVPMjIyN3pXRlpXVnNhdmZ2V3JCc3VBQnN2WHJsM3I5MG1qYTYrOXR0SG5yRllyT3AyT0o1NTR3dXZ6TDcvOGNzMzl6ejc3RE5CYXFIejNuVmJsNmF3S1hlcVBENkIzNzk0TnZ1LzJkUEEwbE5xMG5LNzZuMXYxZlpYYStjbzg3amV5THQ2MmE4NjZYcmJ6dHE2dnNGa0VTWjhrcldwNytsUjhYaTZWMEJPdXZ4YVdYQWFmYklCUHYvRHNsUjBXcXJVaUdUL0djN3ZLU3EzZmNIN1Y3ODRDQ3p6NkpOeDdwOWJHb1ZxdkJLMDF4VC9Xd3JmZisvODk5SzUzc3RGWjUwVHJOVmQ0VmtOdlQ5UGFralJsM1gvOFAzWmJDZzJGL24wYkxzL05nL3RYZXdiYlF3ZkRWWXRySDVlVXd0OWYwTnBXckZvSjRWWDlubWVlQ3hQSHdmclB0RkMvcVlyZjIrK3BzejgvSjA4Mm0rR2ZUM3AvN3pRbjJLNjBRdlpKU052VjlIcTlXbmhpMmQvNURoTGlZY2JabnNzMmZObjQra1lEL0d3T1hIR1paNDl0Z0RmZmdadzg3Y1NOb21oWE5DZzZyWktnNXJHaW5aeXB1ZW0wcjdxcXI2VmxzRysvWjF1ZDJCaDQ0TS93NE1QTlB4RWtoQkJDQ05FQlNiZ3RSQWN3WU1BQUlpTWoyYjE3ZDRjUHQxTjdOaDBTMmwxd3NrVGxUS1hhNUxvMkoyUVZ1YWwwd0ZOYjdDeWJiT1RDVkFNbE52amlrSk13by9mdERIb0k5L0pjcGFNMlRPdW9GRVdoVDU4K1pHZDNuZytUZmZ0NkNVcnFLU2dvd0dxMUVoMGRUVlNVZi8wOFkySThxd3MzYk5nQVFFVkZCZHUyYmZONHptNjNOK2hKNzNhN0crMVRYMys1cXFyWWJEYVBJTjViMFB6aWl5LzZOZUZubVk4S3ZJS0NBclpzMlFMZzlVUkdSK2l2ZitnMDVMVHovSHVpQzFNVXJlSjMzZ1hhMS9yQnBNME9iNytuVlhSZnRjaXp6UUpvRStaZGNTbEVtT0hGcWlBNE5rYWJSQytsWG51dThuS3R2M2RHdlpZbUJ3N0J3NDlwTFVycUJvOGhJVnFmNlpIRDRUOXZlRTZnbDVnQTRXRlFYS0pOcU9od1FHSlArUFgvZU82Nyt0OTQ2cENHUWVYNzYzMy9mSUpsOWd3dzF2c1Bzc0NpQmR1RlJiWEx6R2I0L2MyZUZldHJYOVlDN3BKU1dMVUcvbng3YmRnYUdRbExGbW0zdkh3dEVDMHAxU1kzZERpcWJrNXF6a2hWcXc1YURRYnRxOG1rdlQ0aEp1MzI3MWNnTngrT0hXLzR1amZHNGRTcTBJK2YwTVp4UEJ0T25JQ0MwL2gxWnZ5Wk5mNGRwNld1WE9UNWN6MTVDdmFsZTE5M3dUeHRFdGJHcXUydnZrSzd0WWNlMFZyQS9jQWprSFdzZlk0aGhCQkJwQUxwZVc1MlpMczRiSEZUVktsaTZ3QVg5N1NGRUFQRWhDa01pZGN4T1ZuUDhFUmRoNXhiVEloQWtuQmJpQTVBVVJUR2pSdkg1czJiS1NvcWFoRDhkU1IvT3MrLzZxVStJNXYrOVhLcVJHWGw1OXJFWUM0M1BML2R3ZUhUYnI0KzZzSWNvdkRrSlNGZXQ1czVVTS9NZ1EwdklmLzloemEvK25ZSDI5Q2hROW13WVFOV3E1WFEwTkJnRDhlbkYxOThzY25uVlZYbDZxdXZ4bXExc21MRkNpWk5tdFRzWStUbjUvUGRkOThSRVJIQm1qVnIwTmRyRVJBZkg4OFhYM3hSODNqdTNMbEVSVVh4emp2dmVLeDMrZVdYVTFKUzRyRnVOVzhCT1hnUG1uVTZYVTNsdFQ4dXVPQUMzTzdhVmptdnZmWWFUcWVUNWN1WGUvUWFuemR2SGc2SHcrdjRoT2dVQmcrRXM4L1NxclRqR3JZakFtRG5ibmpocGRvcTY3MC9hZTFJcmxvTS9aSnIxenRkQ0srdjArNlBHQWEvLzIzRGtLKzBUS3N1eld3a2ZOdTdYK3RIdk9LUERTdHJmelliSm8zWHd2UHZkMmpMeG95Q0czN3ArL3M4bWxVVkFQL1dNN2pmdVJzT0hmRzlmYkNNSGUzNXVPZ01QTEFhTEtjOWw5OXl2VlpoWEczYkQvQmRuWk9LQncvRFhmZHBiVExxaDg2SkNkcXR0VEl5dFdBYnROZXgvbkZVVmFzNFA1N3RHV1RuNUdxWGJYUkVvMGZBZWZWT2hyenpRZU9oZTkva3hvUHRRSWlNaFB0WGFDYy9zbzRIYnh4Q0NOSEc4a3BWWGtwemNOalNRZisvYUNXYkUzSkxWWEpMWFd6T2RERWtYc2QxRTQwa1JrckVMYm92Q2JlRjZDREdqeC9QN3QyNytlU1RUN2pzc3NzNmJQRDV5RmNOKzZSZWxHcGdURzhkVDJ5MlkvZHpIc25xTStjeFlRcEZsU3FxQ3B1T2FCdGJIU3JQYjJ2WTB1UTNVNDNzelhXejlWakRnMWdkSFQvWUJoZ3laQWdiTm16Z3lKRWpqQm8xS3RqRGFiWDkrL2Rqc1ZpSWlvcHE4VVNRNjlhdHcrMTJjOGtsbHpCbzBLQTJIcUVtTEN6TUkxVDJOMmhXVlpXVEowK1NuSnpzc2J5Z29LQ21oM3BkaHc0ZFl2MzY5WVNIaDNQKytlZTN6ZUNGQ0pZZTBUQjJGSXdlcWQwYUM3UkI2d3Y4MW50YW1GM2ZqaC9oaDUwd2F3WXN1VndMOUo1L0NXdzJyUjNENHA4M3JQN096ZGNxczdOOVhFMng1eWRZdVVvTHVPdTNzWWlOMFNhbVBISlVDM2l6VC9yK25pdXRzSFVIekowRlBlc0V3QzRYL1B0VjM5c0QzUE1YLzlacnl2L2UyL3h0bm40T1Z0K245Vld1ck5ST0RGUUh5TThWbHNjQUFDQUFTVVJCVk5WME9zOXd1cnhDcTlxdTcxUXUzSGtmWERCSHF6Q09qMnYrZUpyeXdjZTE5My9jcFozNE9IWUNUbVREc1d6dHRXcXNMM3RIVmJmTkMyaEIvSmF0amEvLzBTZWUvZHpiZzZyV25neW83dWRVdDVWUFJBU3NYQUVyLzlmM3Z6VWhoT2dFRGx2Y1BQMnRuUXJmM1RHN2pNTVdONnMyMlZoK3Rva2g4WjEzL2k0aFdrUENiU0U2Q0tQUnlQejU4M256elRmNSs5Ly8zcTdIR2c2Y2lSaE9UdHpzWm0vcjdRejQzQ0Zhc0p5ZTcyNVc3OXQ0czhMSzgwM3NPdVhtbFI4ZE5jRzQwdzNiVHpRTXNIOHoxVWhlcWVyMXVaYmF0MjlmczZwMDI4cG5uMzNXN3NkOTQzQWZsaXhaMHFwOXVGd3VMcnp3UXAvcmxaU1VjTkZGRi9tOTMrcFFPVGMzbHc4Ly9CQ2owY2pDaFF0YlBNNjJNbW5TcEpyKzNKV1ZsVHowMEVQczJyV0xsU3RYTW5ueVpBQysrZVliVnE5ZXpiSmx5N2o4OHN1Wk5HbFNUZVcyMFdoazBLQkJUSjQ4bWZEdzhFYVBJMFNuY000MHVPNmF4cDlYVmEzcTlyMFB0SzlOVVZYWTlMVVc5azBjcDAxZXVPeGF1TkRMU2FEOUIrQ3ZUMm1WMi80NGNoUlczS2UxS0tuZmMvci9YcSt0WE03TGI3aHRYUzRYUEx0V2Ewdnk0U2RhbitMcUNSYy8rRmhyaCtHUEE0ZjhXNit0bFpYQlE0OXBBZmZhLzRNVFhzSjh0MXM3c2ZDWGU3UVRDdi8zdWxiaDdZM0xCUjkvRHA5dWdKSERZTndZR0RoQWErVVNHUW1oSWI3N3JIdFRXRlJiVFEvYWU4ZlgrNmV0UE5IQ3Y2OHVYK2g1NVlFM3I3ME45OTVSMjVia3pYZWJyakkvZGtJN0dUUjZwRFlSWnI1RmU2K1dsMnV2WlVXbGRwS2lvaEtzTnEwTmpNMm1oZjQydS9iVjRkVGF3amlkMnMzbHF2cnFycG85MTh2eGx5N3huUFF5S2xMcmRYL2JuLzFyN1NLRUVCMVVYcW5hN1lMdGFoVU9lUHBiTzNmUERwRUtidEV0U2JndFJBZHk0TUFCZ0FaVm9tM3RrRVdsMkR5MHpmYlgwNnhnY3paL1VyZkNDcFh2ajdtWlBWaFAzMmlGcDc5elVGZ1IyQTlXeWNuSlRKOCtIVFZBSCtoVVZXWG56cDBvaW9MSjN3bXFXcURNcmpCbXpCamZLL3FnS0VxamZiZGRMbGROaityZXZYdGpNRFQvdjVTU2toS2NUaWR6NTg3MUdzVC8rYzkvNWovL2FUZzVXM01tbEp3M2J4NkxGaTN5YXp5clY2OEd0TXJzZSs2NWg2TkhqMkl5bVNndHJXMVFIUm9haXNsazRwLy8vQ2VIRGgxaTVjcVZoRlJOT0RkZ3dBQ2VlZVlaSEk1dStGZTE2SHErK1JaK3NjU3poekJvNGVSWG0ySGoxNzRENC9yc2R0aTZYYnYvM29jd1phSm5hNFpQTjJpOW1GM05QSWxwT1ExL2ZnQit0UlRtek5TVzdkNExuOVM1T3FQb2pOWURPU1JFKzU0VVJRdi9Ta29oNDZpMmJuVjdCcGNMMXZ3TkhscXBCWWh2dk5QZ2tCMVNUaTdjc1JMeUN4cGY1OEFoMlBTTk5wSG1wcTk5NzlQdGJqeUFydTZqYlRSb2syTG9EVnF2N2VyUVcxSHF6QWpyMW42dWxkYm12NzV0cFRrVGpkWjEva3pBeDk5bSsvWnJmZDZ2dXdaK1NtKzZhcnZhMnYvVGVwc2Z6ZEpDNlVCNDVRMklDSWZ6WjJtUDh5M2FlMTJDYlNGRUo2WUNMNlU1dW1Xd1hhM0NvZjBNN3BocGtoN2NvdHVSY0Z1SURpSS9QNStkTzNjeWE5WXNKa3lZMEs3SFdyYk8ybWI3Q2pGQVVwUU92UTdXTHZMZFNxVnViMnkzQ3EvdGNtQ3BVRms4eHNDTlp4bDVhRk5nTDBQdTBhTUgwNlpOQzlqeFRwNDh5ZmZmZjg4MTExeERyMTY5MnUwNHo2ZkJpQkd0MzQ5T3AydTA3L2FtVFp0WXZYbzFpWW1KdlBUU1N6VVZ6ODB4ZE9oUUxybmtFaFl2WHN5QkF3YzRjZUlFQm9PQjNyMTdBMkEybTczMnhXN09oSkpuempSU2xkaUk3ZHUzOCtpamoxSmNYRXg4ZkR3UFBQQUFRNGZXbmd5YU1tVUtUejMxRlBmZWV5K2JObTBpT3p1YnYvemxMOFRHeG5MRkZWZFFWRlRVeE42MW51R05rWDdjb2tNcEtZWHRhVEJ0aWhZZS83QlRhekd5OTZlMjZYdDh1aEFlZlFwVzNhdTF4L2o3QzFwRmQwdlpiUERzdnlCdGx4WXdQdnN2eitkVkZXNjkwLy85V2ExYVQyK2R2dWt3OXYvZTBLcDAyOUt5VzJydjIyek4yN2FwWUx2YUsyOW9MU2xhRzJqYTdSMjdmY2pSck1EdTU2TlB0ZDcwNi83cjMvb25nOVFLNVBtWElEcEthNzN6djMrRk04WEJHWWNRUXJTUjlEeDNsKzJ4M1J5SExXN1M4OXlNU0pUMkpLSjdrWEJiaUE3aSsrKy9Kenc4dk1WOWk0TWxPVm9MdGdzclZEWWVhZnpELzZ4QmV1TE5DcFZlZW1OL2ZzaEpVWVhLaVdJM09nVm1ER2c0WVdUdDhSU3ZFMG9DZkhVMFNKVmd6WER3NEVIQ3dzSklURXdNOWxCYXhlMTI4OXBycndHd2FOR2lGZ1hiMVpZdlg0NmlLTHo0NG92TW5UdVhoSVFFajBDOXZRTmZ0OXROWm1ZbS9mdjNaKzNhdGJ6NzdydW9xc3JJa1NOWnVYSWxzYkVOK3d5bnBLVHd6RFBQc0hMbFN2YnYzOC95NWN0WnZYbzFmZnIwSVNJaXd1dHhzck96VVZXMTBVcDRJVHFrMTlkcEZkWnRGUkxXZHlSRGF4Vng0RkRiQld6YjA3U0F1eTJxZzZzbnhteEtaVlg3aUxiVTNtRmphWm4vYlY4NnMvKzhFZmo5UFBWc3g2K0NkcnZoaVg5b1ZmYVZiVmZ3SUlRUXdiSWp1K04vRGd5VUg3SmRFbTZMYmtmQ2JTRTZnTEt5TW80Y09jS1VLVk5hRlJJR1EwK3pkdEZUVnBHYnp3NDFma250V2YzMTJGMWFHMGh2cXY4Z01lcGg2UVJqby9zWmxxQmpXSUwzbjFGbkNMZVBIRGxDdjM3OVVGclNwelRBNnJmM3FNdmhjSkNibXd2QXUrKyt5d2NmZk5Ecy9hZW1wbkxublhjRy9HZmhxaE40clZpeGd2VDBkQ29ySzdudnZ2dHFndTNMTHJ1TTY2Ky92c2xXSzlIUjBUejg4TU9zWExtU1hidDI4Y2tubi9ERUUwODB1bjcxSkphTlZjSUwwU0g1MjJlNk5lcjJYMjRyd1dwN0lVUkhEN2FyZGVTS2V5R0VhQ2FwMnE1MVNINFdvaHVTY0Z1SURtRC8vdjJvcXNybzBhT0RQWlJtR3hTbkJjM1p4VTEvbUFzelFMbTk4WFhHOXRaUlZBbkh6N2didEUwWmthRGpqek5NYkR2dTRvWHRuYmVSV2tWRkJhV2xwVFV0TnpxNnh0cCsxSmVUMDdMd0t5WW14dmRLZFRRVnRuc1RIaDdPTTg4OEE0RE5adU9MTDc0Z0xTMk5uVHQzMXZURVRrdExRNi9YazVxYXl0aXhZN25ubm5zQW1ERmpobC9IQ0FzTFk5V3FWYnoyMm1zc1hicTBXZU1Ub3Ewb2dFR250VHdPYWZ6Q0Z5R0VFRUtJTHFtb3NwT2NXQXdBK1ZtSTdrakNiU0U2Z0lNSEQ1S2NuRXgwZEhTd2g5SXNDbG9vRFpDZTMvUVpZck5KNFhRVGswVmVQdHBJbUJIK3RONnp0NmhPZ1N2SEdhbHdxTHk1SjBDVExiVVRpMFc3dkQwK1BqN0lJL0ZQWSsxQTFxeFp3MmVmZlVaU1VoSnIxNjdGYUd5ODB0NlhIVHQyOE9jLy85bGoyYWxUcHp6NlVsZVB3OSt3dlpyWmJLNjVYMTVlemxOUFBkVmduWWNlZW9pUkkwY1NIaDRPYUJYcHI3NzZLaSs5OUZLempnVnczWFhYMWR6M0ZzUTdxeVlMOC9aY1RFd01qejMyV0xPUEtUb0hvNjRxZks0S29BMTFIbnM4NThldHdmcDYwSGY4QzBHRUVFSUlJZHFOclhOL1RHeFQ4ck1RM1pHRTIwSUVXVkZSRWZuNStjeWVQVHZZUTJtMk1iMTF4SVlyV01wVmpqUngrWk5PZ1RCajQ1WGJpWkVLU1ZFS0d3NDN2SXo4L0NFRytrUXB2Snptb01TcWJUODVXYzlGdy9TcytkcmVxV2JFTGlqUUp2bnEyYk5ua0VmU2NsOSsrU1dmZmZZWkFMLzk3VzliRld5RFZ2bGN0d2QxL1FrbDY0dUtpdUtkZDk3eHVkLzZremJHeE1TUWxKVEVqQmt6bURWckZyZmNjZ3NPaDRQSmt5ZDdyRmRXVnRic0VOMmJwdmJoN2JuS3R1N1gydzBwaWhieTZ1cmM5QXJvZEkwdjE5WGJwc25sWHZaVmZWL2ZSUGlzNzF5ZHBvUVFRZ2doaEJDaVU1RndXNGdnTzNUb0VBQ0RCdzhPOGtpYVI2ZkF6MGRwd2VZWGg1MDBkZkZUUkloV1ZsaHE4NzdXcEQ3YWRmUnBKejNEN1o0UkNqOGZhZUNuUERlYk0ydWZxM0NvOU91aDQ5cEpScDdkMm5uU2JZdkZRbmg0ZUUyVmNHZVRucDdPNDQ4L0RzRDU1NS9QMUtsVFc3M1BVYU5HZWZTZzlqYWhaRnRRRklXWFgzN1o1M29MRnk1azRjS0ZYcCtiTzNjdU9wMnVKdHozSlRFeGtWZGVlYVhtY1hYUDdmb1Y4ZldEK0VCSWpZTStrZHA5UmRHdXdsQ3E3bFAvZnRYejlkZkZ6KzJhczI1VDQvRVdMdGNObUR0Qkczc2hoQkJDQ0NHRUVHMU13bTBoZ3V6Z3dZUDA3dDJieU1qSVlBK2xXUmFNTU5BM1dpRzNWT1ZySHhNNTlnalZVcWRpcS9mbkp5WHJLTGFxSERsZFcvMXQwTUgxVTR3NFhDci8vc0V6d1A0cHo4MVhSMTNNSEtqbjNBR2V3WGRIZHZyMGFlTGk0b0k5akJZNWR1d1lkOTk5TjFhcjlpSnUyTENCRFJzMnRHaGZqYlU3RVlFenRITytEWVVRUWdnaGhCQkNDQThTYm5kZ3FncUZGU3FXY3BWeXUwcTVIUnd1RmFlNzgwekVIZ2lLVW5VcHVGN0JiTko2TzhlYkZXTERsUTVmeVZkWVdFaEJRWUhmazlkMUZOUDY2NWsvM0lEREJTOXNkK0QwTVNIenVDVHR1dnk4c29ZcjlvcFU2TnREeDlkSFhUWHY2ekFqTEp0aVlrQ3NqcWUvdFhPbWFsSU1ndzRpUXhRaVFoVDI1N2s1SjBYUGtyRkcwdlBkV01vNy9qK0s0dUppQmcwYUZPeGhOTnVCQXdlNDU1NTdLQzB0SlRZMmxnc3V1SUF0VzdaNFhiZTY1VWFmUG4zUTZWcmZqOEhwZEdJdzFQNVhWVkpTRXBSSzUwQ2FNMmNPSnBNcDJNTVFRZ2doaFBCTHFjM09NMXQyODhtQkxESUxpNm13UzlQZllBbzNHUmdRRzgxRncxSzQ1Wnl4UkliSTM1VkNpSzVOd3UwT3hxMUNmcGxLZnFtYmdqTFZaMmdvdEtEZjRkS0Mvd283RktDU1ZhaE5zdFhUckpBUXFTTWhRa0hYQVlQdWZmdjJBWkNhbWhya2tmaHZ6bUF0VUZaVkxkZytWdVQ1SnIxcG1oR1RYcUhZcWxMcFVJa0tVWmpjVjQvZEJUdFBObnhEVCttcnRTVDVzVTVMa25uRERJenRyY1BwaGl2R0dMbDJJb1FaRlV6Nmh1TXg2T0JYazQzODlTdDdrNjFSZ3MzaGNGQlJVZEhwSmczOS92dnZXYlZxRlZhcmxmajRlQjUrK0dINjkrL3ZkVkpFcUcyeDhjd3p6eEFSRWRHcVkyZGxaZkhDQ3krd2F0V3FtbVZHbzVGWnMyYjUzUGJ6eno5djFiR0RhY1dLRmNFZWdoQkNDQ0dFWDc3T3lPYjMvLzJhV1lQNzhzVEM4eGlXRUlQWjFMbzVXVVRybE5zZEhNZ3Y0dFcwQTh4NDVtMmUvUGw1bkRjb09kakQ2dEJDRGRwY1R4UDY2RWlNMEdIVWc5V2hrbHVtOHVadUp4bDFyakJldXlnVW14TnUvbThqbHlYWFdhKytaZXVzalQ3dmRNUHBjcFhkT1M3V0gzQTFPbCtWRUtJaENiYzdDQlhJTFZFNVhPQ2lzdk8wRU83UW5DN0lLVkhKS1hFUlpsUVkwbE5IcnlpRmpwSnh1OTF1OXUvZlQwcEtDbEZSVWNFZWpsK1NveFd1SEd2RTZvVG50OW5abTlzd3JMWTdZWHlTenVOa1FrRzV5dXU3SEJSVk52d1BlbG8vUFJVT2xRTUZ0ZnZhbk9saVZDODlKVmFWWXF0S2lWV2x4QVlsVnBWU20wcVpEVXBzMnYxZlRqSXl0WitlOHdicStjcEhlNVJnS2k0dUJ1ZzA0YmJMNWVMZi8vNDNiNzMxRnFxcWtwS1N3a01QUFJTd3lURFQwdEw0eTEvK2d0bHM5bGdlRmhiR24vNzBKNS9iZDVad096YzNGNERRMElaLy9Bb2hoQkJDZEdSZloyUno4N3RmOHR5aU9adzlJQ25Zd3hGVnpDWWpFNU1UbUppY3dMZVpwN2hoM1ViK2NmbHNaZ3pzRSt5aGRVaXg0UXAvT3M5RVQ3TkNkckhLam16dGl1SjRzOEtRZUIxSlVRb1pwNXUvM3k4elhNd1lvRWV2MCs1NzQzTEROMVV0TnNPTU1EUmV4OCtHR3BqUVI4K3FUZlpHNTZ3U1FuaVNjTHNET0YydWNyREFUYW0xNFMrdWNLTkNRcVJDVktoQ2lBRkNEQkJxVU5DMy9tci9Mc1BsQnF0VHhlWUVtMU1MUVBOS3RhcmhhcFVPbFQyblhHUVdLcVQyMUJGbkRuN0VuWldWUlhsNXVWOVZxQjFGZHJIS2M5ODdPSGFtOFRZZy85cmg0Rjg3SEpqMFlOQXJxS3JhNUFtYmYzenZvRmVFZ3F0T1RwNWZwdkxBRnphL3h2VG1IaWQ1WlNwYmozZmNZQnZnekprelFPY0p0OWV0VzhlYmI3NEp3S3hacy9qakgvL1k3Z0dzemFhOTVoYUxoYnZ2dnB1b3FDZ2VldWloZGoxbU1LU25wL1BZWTQ5aE5CcHJ3dTJtcnQ2by9ya29IYjNQa2hCQ0NDRzZqVktibmQvLzkydWVXenlIczFNazJPNm96aDZReEhPTDVuREx1MS95elMyTHBVV0pGMHZHR3VocFZuaHJqNVBQRDNtMjFJa3dLVVNFdEd5L3IrNTBNTDIvRm02L3V0UDdCMktuMi9NNWZkVzhVNU9TOVN3Y2FlQ1ZINlh5VVFoL1NMZ2RSS29LQnd2Y0hDdjBySDQxNmFGZmpJNkVTSVhJRUFremZOSHJ0RDdiNXFyL3AzdEhLYVFtUUtsTkpiOVU1WGlSRzN0VjdsbHFWZm5oaEl1VVdCMURFM1JCcmVMZXQyOGZZV0ZoREI0OE9PREhEakZvSndKYUl1MmtmeUd5M1FWMmwrOHp6U2ZPdURseHBtVmpBZTFreGdmN1cvYk5oQVR3TjJCMTVYYVBIajBDZDlCV1dMQmdBUnMyYk9EeXl5L253Z3N2RE1neE16TXpBYkRiN2ZUbzBZTTFhOWJRcjE4L2ozWEt5c29hYlluaVMwRkJBZkh4OFdSblorTndPREFhYXkrWjNiNTlPMDg4OFlUUGZiamRicTY2NnFwR24zLzk5ZGQ5N3FOLy8vNGNQMzRjVlZVSkRRMWwwcVJKTEZ1MnJPYjV6TXhNSWlJaWlJcUt3dTEyODg0Nzd3QVFIeC92Yzk5Q0NDR0VFSUh3ekpiZHpCcmNWNEx0VHVEc0FVbk1HdHlYWjdiczVxNDVrNE05bkE1blpLSWVseHUrT056d00yV1pYYVhNSHJpeHVOeXdicStUU2NsNnh2Ylc4VXJnRGkxRXB5YmhkcEE0WGJEN2xNdWorbFd2ZzVSWUhTbXhPZ3hTbWQxcWtTSGF5WUgrc1RxeUN0MWtGYnBycW9PekN0MlUyVlRHOXRFSDVXZGRXVmxKUmtZRzQ4YU5RNi8zMGtpNm5jV0VLZVNXeWlWT01XR0JPNzFSVWxLQzBXZ2tMQ3dzWU1kc2piQ3dNSjU3N2ptUFNTR2JNNUhqcFpkZTZuT2RJVU9HOEk5Ly9LUG04VGZmZkFOQVpHUWtqejc2YUlOZ0c3Und1WHJTeXVhNjQ0NDdPSFhxRkdyVnpLVjkrL2F0ZWM1cXRXS3hXUHphanovclhYMzExVVJHUm5wOUxqdzhuTTgvL3h4VlZiMVdZei94eEJPa3A2YzNXRDUxNmxTL3hpZUVFRUlJMGQ0K09aREZFd3ZQQy9Zd2hKK3VtVGlNUDc3L3RZVGJYcmhWTFl1SkQxY29hT1RxNUVDeWxHdHpyMFZKb2FNUWZwTndPd2dxSFNwcEo5d2VFd1FrUmlxTVNOUmprbGVrelJsME1EaGVSOThlT3RMelhPUlZoYnFXY3BYdnMxeE03S3NqekJqWS96ajI3dDJMMisxbTlPalJBVDF1dFNIeE9uSkxPM1liajBBWUdoKzRNeHVscGFXTmhwMGRWZDFnR3p6RDRMYlFxMWN2ajhkTGx5NGxMUzJOMy8zdWR3d1lNTURyTmxGUlVUV1Z6RTN4RnNUMzZ0V0w3T3hzQUhyMjdNbE5OOTFVODl5TUdUUDQ0b3N2bWpQOEp2M3lsNy8wdVU1amJVWUdEUnJrRVc1SFJrWXlaY29VZnYzclg3ZlorSVFRUWdnaFdpT3pzSmhoQ1RIQkhvYncwN0NFR0RJTFM0STlqRlpUVlpVelo4NVFXVm1KMVdyRlpyTmh0VnFCNFMzZTU2NVRMcWIxMS9PN3MwMnMzZUhnV0ZIRGVhVUNLY1NnWlJqRlh0cldDaUc4a3lnMXdKd3VHZ1RiZytKMURBNWd5TlpkaFJoZ1hCODlSeXh1TWl6YWYxamxkdTFFdzFrcGdhdmdkamdjL1BEREQ2U2twQVN0emNEa1pEMmJNeVhjbnBRY3VLcjVrcEtTVGhkdTEvZmlpeSsyNi83RHc4TjUrdW1uTVptODl3SmNzR0NCMzVYdkN4WXNhTkFqZlBYcTFiamRidHh1TndaRDRQLzdTMGxKd2VIdzNUZnYxbHR2NWRaYmIwVlZWVlJWYlhDU1FRZ2hoQkFpMkNyc1Rzd21vKzhWUllkZ05oa3B0M2UrL3MwT2g0UGp4NCtUazVORFRrNE91Ym01Mk8xZStvVDBiM200L2VZZUo4blJDbjE3NkxobnRvbnRKMXg4bU80TTJwWE9rNnMrbzZibkJ6ZGtGNkl6a1hBN2dGUzBWaVRWd2JaZWdWRkplbnBGeXVVbWdUUTRYa2RFaU1LK1V5NWNxaFp3N3o3cFlrSmZmVUI2Y08vWnM0Zkt5a3FtVFpzV2dLTjVOenhSeDVCNEhZY3QzZmMvektIeE9vWW5Cclp5dTJmUG5nRTdYbWZWV0xBTnNIejVjci8zMDlpNk9wMHVhR0Z4M1JZcy9sQVVSU2FSRkVJSUlZUVEzWTdGWW1IMzd0M3MzNzhmdTkyTzBXZ2tJU0dCMGFOSGs1aVlTRVJFQkNFaElZU0VoR0F5bVZpK3Z1WEhLck9wUFBTbG5mbkREUHhzcUlHcC9mUk03cXZuNjZNdTF1MTF0SGl1cXVhS0RGR1kyRWZINGpGR3JFNzRzSVh6U2duUkhVbTRIVUNIOHQwZVBiWkhKK2xKbEdBN0tIcEZLcENrWjNmVjVJaVdjcFZEK1c1U0U5bzM5TEphcld6YnRvMysvZnVUbEJTOHlWY1U0THFKUmxadHNsSFIrVTdndDFxNFNlSGFpY2FBVFNqcWNybW9xS2pvOUpYYlFnZ2hoQkJDQ05GZVRwOCt6Y2FOR3pseDRnUW1rNG5odzRjemF0UW9FaElTZkJTb1dGdDFYSWNML3Z1VGt5OHpYRnlZcW1mV0lBT3pCdWtaRXEvanIxL2JQYTY4YjBzaEJsaTd5UE5xMDhJS2xlZTJPY2dyazdZa1F2aEx3dTBBT1YydWtsVllXeVU3S0Y0bndYYVE5WXBVS0l2WDFiUW95U3AwRTI5V2lETzMzK3V5ZWZObWJEWWJNMmZPYkxkaitDc3hVbUg1MlNhZS90YmVyUUx1Y0pQQzh1bkdnUDc3S3lzckE1QndXd2doaEJCQ0NDSHFjYnZkN05peGc2MWJ0eElXRnNZRkYxeEFhbW9xUm1OZ1c5OFVXMVhlM08xa1U0YUxtNmVaU0k1V3VHS01nWC8vMEQ0Zm1GMXUrQ2JUaGFwQ3BWUGxXSkhLbmh3WHp1NTdnYlVRTFNMaGRnQ293TUdDMnQ5T2laR0s5Tmp1SUFiSDZ5aXpxVFdUVEI0cWNIT1d1WDNhaytUazVMQm56eDZtVEprU3RGN2I5UTJKMTNIMzdCQmVTbk4waXhZbFErSjFYRGN4c01FMmFDMUpRTUp0SVlRUVFnZ2hoS2pMYnJmejdydnZjdkxrU2NhTUdjT01HVE1JQ1FrSjZwZ0t5bFNlM1dwbjFZVWhUT2lqYjdkdzIrbUdWM2QybzBveklkcUpoTnNCa0Z1aVVsbzEwNjFlQjhNVEF6ZUpuZkJ0ZUtJZVM3a1RseHRLckNxNUpTcTlvOW8yL0xSYXJheGZ2NTdvNkdqT091dXNOdDEzYXlWR0t0d3gwMFI2bnBzZnNsMGNzcmdwcWxRRDFsdXNQWVVZSUNaTVlXaThqa25KZW9ZbjZyeWV1RkJSVWRxeFNVbDF1QjBWRmRWdXh4QkNDQ0dFRUVLSXpzUm1zN0Z1M1Rvc0ZndVhYbm9wQXdjT0RQYVFhdVNYcTdoVjBNa0Y5MEowZUJKdXR6TzNDb2NMWERXUFUySjFoTWhQdlVNSk1XaXZTM1Y3a3NNRkxoSWpEVzMybjVpcXFuejg4Y2VVbDVkejFWVlhCZnpTS244b3dJaEVIU01DT01GaVI2SGladTNoNVl5Sk9aOHA4VDl2bDVCYktyZUZFRUlJSVlRUW9wYlQ2V1RkdW5XY1BuMmF5eTY3akw1OSt3WmxITmVNTi9KUnVwTmlxMmVQNjNNSDZORXBjS2diWE9Fc1JHY25NV3M3eXk5VHFheTZ5c1NrMTBKVTBmR2t4T280VWVURzdvSktoL2E2OVdxajFoV2JOMjhtTXpPVGVmUG1rWkNRMENiN0ZHM251L3kzU1MvZVRIcnhadllVYmVES2xQdUpNdlpzMDJPVWxwWVNFaExTSVU5c0NDR0VFRUlJSVVTZ2JkbXloYnk4UEJZdFdoUzBZQnRnMWlBOTV3M1VrMW5vSnJkVXE5Wk9qbFlZRUt1ajFLYnkxcDZHYlVPTWV2akR1U2F2KzN0aXN4M1FRbk5EVmZ4enpYanRjNkMwSUJHaWZValMyczd5UzJ2UDh2V0wwZFg4Y211dG8wZVBOdnFjM1c3bjhPSERMZHJ2bGkxYnlNbkphZEcybFpXVnFHcnpadlRkdTNldjErTmxaMmZ6NElNUGN1TEVDYS9iclZpeGdrMmJOdmxjNWkrRFRudDlxdFY5M1ZwS1ZWVysvUEpMZHV6WXdkU3BVeGsrZkhpcjl5bmFsb3FiYlpaM2F4Nm5GMi9ta1gyWGtuWjZQU3B0Tnp0MWFXbXB0Q1FSUWdST2FHaXdSeUNFNk83azk1QVFvZ2xaV1Zta3BhVXhaY29VK3ZYckY5U3h2TDdMUVhxK203aHdoV245OVV6dHA4ZGtVUGowb0pQN3Y3Q1RVOUx3YzZGT2daR0pPcSszYXJNRzZkSHJhdS9QR2lUdGFZVm9MMUs1M1k1VVZadUlvRnBDRzFVQ2YvSEZGL3p0YjMvanpqdnY1Snh6em1udy9PdXZ2ODY2ZGV0NDhNRUhHVDkrdk4vN0xTb3E0cEZISGlFMU5aVTFhOVkwZTF4cjE2N2xwNTkrNHNrbm55VFV6ejlvNzdyckxoWXNXTUJ2ZnZNYmorWDc5dTFqeDQ0ZC9PNTN2L082M2I1OSt4ZzNicHpQWmMyUkVLbHd4S0xkTHloWFVWVlFXdmlTdVZ3dU5tell3TDU5K3pqNzdMTTdYSjl0b1ZIUWNjdXdsMWlmL1RjMjU3OEtRS1dyaEZjejcyTFBtUTBzN244dkVZYllWaCtudExSVVdwSUlJUUluTmdaT3RleEV0UkJDdEluWW1HQ1BRQWpSUWJuZGJqWnUzRWhDUWdMVHAwOFA5bkRZZU1URnhpTXUzeXRXV2JiTzJpYnIrYnNmSVlSdlVybmRqZ29yVkp4VkJjRGhSb1hJa0xZSnQyZk5tc1hnd1lONThza25PWDc4dU1kemUvYnM0WjEzM21IS2xDbk5EbnEvLy81N1ZGWGx3Z3N2YlBhWWlvcUsyTFJwRThPR0RXc1FiSjg2ZFlwZHUzWTFhMys3ZCs4bU5UV1ZIajE2Tkhzc0xSVVpvaEJtMUY0anAwdDcvVnFpb0tDQVYxOTlsWDM3OWpGejVrd0p0anM0a3k2TVMvdmR5VzlULzBWc1NGTE44cjFGRzNsazM4L1pYZlJGcTQ4aDRiWVFJcUNHcHdaN0JFS0k3bTdFc0dDUFFBalJRZTNmdjU4elo4NXc3cm5ub3ROSkpDV0VhRDJwM0c1SGx2TFdWMjNiYkRhKysrNjdCc3NuVEpoQVRrNE9PM2Z1SkNNam8yYjU5dTNiTVJnTVRKbzBpYSsrK3FyQmRyTm16ZUtubjM3aTRNR0REWjdidEdrVGlxSmdzVmg0OTkxM0d6eGYxMldYWGVieCtPMjMzMGF2MS9NLy8vTS9BRml0Vmd3R0F3YURnVTgrK1lUMzNudVBqejc2eUo5dkdhZlR5WTgvL29qRDRXRHAwcVUxeTU5OTlsbXV1dXFxbXNldnZQSUtyN3p5aXNlMmRaZDVxd2ozSlRGU0lhdFFlOTBzNVNweFp2OWZONGZEUVZwYUdsdTNiaVVpSW9JcnJyZ2lxTDNEUlBNTWpwek1uMGEreTRjbkh1ZTdncmNBS0hlZTRlV00yNWdRZXhHWDlyc0xzNkg1SjFzY0RnZVZsWlVTYmdzaEFtZjZWTmo0VmJCSElZVG96cVpOQ2ZZSWhCQWRrS3FxYk4yNmxhU2tKRkpTVW9JOUhDRkVGeUhoZGpzcXQ5ZUcyMUdoTFF1M1MwdExlZXl4eHhwOS9vVVhYdkM2L085Ly83dlg1Yk5teldMSGpoMnNXN2V1MFgzV0Q0eTlxUnR1RnhRVThNa25uN0JreVJKaVk3VVdEbXZYcm1YMzd0MDgvdmpqUHZkVjM3WnQyM0M1WE54NTU1MG9kZnFDaElXRjhjOS8vaE9BRzIrOGtRVUxGakJ2M3J5YTUrc3ZpNGlJYVBheDY3NU9kVisvcHBTVWxMQnIxeTcyN05tRHpXWmp6Smd4bkhmZWVaaE0zaWVZRUIxWGlDNmNSZjN2WVV6TUhON0l1bzh6OWx3QWZpejhoTU9sTzdneTVUNUdSSi9YckgyV2xaVUJTTGd0aEFpY01TTzE2dTMwaGlleWhSQ2kzWTBZcHYwZUVrS0llckt5c2lncEtXSFdyRmx0dXQ4UUE5aWNiYnJMVGl0RVVqN1JEY25idmgyVjIydnZ0L1FYVEh4OHZOOFZ6NDJ4MiszbzlYcjBlczhKREZxeTM1ZGVlcWxCTVA2dmYvMkx1TGk0bXNBN0l5T0R6ejc3alBQT082OUZnZDdISDMvTXpKa3ptVHAxYW9QbmtwT1RhKzVIUlVWNVBHNXNXWFBVZlowcTdON1hjVHFkNU9ibWtwMmRUWFoyTnNlUEgwZFJGSVlQSDg2a1NaT0lqNDl2OGZGRnh6QTBhaHAzakh5WDkwK3NxWmx3c3RSaFllM2g1VXlPWDhpbGZlOGtWTy9meVpQaTRtSUFvcU9qMjIyOFFnamhRVkhncG1WdzEzMVFYaEhzMFFnaHVoT3pHVzc4ZGNzbnJoRkNkR2w3OSs0bExDeU1nUU1IdHVsK1k4SVVja3RiMWxhMHE0a0prOSsvb3Z1UmNMc2RPVnkxdjF4YmUvWXNPenU3eWVlam82TWJEWkl2dSt3eUZpMWF4SFhYWGRlNlFYaXhZOGNPdG16WndyMzMzb3ZSYU1UcGRQTE1NODhRRlJYVjdKWWdvUFhmMnJObkQ5ZGVleTFXYSswRUN5YVRLU0Q5dU9xK1RtVWxaOWl5SlozS3lrb3FLeXV4V3ExVVZsWlNWRlNFeStWQ1VSUVNFaEtZT25VcTQ4YU53MncydC92NFJPQ0U2aU80TXVWK0g3cFA4QUFBSUFCSlJFRlV4c1NjejV0WjkxSGlLQUJnaCtWOURwZDh6NVVwRDVBYTVYc0NsR0NGMndZZE9OeGdsRFoyb2c1NVQzUWpTYjFneFIvaDRjY2w0QlpDQkliWkRDditvUDMrRVVLSWVtdzJHeGtaR1l3Yk42N05QOXNQaWRlUlcrci9wSkJkMmRCNCtXTmZkRDhTYnJlajZza2tBVUlOclR0N2R1T05OemI1L05LbFMxbXlaQWtBRjE5OHNjZGpYd29LQ3RpM2IxK1Q2elIyMmRCSEgzMkVvaWc4OTl4elBQNzQ0NVNYbHdOdzExMTNFUlVWNWRmeDZ3b0xDK084ODg3aitlZWY1OENCQXpYTDc3cnJMajc3N0ROKy9QSEhtbVcrZW01WGo2ODVRdXE4VHNXV2s2VHYzVUZZV0ZqTkxTWW1ob0VEQjVLY25FeWZQbjJrOVVnM01EejZITzRjOVI3dkhYK0VIMDUvQ01BWmV4N1BIYnFSYVQwWHN5RDVqNFRvR3oreFVWeGNqTUZnQ1BqSmo2Z1FLS3FFQkRubkl1b29xdFRlRzZLYkdKNEtxeCtBWjlkS2l4SWhSTHM2bXRDTExSZk9JMVkxTVNEM05BTmlvd2szeVVkTklVU3Q0OGVQNDNhN0dUeDRjSnZ2ZTNLeW5zMlpFbTREVEVyVysxNUppQzVHL3VKb1IycWRxMkwwYlhEeXJMSEErdUtMTDI3VmZnOGRPdFJrWDI5b1BOeWVNV01HWnJPWkhqMTZVRkpTd2xkZmZjVzU1NTdMMldlZjNhS3hEQmd3Z04vOTduZVlUQ1l1dnZoaUxyamdBaVpQbnN6UW9VTkpUVTMxcU9adUQ0WTZyMU9QNUJGY2VmNllkajJlNkJ6QzlGRmNQV0FWWTJMTzUrMWpEMUxxT0EzQTFvSzNPVmp5SGY4ejhLLzBNNC95dW0xeGNURlJVVkVlL2VNRElhVUhITFJJdUMwOEhiUkEvK2JQaXlvNnM2UmU4T0Rkc09jbjJMb2Q5aCtBd2lKbzUvOVBoUkJkVzdsT1Q0N0J4SGZoMGJ3ZkdjZlhFZEdvT3c3Q2p0b1RhWW1SNFF5TWpXWkFYRFFEWXFOSTdoRkJuMmp0bGhRVmdha3RQaUFKSVRxTnpNeE1qRVlqU1VsSmJiN3Y0WWs2aHNUck9HeHgrMTY1Q3hzYXIyTjRvdnh1RmQyUGhOdnRTRkZxQTI2WHUyMEM3dmIwMUZOUDBhZFBINDlsNjlhdDQ0MDMzbWgwbXpsejVqQm56aHdjRGdlMzNYWWJzYkd4L1BhM3YyM1ZPT3BXUXc4WU1JQ3p6anFyVmZ0cmpyclY5anBwVlNYcUdkVmpGZ01peHZQdThZZllXZmdwQUlXMmt6eDk0SDlZMFBkMnprbTRDZ1hQTjA1eGNYRlErbTJQU1lSMzlzT3BVa2lTdVN3RjJuc2h1d1FXalFqMlNFVEFLUXFNSGFYZFJKZW5aanlHZW1TMS94dVk0dEROVEFlbGcvK2gya1ZVT3B4OGZ5eUhyek5POHZYUmJQYm1XRHdLWXJxU3ZOSUs4a29yMkhvc3A4RnppZ0k5emVGVlliZTVKdlR1RXgxQmN0WFhoSWh3OVBJSHVSQmRSbVptSnYzNzkyOHdGMWhiVUlEckpocFp0Y2xHaGFQTmQ5OHBoSnNVcnAxb1JINXJpdTVJd3UxMlpOQ0JvK3JLR0t0VHhXeHEzYThaYjIwNDJsSklTQWlob2FFZXl3d0cvOTRpenozM0hKbVptVHp3d0FOK1R5SlpVZEd3QjJoUlVSSEhqaDJyZVp5ZG5jMnVYYnNBR0RkdUhHKzg4WVpmUDRNYmI3eXhSUlh0Tm1mdHB3dURmTVlUWHBnTlBmakZ3RWNaRXpPWHQ0ODlTSVd6R0pmcTVMM2pEM08wTkkwclV4N3dtR3p5ekprejdWS2Q0SXRKRHpQNnc1ZVpNR3VBQk56ZDNhbFM3YjB3Y3dBWTVVcEZJYm8wdGVEelpxMnZ4SjRqd1hZQWhSa056QnJjbDFtRCt3SlFXR0ZsKy9GY3RoM1BaZHV4WEhhZEtzRG03UHFYMXFzcTVKZFZrRjlXd2M2VDN0Y3g2SFQwaWd5dkNiMTdSNW5wR1JGR1FrUjR6ZGVFaURCaXcwTXhCR0J1SHRGMVhIdnR0VVJIUi9PM3YvM041N3J6NXMzRDVYTHgyV2VmQldCa1hWZEJRUUZsWldXa3BLUzAyekVTSXhXV24yM2k2Vy90M1M3Z0RqY3BMSjl1SkRGU29tM1JQVW00M1k2TWVxVm1Va21iRTh5dGJNKzhZTUVDNXMyYjEyQzVyMzdjN2UzRER6L2swMDgvWmZiczJZU0hoN05wMHlheXM3UEp6czdtaGh0dVFLMVRqcEtUazhPT0hUdllzV01IZS9mdWJiQ3ZYYnQyZWJSSStlaWpqMnI2WnRmdG4vM1BmLzdUNjFncUt5djV3eC8rME9MdnhlYXN2Vy9VeTM4TW9uRmpZK2JTenp5Sy94eTlnNnl5M1FEc0x2cUNreFVIdVhiUUd2cUVEOE5xdFdLejJZSlN1UTNRSndwbXBzRFhXWkFjQmFueEVCTW1Fd3AyRnc2MzFtUDdvRVdyMko0NUFQcklTUTRodWpiN2FTaiswZmQ2ZGNXZDF6NWpFWDZKRFEvbHdtRXBYRGdzQlFDYjA4WHVVd1ZzUDU3SHR1TzViRCtlaTZXOE1yaUREQktuMjAxMmNSblp4V1ZOcnFjb0VCY2VScytJTUhxYWE4UHYyZ0M4T2d3UEl5NDhER05IdjV4V3RMdFRwMDVSV2VuZnZ5dVh5NFhiM2IxYlhiU0Z6TXhNZ0hZTnQwR2JXUEx1MlNHOGxPYm9OaTFLaHNUcnVHNmlCTnVpZTVOd3V4MlpUVkJoMSs3WERVMWJLaW9xaXVUazVOYnZxQTFaTEJhZWYvNTVBRFp0MnNTbVRac0FNSnZOSkNVbEVSa1pTVzV1TGdBMzNIQURKMDlxcFJteHNiSE1tVE9ud1JudzZkT25NM3IwYUFDdXUrNDZsaTVkeXZubm45L2d1STM5SEtvbnRHeXB1cTlUdU13VktYeUlNZlhtNXRSL3N6NzdLYjdLZXhrQWkrMDRUNlV2NWJKK2Q1SGkxbnJQQnl2Y0JpM2d2bndFN01tRHpjZWd4S2FGbnFMck0rcTB5U1A3OTlEZUF5YXAyQmFpeTFNdEc0RG05YmhRNHVlMHoyQkVpNFFZOUV6cDE0c3AvWHB4QzJOUlZjZ3NMSzZ0N2o2ZXk4SDhvbUFQczBOUlZiQ1VWMklwcnlUZGovVWpRMHpFaElYUW84NHRKaXkwM3VPR3o1dE5SZ0k4aFVxM01IZnUzSGJaN3hkZmZGRnozK2wwVWxwYVNreE1UTHNjcTY0cnJyaUNvcUsyL1RjYUV4UERXMis5MWFiN0RMU01qQXppNHVJQzhya29NVkxoanBrbTB2UGMvSkR0NHBERlRWR2wyaWFaVEVjUVlvQ1lNSVdoOFRvbUplc1pucWlUVmlTaTI1Tnd1eDJaVFFvRlZSOHdTcXdxdmFOYTl5dW5wS1NFN096c3RoaWFWeTJwQUkrTGkrT2NjODRoSVNHQlBuMzZrSnljVEZKU0VqMTZhRE9XMmUxMmZ2cnBKd0QwZWoxTGxpeGgyclJwREJvMENLQkJ1QjBTRWtKSVNFak40NGlJQ09MajR4c2N0N0dmZzc5bjRCdFRZcTM5UU5qYU5qS2llOUFyQmhiMHZZMEJrZU41UGZNZXJLNHluS3FkdDQ0OXdDamJaVUJrVU1OdDBFTE5TVW5hVFFnaFJCZld6SllrUkk2RTBENisxeE5Cb3lnd01DNmFnWEhSTEJtZkNrQ0oxYzdlSEF1N1QxbllrMVBBcmxNRkhMR2M2Yks5dTl0YXFjMU9xYzNPOFRPbHpkck9vTlBSSXl5RTZEQVRNV0doUkllYWlBZ3hZVFlaTVpzTW1FMUdJa3hHN1hGSTFkZXFXKzF5YmIxd28xSDZpZGZUVnNHenQyRDUrUEhqM0hERERaeC8vdm5jZWVlZGJYSWNYL3IyN2RzbSt6bHg0a1NiN0NlWUtpc3JPWFhxRkZPblRnM1lNUlZnUktLT0VUSzVvaERkZ29UYjdTamVySkJWcU4zUEwxVkpUV2pkL2o3NDRBTSsrT0NEMWcrc0VWZGZmWFd6LzZoUUZLWEpQeENNUmlPMzNub3JjWEZ4REJreXBNVmoyN05uRDJQR2pLbDUzRjZ0V1BKS2F6OFZ4SnZsRDA3aHY5RTladE5ueE51OGZQUjJUcFJySjNTeThnOFN6U1NzcGtLZ1ozQUhLSVFRb210VEhhaVdUYzNhUk9uWlBoV1RvbjFGaFpvNGUwQVNadytvUFd0ZGJuZXdOK2MwZTA1cFlmZWVIQXNIODR0d1MrTGRacHh1ZDAyRk9CUzNlbitoUmtOVjZLMEYzbUZHQXlFR1BTYTlYdnRxMEJPaXIvNnEwNzdXZmI1bVBWM05laWE5SHBOZTU3RzlYcWVnVTJwdmRSOHI5UjdyYTVhRFhxZERwK0R4bkZKbkgyM3RsVmRld1dScS9OTFpRNGNPb2RmcmE0cWt2TEhiN2N5ZlA3L0I4dno4ZklBbTU0YnlWVUhlMlBQdnZmY2VFUkVSRFphLytPS0xUZTdQWCsxVjJSNUlSNDhlQldoVkhpQ0VFRTJSY0xzZHhZWXJHSFRnZEVPRlE2WFVwaElaMHZJL0JKWXVYY3FTSlVzYUxLOC9jV0pxYXFyWGF1ZkdoSWVIazV5Y3pKdzVjMGhNVEd6eCtGUlY1Y1NKRXh3K2ZKaURCdzl5OE9CQlJvOGV6YkpseTFxOFQ1Zkx4ZlBQUDgvNjlldDU3YlhYYXBiWDdiOWRWM2w1T1ZkZWVXV0xqbFZxVTZsMGFCOEFESHJ0OVJPaU9XSkQrckI4Mk10OGVPSnhOdWUvaHNFYWljdG81Wm1NcFN6cWZ5K1Q0eFlFZTRoQ0NDRzZLTFZvT3ppYlY0bXE5UHhaTzQxR0JKclpaT1NzL3IwNHEzK3ZtbVdWRGljLzVaNW1kNDZGM1NjTFNNOHY1RUIrSVJYMkxuSnRmaWRuZFRpeE9weFlXdGRWc2R1NCtlYWJNWnZOL1BlLy8yMzJ0cWRPblFJYWIyMEpqVmRhVjFkT04vYThUaVl6OWVuSWtTTkVSRVMwS21zUVFvaW1TTGpkamhRRmVrWW81SlJvZ1dsK2FldkNiWC9WblpDeGV2SUxwWWtHY2VQSGoyOTBna1pmTWpJeStQVFRUOG5NekNRckt3dXIxUXBvN1VTR0RoM0txRkdqV3JSZmgwT2IzdmpWVjEvRjVYSnh4eDEzWURhYlc3UXZmK1hYcWRydWFWYWtwNTVvRVlOaTR0SitLeGdZT1lHUDkyN0FGVmFHdzIzajljeDdPRnFheHFYOTdzS2tDdzMyTUlVUVFuUTFCWi81WHFjdVl5eEVUMnlmc1lnT0ljeG9ZRkxmUkNiMXJRMlUzS3BLZG5FWkIvSUtxOEx1SWc3a0ZYS3dvQWliMHhYRTBRclJmakl5TWdCNC9mWFhhOEx4NHVKaWZ2V3JYOVdzMDFpbDlRVVhYSURiN1c1UkpmYVBQLzdJdUhIalBBTHduSndjMXE1ZHk0SUZDeGc3ZHF6WDdmNmZ2VHVQaTZzKzl3ZisrWjdaMklZZEJnSUVDSkNFSkdaUGpFYk5wc1k5N3RxcTFhcTk3cTFYYisydnRiYTNidmZlcXRmZXFyWDE1cmEyTHJVbXRScU5ScTB4Sm1ZUGlWa01TUWdKRUNBc3d6b3p6SDYrdno4R0poQWdNREREc0h6ZXJ4Y3Y1aXpmYzU0SkN1Yzg4NXpudTNidFdzVEh4dzlwRzQ5UWFXMXR4YkZqeDNwOXIwUkV3Y0RrZG9pbEdoV2NiUFZkS0ZZMHFjaE9WS0FOd29lN1Zxc1ZrWkdSYUc1dUJnQm90YWQrbEJVVkZXaHVia1pFUkFUMjd0MExZT0FUMm5rOEhsaXRWbjlpK2RpeFkxM081WEE0c0c3ZE9tUm1adUtDQ3k1QVlXRWhKaytlak16TXpETW0xUHRTVkZRRXdOZUQreGUvK0VXM1I1aE9yMVlmTEkvcSsvbDBTRFh5RTNnYW5Ca0pGMk9IV29iVzZETC91dTNtZjZEQ2RnQzM1NzJBMUlpY3NNVkdSRVNqajZ6L3ZPK2RPaEhKU3dIQm1XYkhHa1VJakk4M1lueThFUmRQeXZhdjk2b1NGYzJ0S0s3MUpieDkzeHRSWW02RzI4dVpxR2xrTzNMa0NBREFiRGI3MTZtcUd0SisxcXRYcjhZZi92QUgzSHZ2dmJqdXV1djg2ei83N0ROczNMZ1JreVpOd3RTcFU5SFkySWpVMUZQOVMrMTJPMTU3N1RVQXZtVDhTTGQxNjFaSUtURjc5dXh3aDBKRW94aVQyeUdXR2lNUXFRUHNic0RsQmNvYVZlUW5EejV4K3NnamovZ2Zyd0tBd3NKQy8rdURCdy9pNVpkZjlpOW5abVppOGVMRkF6cVB6V2JEcmJmZTJtVmQ1MCtRSjAyYWhMZmZmdnVNL2NzR1l2TGt5Wmd4WXdZZWZ2aGhwS1IwNzFYY1c2VzUzVzdIdi83cnZ3Wjh2ckpHRmE3MllwVkluVUJxRE11MmFYQ2tsTEMyMmpCdjRuS01UNG5FMXZwVkFJQ1Q5aEs4V1B3ZDNKSDNBaWJGbmh2bUtJbUlhRlN3bHdPMmtzREdzQ1VKZGFKUkJISVQ0NUNiR0lmTENuUDk2OTFlRlJWTkZoeHJiTUh4aGhhVU5yVGdlR01MampXMG9xSzVGVjZWUGIxcGVHdHFha0o1ZVRreU1qTHcrdXV2QS9EMXNVNUlTTUM3Nzc0YnN2TmVldW1sV0xWcUZWNS8vWFdjZDk1NU1KbE1rRkxpODg4L2gxYXJ4WklsUzNEZmZmY0JBRjU5OVZWL0FkbjY5ZXZSMXRhR2E2KzlGbEZSVVNHTGJ5Z2NQSGdRQnc0Y3dJd1pNeEFmSHgvdWNJaG9GR055TzhRVUFSU2thTEN2MnBjNUxXdFVrUld2d0JEZ3YveWxsMTZLL1B4OC8vS0REejRJczlrTUlRUnljbktRbTN2cUluVHg0c1dZT25VcXBKVFE2L1V3bVV4ZHFxaG56SmdCamFaL2xUcHhjWEg0NFE5L0NMZmJEU2tsWW1OanNXREJBdjkyclZZYjlNUTJBTVRIeCtPWlo1N3B0bjdSb2tXWU1HRkNyLzNTdkY0dmZ2R0xYeUE3Tzd2SDdUMXhlbncvbHc0RktiN0pVNGdHdzJxMVFsVlZKTVFuNG9Mc0o1Qm5uSU4zeTM0RmwycUgwMnZELzViY2p4dXlmNG16azY4SmQ2aEVSRFRDeWRxMWdRMFFDa1R5a3RBRVE2T0tUcU1nTHprT2VjbmRud0oxZTFWVXRsaHdyS0cxUGVIZGd1T05yU2h0YUVaRms0VVYzeFN3NTU1N0RwOTk5bG12MjIwMlc2OFRMSDcrZWM5UHIrellzUU5TU3N5YU5hdlg0M1p1VDNLNmpqYWZaOXJub1ljZTZuYjg2T2hvM0hQUFBmaVAvL2dQdlB6eXkzanFxYWV3ZGV0VzFOYldZc21TSlVoSlNjSE1tVFB4L3Z2dlkvWHExYmo1NXBzaHBjVDc3NzhQSVFTdXZ2cnFYczgzbkxsY0xqUTBOR0QvL3YzWXYzOC94bzBiTitCQ095S2kvbUp5ZXdpa3hRb2NieFN3T0NTOEtsQmM2OFhNak1BZUEzM2dnUWU2TEUrZlByM1hmU01pSW5xZDhBTHc5ZGcrMHgvMzAxMThjZWdxZTNxYkdMSTM2ZW5wU0U5UDczVzdScVBCL1BuekF6cG1jYTBYSGRmZXNSRUNhYkhNYk5QZ3RiUzBBSUMvU21GMjRtWElpSnFNbFNVUG9zRlpDVldxK0Z2Wkw5SG9yTUlsR1E5QWdQL2RFUkhSd01qYU5ZRU5pSjhQNkJKQ0V3eU5HVHFONHEvMkJycmVlM2hVRlZVdE5oeHJhRVpsaXhXVnpWWlV0bGhSMWY2NnFzVUNGNVBmZEpyRXhNUWU3Mk5WVlVWVlZSVzBXdTBaN3dWNzhzOS8vaE1BenRpL3VqL3RTYzYwVDF0Ylc0L3JseTVkaWs4KytRVGJ0bTNENXMyYjhmZS8veDBBY00wMXZ1S1cyMisvSFJzMmJNQ2JiNzZKSlV1V29MUzBGR1ZsWlZpNGNHSEE3N00vTG85eWRwbWZLOVFLQ3d1eGRPblNMbTFOaVloQ2diOWxob0FBTUNsRndhNFR2dXJ0V292RVVYTncycFBRNEJ3MXE2anROSkhreEJTRktVWUtpbzUrK0ozNzNac2lKdUJIaFcvaGowZC9pREtycngvKzV5ZGZRNk9yR2pmbi9Bb2FvUXRMckVSRU5JSTVxb0RtWFFFTkVTazlWejRTQll0V1VaQ2RZRVIyUXM5UGVLcFNvc0htOENXN1c2eW9iTGFjU242M0o4RHJyRDBuREduMHV1dXV1M0RYWFhkMVczL2l4QW5jZWVlZG1EQmhBbDU1NVpXQWpybDgrWExVMU5SZzd0eTV2ZTdUVzlWM1QwcExTeUdFd0lRSkUvcTEvd01QUElCNzdya0hMN3p3QWl3V0M2WlBuKzV2S1JvVEU0Tzc3cm9MTDd6d0FsNSsrV1UwTlRVQkFHNjU1WloreHhPSUF5NHRyc2hMaDVTaGJTZmtkcnZSME5DQVE0Y09JVDA5UGFEQ09pS2lnV0J5ZTRna1JRdmtKQ3IrOWhlbFpoVXhCb0UwSTFPcDRWSmprU2cxbjZvWXlVbFVrQlRObndjRmg5bHNoazZuNjlhMkowYWJnUHNtcnNUYnh4L0gzaWJmWTVkRkRSK2h4VldMNytlL2lFaE5iRGpDSlNLaUVVcldCdllVSEFBSTl0dW1NRk9FUUVwTUpGSmlJakV6by92OE9nRGc5SGh4MG1KRFZZc1ZkUlk3NnExdHFMVzJvZDVxUjUyMURYWHQzK3V0ZG5oVVZvR1BaaDBUUWc2a212bkNDeS9FK2VlZjMyUDE4TEZqeDdCOSszYnMyTEVETDc3NFlyK09kKys5OTBLbjArSGpqei91MS80NU9UbTQ4c29yOGNFSEh3QUFicjc1NWk3Ymx5OWZqalZyMW1EYnRtMEFnQVVMRnFDZ29LQmZ4dzVVdVVlREcyKzhNU1RIUHAzRllzRzZkZXV3ZnYxNlJFVkZZZEtrU1VOeVhpSWFtNWpjSGtJVFV4VlluUkptbSsrVDBnUFZYbUNjaGdudU1LaXhTTisvZjd2a2FJR0pxYXlrcCtCcGFHaEFVbEpTbDM3M0hYU0tBZC9MK3pVK3JocVBMMDZ1QkFBY3RlekViNHUvaHg4VS9BNkpobkZESFM0UkVZMVFzdmJEd0FaRTV3TXhrME1UREZFUUdiUWE1Q1RFSWlmaHpCLzhxMUtpMmU3c01lbnRTNGI3MXRWYjdXaDJPT0Z3ZTRib0hWQ3diTml3QVFDd2FkTW1mUERCQjFpeFlrVkE0dzBHQXdEZi9FemZmUE1OQU45RWsvZmNjdzhBWHdWMUtKMXp6am40NElNUElJVG9scUFYUXVDKysrN0RJNDg4QXFCNzhudWtNaHFOV0xGaUJmNzYxNzlpL2ZyMW1EQmhBblE2UHFWS1JLSEI1UFlRRWdCbWpOTmdXN2tYTnBlRVZ3SjdxN3l3Sml0c1VUS0VqcHJWTGhYYjBYcUJHUmthdGlPaG9ES2J6Y2pKeWVsMXU0Q0N5ek4raUNSREpsYVhQd2xWcXFoMUhNUC9ITG9GZCtlL2pLem9xVU1YTEJFUmpVek9HcUJwZTBCRGhPa3FnRmM5Tklvb1FpQXhLZ0tKVVJHWWxOcDNMM21IMjRObWh4Tk5iVTQwTzV4b2JuT2l5ZTVBazkySkpyc1RMZmIyNVRiZmNyUGRnV2E3Q3kwTzV4QzhHenJka1NOSHNIMzdkaGdNQmtSSFIrUGxsMTlHUlVVRjdyLy9mbWcwZmM5ajFaSFEzcmh4SXpadjN1eWZGMGNJZ1FVTEZ1Q2lpeTdDZ2dVTHpqaGg1T2s4SGsrWC9lUGk0czVZK2YzR0cyOEFBS1NVZVBYVlYvSE1NODkwMlY1V1Z1Wi92Vy9mUGt5ZE9qcnVBL1I2UFpZdVhZcDMzMzBYZS9ic0NYaHVMQ0tpL21KeWU0aHBOY0NjTEFWRkoxVFlYTDRLN2xLekNxdFRvdENrZ1lFL2taQnhlbnlUUjNidXNSMnRGNWlUcFVETHp4WW9pSnhPSjZ4V0s1S1NrdnJjZDBIeXRValVwK1AxMGtmaDhGcGhjVGZnbGNQZngvZnluc09VdUVWREVDMFJFWTFVc25ZdGdNQjZwNHEwd0NvZWlVYWJDSjBXYVRvdDBvelJBWTN6cWhJdERpZWE3YjR2bThzTnE5TU5xOHZ0ZjIxenVXRjF1V0J6ZXZ5dnJaMWUyOXIzdHpyZFVFUGM5M2cwYUd0cnczLys1MzlDU29rVksxYmc4c3N2eDJPUFBZWTFhOWFncXFvS1R6enhCS0tqei94ei9NMXZmb04xNjliNWx6TXlNbEJWVllYNCtIZzgrZVNUL3ZYOW1WU3lnNVN5eS81V3E3WFhmYi84OGt0OCsrMjNtRFZyRnN4bU0zYnMySUZ0MjdaaHdZSUZBSHp0Ty83ODV6OURxOVZDbzlIZzdiZmZ4b1VYWG9pVWxKN2I5WXcwV1ZsWlNFOVBSM0Z4TVpQYlJCUXlUS1dHUWFST1lFRzJCbnVydmY0V0piVVdDYlBOZzV4RUJUbUpUTFlHazBjRnlocFVsRFdwNkR3cGUzSzByMktiLzlZVWJBME5EUUNBNU9Ua2Z1MC9NZlljUERUNUwxaFo4Z0NhWENmaFVoMzR2NUlmNGJyc24rSGNsS0hwaTBkRVJDT1ByRjBUMklDb1hNQTRKVFRCRUkxeUd1VlVoZmhnU1FtNHZGNVluQzdZWEI1WW5TNDRQVjQ0dlY2NFBGNDRQTDd2SGN0T3J3cW4yOU8rclBhNjMrbkxMcThLS1NXOFVrTHQ5T1ZWSmFSL0dmQ3FLbFNKTHZ0MDNyZmpkZWRqaFRvM2I3UFo4UGpqaitQRWlSUEl5TWpBYmJmZGhvaUlDTHo0NG92NDhZOS9qS0tpSWp6ODhNTjQ5dGxuejVnSXpzaklnRmFyeFhubm5ZZkxMNzhjTTJiTXdNVVhkNTkzb0dOU3lSTW5UaUFySzZ2WDQxMTAwVVg5N3JuZDF0YUcxMTU3RFJxTkJnODg4QUNxcXFyd3kxLytFci8vL2U4eGQrNWNhTFZhckZ5NUVpMHRMYmo1NXB1aDFXcng1cHR2NHJYWFhzUGpqei9lajMrbGtXSFNwRW5Zc0dFREdoc2JrWmlZR081d2lHZ1VZbkk3VExRYVlIYVdCa2ZxVlA4a2sxN1ZWOFY5b2tuRitBUUZxVVlCbzRHUGpRNlV4U2xSWjVHb2FGTGg4bmJkbHBPb1lHS3F3b2R5S1NUTVpqTUE5S3R5dTBONlpENStWUGdtVnBZOGhNcTJnNUJRc2JyOGFUUzVhbkJaeGtNUS9LK1ZpSWc2YzlVRFRWc0RHc0tXSkVURGd4QytudUlHYlNTU0F5c2dIemFTbnZoOXlJNWRVbEtDcDU5K0d0WFYxWWlMaThOVFR6MkZpQWpmaHdvcEtTbDQ4Y1VYOGRoamo2R3NyQXcvK3RHUDhNd3p6eUEzTjdmSFl5MWJ0Z3lYWEhJSjR1UGp6M2hPS1NXZWZmWlpiTjI2RmM4OTl4d0tDd3NIL1Q3KytNYy93bXcyNDVwcnJrRjJkamF5czdOeDFsbG5ZZi8rL1hqLy9mY3hhZElrZlBMSkowaE5UY1d0dDk0S0tTVSsvdmhqYk5pd0FTdFdyTUMwYWRNR0hjTndVRkJRZ0EwYk51RElrU1AraW5VaW9tQmljanVNQklCSnFRcVNvd1dPMUt0b2RmZysvblo1ZlgyaGo1cDlWZDRtbzBCc2hJQkJpL1l2d1dyalRqd3E0UFJJT0QyKzFpT3REb2xhaTRUZDNiMmNJRFpDWUdLS2dxUm8zdGhSNkRRME5FQ3YxOE5vTkFZMExsYVhnZ2NuL3dsdkh2dC9PTkQ4SlFEZ2k1TXI0VkZkdUNyclVTYTRpWWpJVDlhdUJhVGE5NDZkaUxTclFoUU5FZEhnTlRZMjR1MjMzOGFISDM0SVZWV1JscGFHWjU1NXBsc2xkVUpDQW43OTYxL2owVWNmeFlrVEovRHd3dy9qVjcvNkZhWk02ZjVrU24vYmUzUk05dWgwT3ZIRUUwL2d0Ny85TGNhTkcvZ2s3d2NPSE1DYU5XdVFrcEtDTys2NHc3Lys3cnZ2eHE5KzlTdG90Vm84Ly96emtGTGlvWWNlOGs5NmVmdnR0K1BGRjEvRTczNzNPN3p5eWlzRFB2OXdFaHNiQzVQSk5LVEpiUW1ndUZiRnprb3ZTc3dxbXV5K2ZNRklZOUFDQ1pFQ0Jja0s1bVZxVUdoaWdSNVJUNWpjSGdhU29nVVdSR3RRMHlwUlV1K0YzWDFxbTkwdFVkYklmbXlERmFrVEtFaFJrQmJMOUNDRm50bHM3bmRMa3RQcGxVamNrZmNpM3F0NEZsdnEzd1VBZkZYN0Y2alNpNnZIUDhZRU54RVIrUVRha2lSeVBCQTdQVFN4RUJFTmt0VnF4UTkrOEFPMHRyWUM4RlZjUC9qZ2c0aUppZWx4LzRTRUJEejMzSE40NUpGSFlMVmFlOTB2RU4vLy92ZFJVVkdCelpzMzR4ZS8rQVYrKzl2Zklpb3Fha0RIZXVXVlZ5Q2x4Q09QUE5MbEdGT21UTUZiYjcyRlYxOTlGZFhWMWY0SkxUdGNjc2tsV0wxNk5Tb3JLM0g4K1BGQnY2ZmhJajgvM3oraFoxeGNYRWpQVld1UmVMM0lqUkp6WUI4QUQwZE9EMUJqa2FpeGVMSHB1QmNGeVFydW1LT0R5Y2g3UXFMT21Od2VKZ1NBOUZnQmsxR0xPcXRFblVWRnZVM0M0KzF6S1BWQ3F3RlNvd1ZTalFwU1lnUVUvdjZuSVZKWFY0ZEpreVlOZUx3aUZGeVgvVGkwaWc0YmE5OENBR3lxZXdzcVBMaDIvRThod0VjM2lJakdOR2NOWk9QWEFRMFJwaXZCbGlSRU5GekZ4TVRnL3Z2dng0Y2Zmb2c3Nzd3VDA2ZjMvV0ZjVWxJU25uLytlZGhzTnVUazVNRGxjZzBxQmlFRUhudnNNZHgzMzMwNGNlSUU5dXpaZzRVTEZ3N29XTTgrK3l4MjdOaUJ1WFBuZHR2VzBRTzh2THdjOTk5L2Y1ZHRpcUxncHovOUtaS1Nra1pWZitxTzVQYXhZOGN3YTlhc2tKMm54S3ppcGMwdXRMbjczbmNrS2pHcmVHYTlFdzh0MUtNZ21mZUVSQjJZM0I1bUZBR2tHUVhTakJwSUNUUzJTWmh0RWphWFJKc0xjSHNsUENxZ3NwamJUeEdBVmdGMEdvRW9QUkN0RjBpT0ZraU1FaEM4aDZNaDF0emNESWZEZ2ZUMDlFRWRSMEJnUmRaajBBZ2R2cXg1SFFDd3VlNXZVS1VYMTJmL25BbHVJcUl4VEZhdlprc1NJaHAxbGkxYmhtWExsZ1UwSmlVbHBkK3RSL29qS2lvS1R6enhCTnJhMnJvbDJCME9Cd0JmQXJvdkNRa0pXTDU4ZWEvYlo4MmExV3VTdDZDZ0FJQ3ZEL2hva1p5Y2pOalkySkFtdDJzdGNsUW50anUwdVlHWE5ydncrRklESzdpSjJqRzVQWXdKNFd0Wnd2N1FSQ1BIeVpNbkFRQnBhV21EUHBhQXdCV1ovd3FOME9HZkovOFhBTEMxZmpWMGlnRXJzdGlpaElob2JKS1ExZThFTmlRaUE0aWJIWnB3aUlpQzRQTExMdzkzQ0g3NStmbG9hMnREZFhVMVltTmpFUkVSQWEvWGkxV3JWZ0VJYk5MNC9uSTZuWEE0SElpT2pvWldxNFdVRXV2WHJ3Y0E2UFg2b0o4dkhQTHo4N0YzNzE2NDNXN29kTHFnSGxzQ2VMM0lQZW9UMngzYTNMNzMrOWhpUGU4SWljRGtOaEZSVU5YVzFrS3Yxd2Z0TVVJQmdjc3lIb0pHYVBGcDlhc0FnSTIxYnlGS0c0K0wwKzhKeWptSWlHZ0VhVDBBV0E4Rk5FU1lyZ0Jia2hEUmNKYWVuZzR4eU1kdXBaVCtRcFBCcXErdng5MTMzOTNqdG5QUFBUY281K2lzc3JJUzk5NTdMd0JmMnhKVlZhR3F2aWQwempycnJLQ2ZMeHp5OHZLd2UvZHVWRlJVSUM4dkw2akhMcTVWUjBXUDdVQ1VtRlVVMTZxWVl1SVR2VVJNYmhNUkJkSEpreWRoTXBrR2ZYRit1b3ZIM1F1WGF2ZTNLRmxYOVFxaU5mRlltSHBUVU05RFJFVERXOEJWMndERXVCdENFQWtSVWZDc1hMbHkwQldHRzBtV0FBQWdBRWxFUVZUS0xwY3JhQlhnbVptWjBPdjFYZnA0SnlVbDRZSUxMc0FkZDl3UmxITjBscDJkamV6c2JMamRicWlxQ2lrbERBWURwaytmanJ2dXVpdm81d3VIek14TVJFUkVvTGk0T09qSjdaMlZZM095c2wyVlhpYTNpY0RrTmhGUjBLaXFpcnE2T3N5ZUhmeEh2enRhbE5nOXJkaG1mZzhBOEY3RnM0alV4bUoyNHFWQlB4OFJFUTFEMGcxNWNuVmdZNklMZ05nWm9ZbUhpR2lRN3J2dlBnQythdVhCMG1xMS91T2R5ZWVmZjk3blBocU5CbXZYcm9XVUVxcXFRZ2pScjE3Yjc3NzdicjlpUFoxV3E4WEtsU3NITkhha1VCUUZVNmRPeFo0OWU5RFcxb2FvcUtpZ0hYdXNWVzEzT0RKRzN6ZlI2WmpjSmlJS0VyUFpESS9IRTVSKzJ6MFJFTGcrK3hkd3FEWjgwL2dwSkNUZVB2NHpHSFZKS0RET0Q4azVpWWhvK0pEbUx3RlhRMEJqeExpYndKWWtSRFJjWFh2dHRVRTdscUlvUVQwZUFBZ2hvTkZvZ25yTXNXejY5T2tvS2lyQ3ZuMzdzR0RCZ3FBZHQ4aytlaWJmRE1SWWZkOUVwK1B6QzBSRVFWSlRVd1BBMXpNd1ZCU2g0SmJjWjFFWWR4NEFRSlZldkg3MEVkUTdLa0oyVGlJaUdpYXFBbTFKSWlER1hSK1NVSWlJaUFLVm1KaUkvUHg4N05xMUN3NkhJMmpIZFhxQ2RxZ1JaYXkrYjZMVE1ibE5SQlFrbFpXVmlJbUpRVXhNVEVqUG94RTZmQy92ZVl5TG1nUUFzSHRiOFg5SEg0VGRhd25wZVltSUtJemN6WkQxNndJYUloTFBBeUl5UXhRUUVSRlI0TTQ3N3p5NFhDN3MyTEVqM0tFUTBTakI1RFlSVVpCVVZGUWdPenQ3U001bFVLSndkLzVMTU9xU0FRQjFqakw4cGZUSFVPWFluRXlGaUdpMGt6WHZBNnFyN3gwN3krQ2t3MFJFTkx3a0pTVmgrdlRwMkxWckY2cXFxc0lkRGhHTkFreHVFeEVGZ2Rsc2hzMW1RMDVPenBDZE0xNmZocnZ5Znd1dFlnQUFIRzdkZ2pXVkx3elorWW1JYU9qSTZyOEZOa0FUQ1pGNlJXaUNJU0lpR29SRml4WWhNVEVSYTlldWhkMXVEM2M0UkRUQ01ibE5SQlFFNWVYbEFEQmtsZHNkeGtkUHczZHpudll2YjZ4OUUvdWIxdzlwREVSRUZHSzJFcUI1WjBCRGhPa0tRQnZhTmxsRVJFUURvZFBwY05WVlY4SGhjT0R2Zi84N0U5eEVOQ2phY0FkQVJEUWFsSldWd1dReUlUSXljc2pQUFROeE9jcHQrL0ZWN1Y4QUFPOGNmd0taVXljalFUOXV5R01oSXFMZ2t5ZGVEM3pRT0xZa0lTS2k0U3N4TVJIWFhYY2QvdkdQZitDZGQ5N0JkZGRkaDlqWTJMREVzdkw2aUM3TEhoVm9zRW5zUGVuRjJrTmUyRnh5U1Bjbm9zQ3djcHVJYUpBOEhnOHFLeXVIdENYSjZhN0kvQkhHUjA4REFOaTlGdnlsOURGNEphZlBKaUlhOGJ4MnlLcDNBaHRqU0lOSVBEODA4UkFSRVFWSlJrWUdicnJwSmppZFRyenh4aHZZdDI4ZnBBeFBvdGVyQWwrV2V2RmxxUmU3S3IzUWFZQ0xKMnJ4eERJOWpBWXg1UHNUVWYreGNwdUlhSkNxcTZ2aDhYakNtdHpXQ0IyK04rRTVQSC93QmppOFZwVGI5bUZkMVN1NFBQTkhZWXVKaUlnR1Q5YThCM2hhQWhvanh0MEFDRTJJSWlJaUlncWVsSlFVM0hycnJmanl5eS94K2VlZlkvLysvVGovL1BPUmxaVUZJWVl1NmV0UmdiZjJ1UDNMR2dYNHdYd2Q1bVpxc0dLcUZtL3VkZy9wL2tUVWY2emNKaUlhcFBMeWN1aDBPcVNucDRjMWprUkRCbTdPZWRLL3ZMN21UNmhzT3hqR2lJaUlhTEFHMHBKRXNDVUpFUkdOSURFeE1ianl5aXR4elRYWHdHNjNZOVdxVlZpNWNpVzJiTm1DcHFhbXNNVGtWWUhWKzMxUHdzNUk3enQxRnVyOWlhaDNyTndtSWhxa3c0Y1BJeWNuQnhwTitLdmtwaWRjaURsSmw2T29ZUzBrVlB5dDdOL3hjT0hiMEFqK3VpY2lHbkZhOXdJdGV3SWJFMzgyRURNNU5QRVFFUkdGMElRSkU1Q2JtNHV5c2pMczM3OGYyN2R2eDlhdFd4RVpHUW1UeVlUVTFGU2twcVlpT2pvYUJvTUJlcjBlZXIwZVFHZ3F2TTAyQ1k4S3hQYXpiVWlvOXllaW5qSGJRVFJJRWtCeHJZcWRsVjZVbUZVMDJTV2NiSFU4TEJpMFFFS2tRRUd5Z25tWkdoU2FsS0JmOWxSWFY2T2xwUVdMRnk4TzhwRUg3dXFzbitCUXkyYllQTTJvYWp1RXIyci9ncVZwZDRZN0xDSWlDcEE4OGFlQXg0angvSDFQUkVRamx4QUN1Ym01eU0zTlJWdGJHNDRmUDQ3YTJsclUxTlJnOSs3ZDhIaDZ1Tm5PZmlBa3NSaTBnRllCV2h6OTZ3TWU2djJKcUdkTWJoTU5RcTFGNHZVaU4wck1hcmhEb1I0NFBVQ05SYUxHNHNXbTQxNFVKQ3U0WTQ0T0ptUHdVdHpGeGNXSWlJaEFibTV1MEk0NVdOSGFlRnc3L21kNDQ5aGpBSUIxMWE5aVJzSkZTREpraFRreUlpTHFOMDhMNU1uVmdZM1JKMEdZcmd4TlBFUkVSRU1zS2lvS1U2ZE94ZFNwVXdFQXFxcWl1YmtaZHJzZFRxY1RUcWNURG9jRHhhV2hPZis4VE4rVHVjVjEvYnZmRC9YK1JOUXpOdlloR3FBU3M0cG4xanVaMkI1Qmd2MHo4M3E5T0h6NE1DWlBuandzV3BKME5qTnhPYWJFWFFBQThLaE9mRnoxVXBnaklpS2lRTWlxdndGZVIwQmpSTVl0Z0tJUFVVUkVSS2RFNmJXd3VUZ0Iza2hoYzdrUnJkZUZPNHhCVXhRRmlZbUp5TWpJd0lRSkUxQllXSWhaczJZRi9UeEdnOERpQ1JwOFo2WU9EZy93NGNFelA1b2Q2djJKNk14WXVVMDBBTFVXaVpjMnU5REc2N2tScDgwTnZMVFpoY2VYR2daZHdWMVdWZ2E3M2U2dkpCaE9CQVN1eXZvM0hHcjlHcXBVc2FkeEhaYWtmUitaVVlYaERvMklpUG9rQnpDUnBJREl1ajBVd1JBUmRaT2JHSWREZFUyWWs1a2E3bENvSHc3Vk5TRTNNVGJjWVF4ckJpMnc4dnFJTHVzYTJ5VCtzTjJOV212M3RpR2gzcCtJK28vSmJhSUFTUUN2RjdtWjJCN0IydHkrbitGamkvV0Q2c0ZkWEZ5TXhNUkVwS1dsQlMyMllFcU55TUdDNU91eHBmNWRBTUJIbGIvQnZSUC9FT2FvaUlpb1Q0MWJBZHVSZ0lhSWxHVkFaSGFJQWlJaTZ1clN5VGw0cStnUWs5c2p4RnRGaDNESjVKeHdoekdzZVZWZzQzRXZwQVRzSG9ueUpvbDlKNzN3OVBMUWI2ajNKNkwrWTNLYktFREZ0U3Bia1l3Q0pXWVZ4YlVxcHBnRzFwM0picmVqdExRVUN4WXNDSEprd2JWODNIMG9hdmdJVHJVTlIxcTM0cWhsQi9LTjg4TWRGaEVSbmNGQUpwSkVGaWVTSktLaDgrQjVNM0RCeTZ1dytYZzFGdWFPQzNjNGRBYWJqMWRqUTJrbE5qNXdRN2hER2RZOEt2RFdudjVYc0lWNmZ5THFQL2JjSmdyUXprcHZ1RU9nSU5rMWlKOWxVVkVSVkZYRmxDbFRnaGhSOEJsMVNiakFkS3QvZVVQTlg4SVlEUkVSOWNsUkNWbjdZV0JqSXJNZ2twZUZKaDRpb2g0WURYcjg1dXBGdUdmMUY5aDh2RHJjNFZBdk5oK3Z4ajJydjhCdnJsNkVHTVBJNzdsTlJOUVRWbTRUQlloVjI2UEhrUUgrTE8xMk8zYnYzbzNDd2tJWWpjWWdSeFY4NTZYZWpQVTFmNEpYdW5Hd1pTUHFIR1ZJamNnSmQxaEVSTlFEV2ZZSFFBWTJzWlRJdkIwUXcydGlZeUlhdVNRa21sMG5VZDFXZ3BQMkk2aHFPNHhxKzJIVU84cjkrL3lvOEUwc3lwdU9WNjVkZ2dmZit4Skw4ck53eTV6Sm1KeWFNQ29tTGh6SmJDNDNEdFUxNGEyaVEvank2QW44N3JxbHVHQkNScmpESWlJS0dTYTNpUUxVWk9ka0Q2UEZRSCtXdTNidGd0dnR4cng1ODRJY1VXZ1lkY21ZblhncGRqYXNBUUJzcW5zTDE0MS9QTXhSRVJGUk41NFd5TW9BbjdBUk9vak1XL3ZlajRqb05DdExIc0xCbHE4R05IWmo3WnU0YmNLdnNTZ3ZFeHNmdkFFdmY3MFhqM3p3Rlk0M3RzTG1ZdXVGY0lyVzY1Q2JHSXRMSnVkZzQ0TTN3R2pRaHpza0lxS1FZbktiS0VET3dJcXBhQmdieU0vU2JyZGp6NTQ5S0Nnb1FGSlNVdkNEQ3BFTFRMZjZrOXM3eld0d1plYWowQ3NSZll3aUlxS2hKRSs4RG5odEFZMFJhVmNBK3VUUUJFUkVvOXBBRTlzQXNLZHhIU1lhejhIWktkZkFhTkRqcDh2bTRhZkxSa2JoQnhFUmpTNU1iaE1SQldEWHJsM3dlcjA0Ly96end4MUtRREtpSmlNenFoQ1ZiY1Z3cVhZVXQyekNqSVNMd2gwV0VSRjFVRjJRNVg4SWVKakl1aXNFd1JBUjlXMWkzUENlV0oyb3YrNWU3UmhXK3hOUllKamNKaUxxcDVhV0Z1elpzd2V6WnMxQ1FrSkN1TU1KMk16RTVhaHNLd1lBN0czNmpNbHRJcUpoUkZhL0N6anJBaHNVT3hOSU9EczBBUkhScURjemNUbSthZndVNHlJbklqMXFZcWZ2QlFBRTNqL3hYL2ltOGRNZXg4NUx1Z29KK3ZTaERaaUlpS2dIVEc0VERUT0xKbWhRYTVVNFZCZllaSWRHZzRERk9iVDl3S2VhRkZRMHl5RS9iemhJS2JGdTNUb1lEQWFjYzg0NTRRNW5RR1ltTE1kSGxiOEJBQnhzL2dvdTFjSFdKRVJFdzRGVUljdGVDWGlZeUgwUWdBaCtQRVEwSm54dnduUDQzb1RudXF5VGtDaHErQWovcVBndjJMMnQvdlhSMm5pMGVWb2c0YnZ1WDV4MngxQ0dTa1JFMUNzbXQ0bUdrVWdkY050c0hiNHM5UWFVM0JZQS92MGlQZmFkVlBIbklqZlNqUDIvMGEyeERDd3huUnd0OE1DNWV1eXQ5dUovZDdnUnJSZUkxQUdST3QvM3FQYnZzUWFCMkFnZ0xrSzB2eGJZVStYRlA3N3R1K0gxVkpNQ282Ri83MlZiaFhkQTc2Ty9pb3FLVUZsWmlldXZ2eDRHZ3lHazV3cVZSRU1HTXFJbW82cnRFRnlxQStYV3ZTaUlaY1VmRVZHNHlmclBBRnRKWUlNaXN5Rk1WNFFtSUNJYWt4cWQxVmhWL2lRT3QyN3BzbjUrOHRXUVVMSFQ3SnUvWlVyY0JVaVB6QTlIaUVROU1takg1dHhZQm1iMGlBQXd1VTAwNUNhbktraUw2VGxobXhEcFd4OGJBU3llb09uMUdCdU9kVTNrNWlZcWlJc1FPRkRqUzRnL3Ziei95ZGUrK245Tk1TbDQ1SHc5UGlyMjRQMzJoTFFpZ0x2bjYrQlZnWGYzZWJBNFQ0UHZ6dFIxR2FkS29NMGxZWE8zZjNjQkxRNkpxbGFKNnZhRWVxUU9PRHVyNS9mWjdKQzRaSklXK1VsS3Y5NUhLSlBicGFXbDJMaHhJMmJQbm8zczdPeVFuV2NvVElpWmphcTJRd0NBTWh1VDIwUkV3NEVzZXpuZ01TTG5Qa0R3VXA2SUJrK1ZLamJYdjRPMWxmOERsMnIzcjA4MGpNT04yYjlFZW1RQm50cDNpWC85MHZRN3d4RW1VYThTSXNXQWk3Wkdzbzc4QWRGWXh5dGlvaUYyWG80R0M4YjNucmdHZ0RrWkdzeko2SDl5ZTNhR0FvY0gyRjl6YXYyZmRybXh1Y3kzWEpDczRDZUw5ZmpsWjA1VXRmcis2QzhZcjhIZDg3c21wSHV5TkU4TFZRSmZkVHJuZDJicWtKK2s0TFh0YmpUWlQxMUVQUEdaRTNZM1lIZEwveWZuODdNME9ONmtvdDdhL1dMRGFCQzRkWGJQTVJ5dVYvSEtGamUwblhMYmwwM1dZa21lQmsvKzB6VmtyVkNxcTZ1eGR1MWFaR2RuWTlHaVJVTnl6bERLalptSlRYVnZBd0RLck4rRU9Sb2lJa0x6VHFCcFcyQmpkQWtRR2Q4TlRUeEVOR1pJU0J4dTJZSVBLMS9BU2Z0Ui8zb0JnZk5OdCtEU2pBZGhVS0t3dHVxMzhFZ1hBQ0E3ZWpweVkyYUZLMlNpSGhVa0s2aXhoUFpKM3VGb1luTC9Dc0dJUmpzbXQ0bUcyTW9kYnF6YzRlNnl6cUFGcnBtcXc0VUZHalMwU1h4eTJJUGlPaFcxL2ZqMFdhTUE1Mlpyc0szQ0MxZW52K2R4RWNMZm5pUXh5dmM5T1ZyQTIzN0krSDU4eXBzWUpUQTlYY0UzMVY1L0V2dnFxYjRFOC9xalh1dzQwZlVDNG1Scjkzai81V3dkM3R6dHhnWnI5NHVOT3F2MFY0N2ZPRjJMaXlkcXoxaEpucCtzb0xKRm9xSTVzSDdrQTFWU1VvS1BQLzRZU1VsSnVPcXFxNkFvSS8vaUlUdG1odjkxaGUxQUdDTWhJaUpnZ0ZYYjQrOENORkVoaUlhSXhvcXF0a1A0c1BLL2NhUzE2NGRycHNnODNKVDk3OGhwdjJaMGVLM1lYUGVPZi92U3RPOURzTmMvRFRQek1qWFlkSHpzSmJmblpwNjVhSTVvckdCeW15aE1JblZBWHBLQzZXa2FuRDFlZ1FEdzkvMGVKRWNMWERKUmkxdG5DVFMyU1JUWHFkaGZvK0pnclJkdDd1N0htWkd1UVd5RTZQYkgvTnBwV2x3N3Jldi80Zzh0MUFjVTQ2SmNEUlFCYkNqMUhYdjVSQzJ1S05SaTMwa1Y3K3gxSXpOTytDdkJBV0RsOVQxUFRuanJiRjIzQ3UyMXhaNSs5ZDN1a0dZVXlJb1QrT1JRNkp1cHVkMXViTisrSGR1M2IwZDJkamF1dlBKSzZIUjlWN21QQlBINk5HaUZIaDdwZ3MzVERKZHFoMTZKREhkWVJFUmprNjBVc3ZiandNWW9Cb2p4ZDRjbUhpSWE5WnBkdGZpazZpWHNhdmpRUHpra0FCaVVLQ3hOdnhOTDB1NkFWcHk2WjlobS9qc2NYaXNBSUNVaUc5TVNsZ3g1ekVSOUtUUXBLRWhXVUdJZW1pS280V0Jpc29KQzA4Z3Z2aUlLQmlhM2lZYlk3WE4wbUdwUy9OWFVsUzBTbnh6Mll1TXhUNWZrZFpwUjRLdzBEV1puS0xqbmJCMGtkQ2d4cTNoeGt3dWVUbit6TDUzays3UzJvYTFyMWZSZzI1Sm9GZUQ4WEExcUxiNEVPd0FjYmZBbDJsL2Q1a0pjaE1EUGxocXcvcWdIamUxVjNULy8xTm50T0U4dk4yRE5RVSszS20rcnF6Ly9XcWQwdEhMWlZSbTZDeGE3M1k3RGh3OWp4NDRkc0Znc21EMTdOaFl0V2pRcUtyWTdDQWpFNlUxb2NKNEFBRFM3YXBBYWtSdm1xSWlJeGlaNTdIa0FnYlhaRWhrM0EvcmswQVJFUktPV3cydkYrcG8vWWtQdEcvQ29wNjdaQlJTY2szSTlsbys3RDBaZFVwY3hYdW5HVjdWditKZVhwSDBmQXFQbnVwaEdEd0hnamprNlBMUGUyV05CMkdnVHBSZTRmWTZPejFBUXRXTnltMmlJYlRydWhkVWxVZEVzY2RTc2R1bFozVm1OUmFMRzRzSG5KVUJzaE1Ec2NRcDBHdEVsc1QzVnBDQTNzZWNMek1HMkpabWQ0YXNJLytTd3gzL2JYZHFnNHVVdExuaFY0S1laV3VnMHdKWnlMeWFuS3Y2WWU5THFrTDF1NjVnNE16TmU2YkxjYUpmWWQ5TDNaaFhoNjFYZTJDYlI3QWhlcjIyZHB3V2JOdTJFeFdKQmEyc3JxcXVySWFWRVJrWUdWcXhZQVpQSkZMUnpEU2Z4VEc0VEVZV2Y5VEJrOWVvQUJ3bUluQWRDRVEwUmpWSmU2Y0cyK3IvajArcmZ3ZXBwNnJKdFN0d2lYSm41TUV5UmVUMk8zZDN3TVZwY2RRQUFveTRaY3hNdkQzbThSQU5sTWdvOHRGQ1BsemE3Um5XQ08wb3Y4TkM1T3BpTVRHMFRkV0J5bTJnSTlkYTJJeEEzemRDaTFTSHg2Rm9ucmp0TEM1Y1gwUGZRYW11d2JVbVc1R25nOGdLYnk3cTJBZkdxdnNUMzNFd045bFI3VWQwcU1UbjExUGEwSHY3SXhuWkt0QU8rS25OM2V5SDM2ZTFLT3BhTDYxVHNPK2tyNzU2VHFVRjhwSURWSmZIQ0ZRYjg0ak1ucHFWcDhObVJ3YlVvaVhKVW82aW9DREV4TVlpSmljR0NCUXN3Y2VKRUpDZVA3b3E0Q0UyTS83Vkw3YjNIT1JFUmhZNHMvVFVDcnRvMlhRWkVUUWhOUUVRMHFraElmTnU4QVI5Vy9qZnFIZVZkdG1WR0ZlS3FyRWVSYjV4L2h2RXExdGY4eWIrOHlIUXJ0SW9oWlBFU0JVTkJzb0xIbHhyd2VwRjdWTFlvS1VoV2NNY2NKcmFKVHNma050RVFlblAzd0Q1Q25wYW13Y3h4aW4rOHkrdXJjTTZNVS9CUnNRZFhUZW42djNLVFhlSnZlejNZVmRsN1c1TFpHUnA4WjJiUHZ3SXk0d1FLa2hWc090Njl6M2RTbE1EdGMzemoxaDMySFY4QWtPMzM1MDh2NzM3UmU5VVViWmNZbi83Q2hiSW0zOFZHZnlhVXZHeVNCaGFueEs1S0ZVdnlOQmdmcitERzZWcVliUks3cXdZK2NVaExUQ0ZldUdQc3pmYmVlUklnVGdoRVJCUUdsbThoYXo0SWVCaXJ0b21vTHhJU3h5eTc4VW5WU3pobTNkMWxXN3crRFpkbi9CQ3preTdyczcxSWhlMWIxRHFPQVFBTW1taWNrM0pEeUdJbUNpYVRVZUN4eFhvVTE2cllWZW5Ga2ZhbnBaMmhuN29wNkF4YUlDRlNZR0t5Z3JtWkdoU2FGTjY5RWZXQXlXMmlJYlRoMk1BU3NURUdnWm5qbEM3amI1cWh4YWRIUEYwbWRBUjhsZE12YkhUNVh3TTl0eVdwYmxYeHdrWVgwb3lpVzh1UUpYbStYdzBkRTBsMk1HaUIrOC9WSVZydk81N0Y2UnVuVVU0ZEYvQWw4WHQ2cnprSkNuNitMTEJKTGVka2FKQVZyK0Q5YnoySWFpL3kzbGJoeGRuak5mamVIQzFLRzFTMEJMRlZ5ZGpEeXlNaW9xRW1qLzVuNElQaTUvdStpSWg2SUtIaVlQTkdmRkh6Znlpejd1MnlMVUlUZ3d2VDc4YjVxYmRBMTgvcTYrem9zL0NUcWYvQSt0clhFYXRMUWFUR0dJcXdpVUpDQUpoaVVqQ0ZFeTRTalFsTWJoT0Z3YmhZMFd1dmJBQ3d1OUZuUmZLNncxN1lYQkl6eHAzcVNhS0luaXVuTy9UV2xxUnp0WFNrempkNTQ3RkdGZVhOWFIvbHV1RXNIY2JIS2ZqaXFCZkw4aytkMTZBRm5KNVRDZVpiWit1NnRSc1pDSzNpYTYvUzZwRDR2TVNERloycXYvOVM1TWFURnh0d3gxd2QvdWZyQUdlbkhPT2NhcHYvdFY0WmZLc2NJaUlLUU9zM2tIV2ZCRHhNNUQwYWdtQ0lhS1R6U2cvMk5INkM5VFYvUkkyOXRNczJSV2l3TU9VbVhEVHVIc1JvRXdJK3Rpa3lEOS9KZVNwWW9SSVJFWVVFazl0RVlYQldtZ1kzVE8vOWY3OGFTOS90TnM1VXJmem5JamMySFQ4MXZuTmJrbXFMaENuR1Y2MjllSUttV3hMNm5Hd05ETnJ1VmRzQWNNU3NvdFlxY2RLaWRrbHV4K2hGbC9ZbGF3NTZzT05FOS9FWnNRcnVPNmZ2cEhkaWxJRFJJRERWcE1Ca0ZIaHp0N3ZiWTJSTmRvbjNEcmh4eXl3ZHpzdlI0T3V5Z2JjbkdXdWFuQ2Y5citQMTZXR01oSWhvN0pFbC94SDRvUGg1RU1sTGd4OE1FWTFZTHRXQjdlYjNzS0htejJoeW5leXlUU04wbUo5OE5aYW0zWUVrUTFhWUlpUWlJaG9hVEc0VGhWRlAvYVgvM3hJOVl2U2hheFZ4WG80R3Q4elM0ZEdQbkQxdVh6SkJDNnRMWW1kbDkyVHh6a292cEFTbXBYV3RPaytPRm1pMm4wcTJ0enBrdDFZbkFCQ2g3VGtoSDZuejlSSURnR2N1TWNBVUkzQ29Ya1Zlb29KampTcStPdDV6NHZxclkxNWNNRUdMbTJib3NMK0c3VW42UTBMdGNnT1VvRGVGTVJvaW9qR21lUWVrK1l1QWg0bjhuNEp0cElnSUFPemVWbnhkOXc0MjFyNEptNmU1eXphREVvVnpVMi9FSXROdGlOV2xoQ2xDSWlLaW9jWGtOdEVvcHRNQWVvMnZDaG9Bc3VJVnRMbDk3VDRXakZmZ1BXMEM2Y2twQ3RKakJkWWQ5c0RkUXo1WjlwSTd6b2dWWFdhajdtOWJrdXg0QlRmUDFDSXZTWUVpZ0RhM3hMRUdGZThmVUhIbEZDMkVBUDY4eTkzcmVWVUovSFdQRzQ4dDF1UHFxVnI4dVdoZ0UzYU9KUTNPU25pbDc5OHBUcC9LV2UrSmlJYlFnS3EyRTgrRlNEby8rTUVRMFlqUzZxN0hWN1Z2WUV2ZHUxMWF6QUZBdERZZWkweTNZV0hxVFlqVXhJWXBRaUlpb3ZCZ2Nwc29qQmFNMTNSYlo5UUxCS1ArK0lsbGVtUW5kSzJ3dm51K0RnNlByNmYzL0N3TnRwWjN6V0F2eWROQVNsOUZkSDhsUmdra1J3dHNPSFlxNnY2MkpkRnFmUDNIdDVaN3NhdlNpNE4xS3J5cUw0NXhzUUovL2NiZGJjTE0weDB4cS9qN2ZnKzJWckF0U1grVVdvcjhyM09pWjRReEVpS2lzVVUyYm9aczNCVHdPQ1gvWjJEVk50SFlWVzAvZ3E5cjM4Yk9oZy85QlFvZEV2VHBXSkoyQitZblg4TjVWSWlJYU14aWNwc29qTzZlMzNOMTgra3RQY1FBN21uZi9zYURhRDFnY3dGV2wwU2JDN0M1Sk5UMnRpSTNUTmRCcnoxMTRQaElnVmtaR2h5b1ZWRnY2Mzk2Zlc2bUwwRmYybkNxY3J1L2JVbU9ONnA0NUNObnR3cnlMMHU5YUhIMFBhbG1oMDhPZS9yZWlRQUFwWlpkL3RlNU1iUERHQWtSMFZnaUlZOEdYclV0a2hZRENRdUNIdzRSRFdzdTFZRzlqWjlpUy8wcWxOdjJkZHR1aXN6RHNyUTdNU3Z4VW1nRWIrbUppR2hzNDE5Q29qQ3d1eVVhMmlSKzhuSFBmYSsxaXErbGlDcDlrelZPTXltd0I5aHhvM095dWJNWXZVQnhuWXFudjNEaXR0azZ1TnJ6eHhma2FxQUk0TXZTL2llS2RRcXdMRjhEdXhzNDFoaDRXeEpWQXIyVnFmYzNzVTM5NTVVZUhHcjUycitjWjV3VHhtaUlpTVlPYWY0U2FOb1c4RGhSOE5NUVJFTkV3MVdOdlJSYjYxZGhWOE9Ic0hzdDNiWm5SNStGWmVsM1kycjhJZ2dvUFJ5QmlJaG83R0Z5bXlnTU5oNzNZbU12a3lRQ3dKV0ZXbHhlMlBWL3p5K09CaWZaKzlCQ0hmS1NUbDBNYnpydWhTSjh5VzJ6VFdKL1RjOUo4WjZNaTFVUUZ5R3dwZHpicGZxNnYyMUphR2dkYnQwTXE2Y0pBSkFTa1kxeFVaUENIQkVSMFJnZ1BaQ0hmeG53TUpGeUVSREhEeUdKUmp1UDZzVGVwcyt4cFg0VmpsdjNkTnV1RVRyTVNMZ1E1NlRjaUFuRzJSQnNVMFJFUk5RRms5dEV3OUNXY2k5YW5SSWFSVUJLb01haTRrQXZTZWVhVmhXZkhQYkE1WkdRRW5oenQ3dkw1STZuZTJ1UEI0bFJ2c2toV3h4QVdaT0toRWlCamNlOU9ONm85anA1WTJkZTFkZTMrM2lUaWpkMnU3dFViZGRZSkU1YWVtNUxvZ2dWTlJZSmx6Y1lYY1VwVUR2TmEveXY1eVZkeFpzaklxSWhJQ3ZmQkt6RkFZOFQrYXphSmhyTjZoekhzYlYrTlhZMnJFR2JwNlhiOW1URGVKeVRjajNtSmE5QWpEWWhEQkVTRVJHTkRFTEsvcVN5aUtqREErODc0R1NMNTFIQm9BVmV1WHBzVEw3VDREeUIvemh3SlZTcFFrREJ6NmQvakFUOXVIQ0hSVVEwdW5sYW9HNmFEN2dhQWhvbVRKZER6UHh6aUlJaW9uRHhTQmYyTlgyQnJmV3J1c3lEMGtFUkdwd1Z2eFRucHR5SS9OaDViRDFDUkVSam5oQjl6MExIeW0yaUFDVkVpaDZya21ua1NZZ2NPNVhMbjUvOFg2alNWMkUvSy9FU0pyYUppSWFBTEgwaDRNUTJJQ0R5ZmhLU2VJaG82S2xTUmFsbEozWTNmb0o5VFovMzJFczcwVEFPNXlSZmovbkpWOE9vU3c1RGxFUkVSQ01Yazl0RUFTcElWbEJqNFdTSG84SEU1TEZSRFZQdnFNQ3VCbDlMRWdHQmk5Si9FT2FJaUlqR0FGc3BaUGxyQVE4VGFWY0R4aWtoQ0lpSWhvcUVSTGwxTC9ZMHJzTTNUWi9DNHU3K0laY2lGRXlOVzR4elVtN0FwTGh6V0tWTlJFUTBRRXh1RXdWb1hxWUdtODR3R1NTTkhITXpOZUVPSWVRa0pGYVhQK212MnA2UnVCeW15THd3UjBWRU5QckpJNzhFWklCOXpJUUdJdit4MEFSRVJDRWxJVkhkZGhoN0d0ZGhUK002TkxtcWU5d3YwWkNCZVVsWFlVSHlkWWpUcHc1eGxFUkVSS01Qazl0RUFTbzBLU2hJVnM0NGFTTU5meE9URlJTYVJuK0ZURkhEUnlpeDdBQUFHSlFvWEpYNVNKZ2pJaUlhL1dURFY1QjE2d0llSjhiZkJVUVhoQ0FpSWdxVmVrYzVkamQrakQyTjYxRG5PTjdqUHJHNkZNeE12Qml6RWkvRCtPaHBuTlNiaUlnb2lKamNKZ3FRQUhESEhCMmVXZTlFbXp2YzBkQkFST2tGYnArakcvVzNGVTJ1YXJ4LzR0Zis1VXN5SGtDOFBpMk1FUkVSalFIU0Ezbm81NEdQMHlWQTVQMDQrUEVRVWRBMXVhcnhUZU5uMk4zNE1hcmFEdlc0VDZRbUZqTVNMOExzeEVzeElXWXVGREg2aXlxSWlJakNnY2x0b2dFd0dRVWVXcWpIUzV0ZFRIQ1BNRkY2Z1lmTzFjRmtITjJwYlk5MDRjK2wvNFkyVHdzQUlDdDZLczVQL1c2WW95SWlHdjFrNVp1QXRUamdjU0wvSjRBdUlRUVJFZEZncVZKRmhXMC9Eclo4aFlQTkcxRnRQOUxqZm5vbEV0UGlsMkIyMHFXWUZIc3VORUkzeEpFU0VSR05QVUpLS2NNZEJORklWV3VSZUwzSXpSWWxJMFJCc29JNzVveit4TGFFeEhzVnoySnozZDhBQUJHYUdQemJsRlZJTkdTRU9USWlvbEhPMHdKMTAzekExWDN5dURPS21RVGwzSzhBd2JvVG91SEM0YlhpY090V2ZOdThBY1V0bTJEek5QZTRuMGJvVUJoM0htWW5Yb29wOFl1Z1Z5S0hPRklpSXFMUlN3alJad0tIVjlCRWcyQXlDankyV0kvaVdoVzdLcjA0WWxiUlpKZHdCamgvRklXR1FRc2tSQXBNVEZZd04xT0RRcE15Nmx1UkFNQ1hOYS83RTlzQThOM2NaNWpZSmlJYUFyTDBoY0FUMndERXBLZVkyQ1lhQnN6T0NoeHMzb2h2Vzc1Q3FXVVhWTm56SlBKYW9VZEI3SHhNVDdnSTB4TXVSS1RHT01TUkVoRVJVUWRlUlJNTmtnQXd4YVJneWhpWW5KQ0d2NTNtRC9CUjVZdis1WXZUNzhHMCtDVmhqSWlJYUl5d2xVS1cvMi9BdzBUS1JSREpTME1RRUJIMXhTczlPRzdkZzRQTkczR3c1U3ZVT2NwNjNkZW9TOEtVdUVXWUdyOElFMk1Yc0VLYmlJaG9tR0J5bTRob2xOaHVmZytyeXAvMEwwWU5WczRBQUNBQVNVUkJWSitkZkMyV1o5d2Z4b2lJaU1ZS0NmWGdJNEFNY0NJT29mVlZiUlBSa0pDUXFIZVU0NmhsQjBwYWQrQkk2MWJZdlpaZTk4K0ltb3lwY1lzd0pYNFJzcUtuUUlERkxFUkVSTU1Oazl0RVJDT2NoTVJuMWIvSHA5V3YrdGROalYrRUc3S2ZnQmdUalZpSWlNSkxWcjRGTkc0T2VKd1lmemNRblIrQ2lJaW9RNk96R2lXVzdmNkVkcXU3dnRkOXRZb0JFNDFuWTJyOEloVEdYWUI0dldrSUl5VWlJcUtCNElTU1JFUWptQ3E5V0ZYK0ZMYWIzL092bTVsNENiNmIrelMwUWgvR3lJaUl4Z2huTGRTdnp3VThMWUdOMHlWQ09YOEhvSXNQVFZ4RVkxU3J1eDRsclR0OHlXekxEalE2cTg2NGY2d3VCVlBpTDhEVXVNVW9pRDBiZWlWaWlDSWxJaUtpdm5CQ1NTS2lVY3lwdHVFdnBUOUdjY3NtLzdvTFRMZGdSZGFQK2Rnc0VkRVFrY1UvRFR5eERVRGsvejhtdG9tQ3dPWnB4bEhMVHBTMCtxcXp6OVEzR3dBaU5ESElNODVGZ2ZGczVNZk9RM3BrUHErYmlJaUlSakFtdDRtSVJxQldkejMrNytnUGNjTDJyWC9kRlprUFkwbmE5OW1LaElob2lNaTZUeUJyMXdRK01HWXlSTmIzZ2g4UTBTZ25JV0YyVktETXRoZGwxcjBvczM2RGsvYVNNNDdSS1FaTWlKbURndGo1eURmT1IyWlVJUlNoR2FLSWlZaUlLTlNZM0NZaUdtSDJOZjBUcThxZmhNM1REQUJRaElLYmNwN0V2S1Nyd2h3WkVkRVk0ckZBRmo4Mm9LRmk4dE9BNEdVNFVWOGNYaXNxYkFkUWJ0dUhNdXRlbE52Mm9hMlBKeVUwUW91Y21CbklOODVIUWV6WkdCODlqYTNhaUlpSVJqRmVWUk1SalJBT3J4WC9PUEZmMkduK3dMOU9yMFRnOXJ3WFVCaDNmaGdqSXlJYWUyVEpVNERqWk1EalJQcjFFRW1MZ3g4UTBRZ25vYUxlVWU2cnlMYnRSYmwxSDJyc1J5Rng1aW1pQkJSa1JVOUJnZkZzRk1UT1IwN01MUGJOSmlJaUdrTTRvU1FSMFFod3pMb2JieC8vR1JxZDFmNTFtVkZUY051RS8wSktSSFlZSXlNaUdvT2F0MFBkZm5uZzQvUkpVQlp1QWZSSndZK0phSVN4ZXBwUTFWYU1jdXUrOW1UMmZ0aTlyWDJPaTlMR0lUdDZPbkppWmlBbmVnYkdSMCtEUVJNOUJCRVRFUkhSVU9PRWtrUkVJNXhYdXJHdTZuZFlYL05IZitXU2dNRFM5THR3eWJqN29CRzZNRWRJUkRUR3FDNm9CeDRlMEZBeCtWa210bW5Na1pCb2R0V2dxdTBRcXRvT29iTHRJS3JhRHFIWlZkdm5XQUdCdE1oOGZ5STdPMllHVWlLeU9iOElFUkVSK1RHNVRVUTBUQjFxMll3UEtwOUhyYjNVdnk1Qm40N3Y1ajZMUE9PY01FWkdSRFIyeVdPL0FXeG5uc0N1SnlMNVFvajBhME1RRWRIdzRXc3RVdEVsaVYzVmRzZy9UMGhmSWpXeHlJbVpqdXhPVmRrUm1wZ1FSMDFFUkVRakdkdVNFQkVOTTdXT1kxaHo0bmtVdDN6ZFpmM3N4RXR4WGZiUEVha3hoaWt5SXFJeHpub0k2cFlsZ0hRSE5rNFRCZVc4TFVCRVptamlJZ29EajNTaDFuNE1sVzNGL2lSMlZkc2h1RlI3djhacmhSN2pvaVlpSTZvUTJkRm5JY2RmbGEyRU9ISWlJaUlhS2RpV2hJaG9CTEY1bXZGWjllK3h1ZjRkcUZMMXJ6ZnFrckFpNjhlWW5YaFpHS01qSWhyanBBZnF0dzhIbnRnR0lDWSt3Y1EyalZnZTZVS2Rvd3cxOWxMVTJrdFI0eWhGamYwb3pJNFRrRkQ3UGdBQWd4S0ZqS2pKeUl3dVJFWlVJVEtqQ3BFYWtRdU40TzBvRVJFUkRRNnZKb2lJd3N3clBkaFMvemVzcTNxMXkwUktHcUhESXROdHVERDliajZTUzBRVVp2TFlmd1BOdXdJZkdEOFBJdXZPNEFkRUZHUWU2VUs5b3h3MWRsL3l1c2JoUzJhYm5SVmRQblR2UzdRMnZqMkJQUm1aVVlYSWlKcUM1SWhNVm1RVEVSRlJTREM1VFVRVUpoN3B3aTd6aC9paTVvOW9jSjdvc20xYS9CSmNsZlVva2czand4UWRFUkg1TlcrSExIMCs4SEZDQjJYcWk0RFFCRDhtb2dGeXFtMHdPeXBRNXlqcldva2RZQkliQUJMMDQ1QWVXWURNNk1MMlJQWmt4T3ZUT09FakVSRVJEUmttdDRtSWhwaEx0V05yL1dwOFdmTTZXdDMxWGJhWkl2TndUZFpqbUJoN1RwaWlJeUtpTGp5dFVQZmRDd1NZOUFNQWtmZXZRTXprRUFSRmRHWmU2VWFEc3hMMWpuTFVPY3BRN3l4SHZjUDNkZnExUjMvRTY5T1FGcG1IdEloODMvZklmSmdpSjhDZ1JJVWdlaUlpSXFMK1kzS2JpR2lJMkwwV2ZGMzNWMnlzZlJNMlQzT1hiVEhhQkZ3MDdoNHNUTGtKQ2l2OGlJaUdDUWw1OE44QSs0bStkejFkekdTSTNJZURIeEpSTzFXcWFIYlZvTjVaMXA2NHJ2Qy9iblJXOTdzZmRtZXh1aFNrUmZvUzJPbVIrYjRrZHNRRXRrY2pJaUtpWVl2SmJTS2lFTE80emRoWSt4YStybjhIVHErdHk3WjR2UWxMMHU3QTJjblhRYTlFaENsQ0lpTHFpYXhlQlhueXZRR01GTDUySklvKzZESFIyT0pTN1doMFZxUEJXWWxHVnlVYW5KVm9jRmJCN0R5QkJzY0plS1FyNEdNS0NDUVl4aUhWa0kyVWlOejJTbXpmVjZRbU5nVHZnb2lJaUNoMG1Od21JZ29CQ1lsU3kwNXNybnNYKzV1L2dDcTlYYlluR2JLd0xQMHV6RXU2RWhxaEMxT1VSRVRVcTdZeXlJTS9IdEJRTWY1dUlINWVrQU9pMFVpVktscmNOZjZrZFlPekVvMGQzMTFWc0xnYkJuenNHRzBpVWlLeWtScVJpNVNJYk45clF6YVNESm5RS29ZZ3Znc2lJaUtpOEdGeW00Z29pT3hlQzNhYTEyQkwvYnVvY3h6dnRqMHRNZzhYcHY4QU14T1dzLzBJRWRGd0pkMVE5OTBEblBhMFRiOUVGMEJNZkNMNE1kR0k1SlZ1dExqcTBPeXVSYk9yQmsydWsrM0phMThDdThsVjNlMEQ4RUFZbENoLzRqb2xJZ2NwaG16L2NxVEdHTVIzUWtSRVJEUThNYmxOUkJRRUZiWUQyRnEvQ3JzYlA0WmJkWGJibm1lY2d3dE10MkZhL0dJSUtHR0lrSWlJK2tzZWZRNW9LUXA4b0tLSE1tTWxvT0VrZTJPQktyMW9kZGVqMlZYaisycFBZRGU3T2hMWk5iQzZHeUFoQjNXZVdGMEtrZ3laU0RKa0l0R1E0ZnV1ejBDeUlRdXgraFFJaUNDOUl5SWlJcUtSaDhsdElxSUJzcmdic0tkeEhYWTFyRUZsVzNHMzdRWk5OT1lsWFlWelUyNUVXbVJlR0NJa0lxS0FOVzZCUFBiaWdJYUtpYjhFakZPREhCQ0ZnNFFLaTd2Qm42anVTRmEzdUU4dHQ3anFCelJwNCtrTVNsU1h4UFhwU1d3ZFc0Z1FFUkVSOVlySmJTS2lBRGk5TnV4dlhvK2loclU0MHJxdHg1dmFqS2pKT0RmbFJzeE91Z3dHaGRWN1JFUWpocnNaNnY1N2dRRlUyb3JrQ3lHeS95WDRNVkhRU1VqWVBNMm5LcTQ3ZlhVa3NGdGNkZkJLVDFET0Y2a3hJbDZmNXY5SzBLZDNTV0JIYStOWmZVMUVSRVEwUUV4dUV4SDF3U3ZkT05TeUJVV05hL0Z0ODVjOXRoM1JDajFtSmk3SHd0U2JNRDc2TE42a0VoR05PQkx5MjBjQVIzWGdRL1VwRUdlOURQQjNmOWg1cFFjV2R3TmEzZld3dU0xb2NkZDFheFhTNHFxRlI3cUNjajZERXRVbGNSMnZON1Vuc0gzTGNYb1RQK2dtSWlJaUNpRW10NG1JZXVDVmJoeTE3TVMrcGkrd3Qra3p0SGxhZXR3dnp6Z0hzeE12eDR5RWl4Q2xqUnZpS0ltSUtGaGt4UjhoYTljTWFLeVkvanRBbnh6a2lLZ3pqK3BFcTdzQnJlNDZ0THJOYUhYWHQzK1pUMzEzMWNQbWFScDBqK3NPV3NXQUJMMEo4YnEwMHhMWXB4TFpFWm9ZZnFCTlJFUkVGRVpNYmhNUnRYTjRyVGpVOGpYMk42OUhjY3ZYY0hpdFBlNlhIbG1BT1VtWFkxYmlwVWpRcHc5eGxFUkVGSFNOV3lBUFBUNmdvU0xuZm9pa0pjR05ad3h4cW0xb2RYVk9WdmVjdExaN1c0TjZYbzNRSWs1djhsZFlkMDFnKzZxdm83UnhURndURVJFUkRYTkNTaG1jMGdZaW9oR28xVjJQQTgxZjRrRFRlcFJZZHZUYVh6TmVuNGJaaVpkaFR0TGxTSThzR09Jb2lZZ29aT3dub0c2N0VIQTFCRDQyZGpxVXM5Y0Jpajc0Y1kxZ0VoSU9yd1d0cmxOSjZwWk9TV3RMeDJ1WEdVNjFMZWpuTjJpaUVhdExScXd1QmJHNjVGTUphMTJhUDZFZG8wdUVnQkwwY3hNUkVSRlI4QWdoK3F3MFlPVTJFWTBwcWxSeG91MEFEcmRzd2NHV2phaXdIZWgxMzBURE9Kd1Z2d3huSlN4RGJzeE0zZ1FURVkwMlhqdlVQYmNOTExHdGlZUXkvYlV4bGRqMlNnK3M3a1pmUDJ1UEdhM3VCbGpjWmxqYzVxNnRRbHptb1BXMDdpeFNZL1FuckdQMXFaMFMySjIrOU1uc2NVMUVSRVEwaGpDNVRVU2pYck9yQm9kYXQrQnd5eFljYWQxMnhrZWJNNk1LTVMxK0NhWWxMRVY2WkFFZlJ5WWlHclVrNUlFZkFwYmVQK1E4RTFING4wQjBmcEJqR25wZHFxdzlweWVyelYyV2JaN21rTVFRclkxSHJDNFpSbDBLNGpvbHFVOVBYT3NVUTBqT1QwUkVSRVFqRjVQYlJEVHF1RlFIU2kyN2NMaDFNdzYzYkVXdDQxaXYreXBDUVY3TVhFeExXSXBwOFl1Um9CODNoSkVTRVZHNHlPTXZRZGI4WTBCalJkclZFQm5mRFhKRXdkVXhBYU92d3JvalNkM1FxVFZJeDdJWlh1a09TUXd4MmtURTZsTjZxTEJPUmx4NzViVlJsd3l0R0R2VjcwUkVSRVFVWE95NVRVUWpua3Qxb055NkYwY3RPMUZxMllWeTIvNHozcWpINmxJd0tlNWNUSTVkaUVteDV5QktHemVFMFJJUlViaEo4ejhoaTc0RFlBQ1h3UkdaVUJaK0JZVGhiNGVFQ3B1bnVWdHl1dFZkMzJYWjRqYkQ3cldFSkFhdDBDTldud3lqTnRtZm5EYnFrdnl2T3hMWVJsMFNOSUoxTkVSRVJFUTBjT3k1VFVTamtrdTFvOHo2VFhzeXV3Z1Z0djI5VGdRSitHN0VKeGpuWUhMY3VaZ1V1eEJwa1hsc04wSkVORmJaU2lIMy9nc0dsTmhXOUZCbS9pbm9pVzBKaVRaUHk2bUpGMTExN2EvcjJpZGxQRFVob3lxOVFUMDNBQWdJUkdzVE9pV291Mzd2bkx5TzBNVHdieWdSRVJFUkRSdE1iaFBSc0dmMU5LTE11aGRsMXIwNFppMUNoZTFBbnpmM3BzZzhUSTQ5RjVQaUZpSXZaZzc3ZEJJUkVlQ3hRTjF6SytEcGZlNkZNeEZUL3dlSW05WHYvU1VrN0o3Vzl1cnFPbi9pdWlOUjNlcXVSMHQ3OGpvVXJVRU1TcFMveXJxblpIVkhoWFdNTmhHSzBBVDkvRVJFUkVSRW9jYmtOaEVOSzZyMDRxUzl4SmZNdHUxRm1mVWJORGdyK3h5WEZwbUhmT004NUJubllrTE1IQmgxU1VNUUxSRVJqUmhTaGR4M0wyQXJHZEJ3a2ZNQXhMZ2JmSWVDaE5OcjgxZFd0N2pydWlXck83WjVwQ3VJYjhJM1YwU01Oc25mdTdwN3BiVXZjUjJqUzRKQmlRcnF1WW1JaUlpSWhoc210NGtvYkNRa1dseDFxR3c3aUhMYmZwUmI5NkxDZGdBdTFkN24yUFRJZ2xQSmJPTWN4R2dUaGlCaUlpSWFxV1RwZjBIV2Y5cm5mdTcvejk1OXg4bFZsM3NjLzV3emRYdHZ5U2Fic3B2ZUcybENLS0VFTUtnWTVFcFJtaFJSMUN1Z2dnb0NlaStJZEZTS1NCRkJJdDRBb1NZUUFna2twUGZlTnNuMmtxMVR6LzFqZGpmWmJOOXNUYjd2MXl1dnpNNmM4enZQN0c3S2Z1ZVo1MmNZbEpnMmpwZ21wVWJvOTdLSWdaUTZLam15OVh1VSt2SXA4K1hqRFZaM2FIMEdaazB3blVTTU00bG9Sekl4dFJzd09wT0ljU1FUN1VnaXdoNkhhWmdkZW0wUkVSRVJrZDVLRzBxS1NKZXdzQ2p5SENTN2NndlpsVnM0V0xHWjdNb3RsUHVMV3p6WGJqanBGekdTQVpGakdSQTVqa0dSRTRpd3gzWkIxU0lpY2pLd0RyK0p0ZjU2TEFQS0RaTmkwMDZKYWFQRVpxUFlQT1pqMDBhNTJiSEJzWUZCcENNK0ZGbzdrb2wySnRYY3JnbXdhejZPdENjb3RCWVJFUkVST1Vack5wUlV1QzBpSFM1b0JTbnc3QXNGMlJWYmFnTHR6VlFIeWx0MWZvd3ptUUVSNHhnWU9ZNk15TEdraHcvRFpqZzZ1V29SRWVudHZNRXFTcnc1RkhzUFUrek5vY1J6bU9LeU5SUVZmMDZKYVZKaW1nUmEvdjl4cTBYYTQ0aDJIdE5oN1VnaXhwbDg5TFlqbVVoSFBEWkRiNVlVRVJFUkVXa3JoZHNpdmNTaHF1MmtoV1ZoMEhFL2NIZVZvQlVndDNwM1RaQWQ2c1krV0xtMVZhTkZBRnkyQ05MRGg5RTNmQmdESWtLZDJiSE8xRTZ1V2tSRWVodUxJR1crd2xCdzdUbE1zZmZ3TVVGMjZIYUZ2NlJEcnVXMmdzUUZBMFJIakNJNmN0alJMbXRIRXRITzVKck5HQlAxd3F1SWlJaUlTQ2RxVGJpdE5oS1JicmFxOEcxZTNYc1g1NlJlei9sOWIrbnVjcHBrWVZIdUt5S25laGM1VlR2SnFkckZ3Y290SEtyYWdUL29hZFVhWWJabzBpT0dreDQrblBUd0VhU0hEeWZSM1E4RHZRMWJST1JVNXdsV2hqcXRqd3VzYTIrWGVuTUpXUDRUdm82SlJXd3dRRnd3U0V3Z1VIUGJUMXd3UUV3Z0ZHcTdyU0JHMWwwWWcyN3JnR2NtSWlJaUlpS2RSZUcyU0RmNlBPODE1dSsvSDRBUER2K0ZHR2NLMDVJdTdlYXFvTUpmVWhkZzUxVHZyTHZkbG82NFNIczgvU0pHMERmOGFKZ2Q1MHJybGQzcElpSnk0bnhCRDBXZWJBbzgyUlI2RGxEb3lhYkllekFVWm5zT1V4VTQwaUhYaWJESEVtdFBJS1ppRjNHK0N1S0NBZUlDQVdLQ0FlS0NBYUtDUVV5YWYrT2lrZm9OakVFLzdwQjZSRVJFUkVTazh5amNGdWttaTNLZTQ1M3NSK3MrVGcwYnpNallNN3EwaHFyQWtWQ0FYYldUdzdWaGR0Vk95djFGYlZvbjFwbEMzL0RoOUFzZlVkT1pQWUlvUjZLQ2JCR1JVNGlGUmFXL2xBTFBBUW85QjJwK3o2YXdPblQ3aUMvL2hLOWhNeHpFT2xPSmM2WVJWL043ck91WTI4NVVuSUZxZ2lzdWd2SkQ3YnRJMUNpTVVZK0MvZzBURVJFUkVlbnhGRzZMZERFTGkzZXlIMlZ4enZOMTkvV1BHTVgxV1U4UllZL3RsT3VWK1FySXE5NUxYdlVlOHFyMzFJVFl1OW9jTkRoTk42bGhtYVNFRFNiVlBaaTA4Q0draHc4ajBoN2Y0WFdMaUVqUEU3UUNsSGh6NmdMc1FrLzIwUkRiazkzcWpZT2JFbW1QSjg2VlZoZFVoMExzbzdjakhYSE5qN0lLVkJKYy9WOVF2cTE5QlRnVE1DZThETGJ3OXAwdklpSWlJaUpkU3VHMlNCZXlDREovM3dNc3kzKzk3cjdCVVpPNEx2TnhYTGFJRTFyYmIza3ByRDVBYnZXZWVrRjJYdlhlTm9jTmRzTkpTdGdnVXNNeVNRMGJUS283azdTd3pKcXhJcHFQTFNKeU1yT3dxUEFYMS94YnNwZjhZMzR2OEJ3Z2FBWGF2WGFFUFpZRVZ6cUpybjRrdVBvUjcrcEx2TE1Qc2M0MFlwMHBPRXpYQ1JUdXcxcDdEWlNzYk4vNWhoMXozQXZnVG05L0RTSWlJaUlpMHFVVWJvdDBrWURsNTU5NzcyWlY0VHQxOTQySU9aMnJCLyt4VFQvTVYvaEx5S3ZlUTI3MUh2S3I5NUpiRlFxeEN6M1pXQVRiVkpQTnNKUHNIa0JLVFlpZDVzNGtOU3lUQkZjL1RFTWh0b2pJeWN3WDlGRGcyVjh2d002cjNrTis5VDZxQW1YdFd0TTBUT0tjZlVod3BaUGc2bGNUWXFmWC9YTGJJanY0V2RTd2dsZ2JmNFJWOEZFN0Z6QXdSajhOY2RNNnRDd1JFUkVSRWVsY0NyZFBFaGF3SlRmSXl1d0FPd3FDRkZkWmVQemRYZFhKejJXSHVEQ0RyRVNUeWVrMmhxZVlqVTdvOUFjOXZMajdkamFXZkZ4MzMvajQ4L212Z1E5Z014citNUXhhQVlxOEIwTWhkbFg5VHV5MmJPcFl5Mm1Ha2V3ZVFMSjdZTjN2YVdHWkpMb3pHcjIraUlpY0hDeUNsSGh6eWEvZWQxeUl2WmNTNzJHc0ZqWldiSXpMRmxFdnRENTZ1eCt4enRSdStIZkZ3dHIyYTZ4RC8ycjNDc2FJLzhWSSswWUgxaVFpSWlJaUlsM0JzQ3lyN1QvVlNJK1NXMmJ4d2lvZk93cmExclVySFM4cjBlUjdFeDJrUkIyTnVEM0JTcDdmK1dOMkhQbXk3cjZwU2QvaTB2NTM0N2M4NUZUdHFqZENKTGQ2RHdYVit3bFl2alpmUDg2WlZpL0FUbllQSU1rOWdCaG5zalozRkJFNWlWbFlsSHJ6eUtuZVJXN2RKc0doallLOXdhbzJyMmNhTmhKZC9VaHlENmo3dHlUWlBZQWtWd2FSanZnZTlXK0t0ZWRSck8yL2EvZjVSdVlkR0lOLzNvRVZpWWlJaUloSVJ6QU1vOFVmUEJSdTkzSTdDb0k4L3JtWHlyYm5vTkpKd2gxdzZ3d25XWWttVllFai9IWDd6ZXlyV0YvMytPQ29pVVE2a2poY3VaWDg2bjF0N3Bwem1tNlMzQU5JY1Erc0YyQW51UWZnTk4wZC9YUkVSS1FIc2JBbzl4V0dOZ2F1cmcyeGQ1RlR0Yk5kbXpsR081SkljbWZVdkNnNmdDUjNCa211Z1NTNCttSWF0azU0QmgzTDJ2ODgxcGJiMjMyKzBmOTZqT0VQUUE4SzYwVkVSRVJFSkVUaDlra3V0OHppL3NVZUJkczlVTGdEZm5xR2w1ZjN6NlBJZTZoZGEwUTdra0lCZGxnb3hLNE5zME5kMkpxSExTSnlzcXZ3bDlSMVh4K3Uya0Z1OVM1eXFuYTFlVHhWN1l1aXRkM1h0UjNZU2U2TXpwdUIzUVdzdlU5aGJmdDF1ODgzMHI0Vm1yT3RQU1pFUkVSRVJIcWsxb1RiR3JiYlMxbkFDNnQ4Q3JaN3FFb2Z2TGJXUldWTTgxMTBCaVpKN3Y2a2htVWVNMG9rMUkzZG13TUhFUkZwdmFBVkpOK3psNE9WVyt0K0hhN2FRWm12c0UzcjJFMFhLZTZCcE5adUVoeVdTYW83a3poWDJrbjJvcWlGdGVzaHJKMy8wKzRWak1Sek1FWS9vV0JiUkVSRVJLU1hVN2pkUzIzSkRXckdkZyszbzhBaXhUVURITzgyZWN5MHBIbGNsUDRqQmRraUlxY0lmOUREb2FvZHh3WFoyL0VHcTF1OWhzMXcxSVRZZzBrTnl5UWxiRENwN2t3U1hPbVlKMzFZYTJGdHZ4ZHJ6K1B0WHlKMkNzYTR2NEhoNkxpeVJFUkVSRVNrVzJnc1NTLzE5MVUrbHU0SmRIY1owb0kraWFzcGo3eXhWY2NPanBySU4vdi9pclN3ekU2dVNrUkV1a0pWb0t4ZWlIMndjZ3U1MWJzSldxMTdjZG8wYkNTNUI5UjBZQSt1NjhoT2RQWHZGZk93TzV3VnhOcjZDNno5ejdWL2pjamhtRlBlQWtkc3g5VWxJaUlpSWlLZFFqTzNUMkozdmU4aHAweGZ1cDR1TmNyZ3Z2TmNGSGtPOHVhQi8yRlR5U2V0T3M5bGhuTk4xbU5rUlUzcDNBSkZSS1JESFBIbGsxMjVtZXpLclJ5cTNFWjI1UmFLUEFkYmZYNllMWnIwOEdIMENSOVc5M3V5T3dPYnVvdERyQURXcHR1d0RyN2EvalhDTWpCUGV3ZGNxUjFYbDRpSWlJaUlkQnJOM0Q2SkZWY3AyTzROYXI5TzhhNitYSnY1R0JCNlMvcmkzQmQ0NytDVFRaN25DVmJ5YWU1TENyZEZSSG9nYjdDS0F4V2IyVit4Z1gwVjY5bGZzWUVTYjI2cno0OTFwdEkzZkJqcDRjUHBFejZVOVBCaHhEclRNR2p4LzIybkpzdUh0ZjRtckp6L3RIOE5aeExtcERjVWJJdUlpSWlJbkdRVWJ2ZFNIbjkzVnlDdDBkalh5VzY2T0RmdEI1eWI5Z01BTnBjdTRWLzdma2VwTjYvZWNaZjB1Nk1yU2hRUmtXWllCTW10MmxNWFl1K3IyRUJPMVk1V2pSWXhNRWwyRDZCditMQjZ2eUxzR29uUmFrRVAxdHByc1BMZmIvOGE5aWpNU2YrQzhJRWRWNWVJaUlpSWlQUUlDcmRGdXRtSW1EUDR6Wmd6QU9yR2wyd3QvWXdFVjNvM1Z5WWljdW9wOHhXd3J5YkUzbCsrbnYyVm0vQUVLbG84ejJZNDZCTStoUFR3NFRVaDluRFN3ckp3bXU0dXFQb2tGYWpFV25NbFZ1R1M5cTloajhTYytFK0lHdFZ4ZFltSWlJaUlTSStoY0Z1a0J6bDJmSW1JaUhRdVg5QkRkdVZtOWxXc1oxLzVCdlpYYktEWWU3aFY1eWE2K3RNL1loUVprYVBwSHpHR3Z1RkRzUnZPVHE3NEZPSXZJN2o2Y2lqK292MXJPT0pDSGR2UjR6cXVMaEVSRVJFUjZWRVVib3VJaU1ncG9UcFF6cDd5dGV3dVc4V3U4cTg0VUxHSmdOWHluSzh3V3pRWmthUEppQmhELzRqUjlJOFlwZEVpbmNsWFJQQ3JlWEJrYmZ2WGNDWmhUcG9QVVNNNnJpNFJFUkVSRWVseEZHNmY0bEtqREhMS0d0K2NjbGl5eWJiOElGWXI5NjQwRExodHBoTmZBSjVZNW0zMG1MTXpiY3djYU9lUG4zb3A5N1IvVTB5ajVuckJWaTVoTjhIZnpIalVsQ2lEdnRFbXF3OEcybDJUaUlqMExCWCtFbmFYcnc2RjJXVmZjYkJ5R3hiTno4cTJHWGI2aGcramY4Um9NaUpDWGRtSjduN2E3TEdyVk80bHVQbzdVTEd6L1d1NCsySk8ramRFRE82NHVrUkVSRVJFcEVkU3VIMEtpM0ViM0hlZWl5ZVdlVmw3cVA0UCs5RnVnOXRtT25seGxZOWwrMW9YK0U3cmIyTmtpc25UWC9nYWZkeHBnem5EN0d6TUNiWVliRjg4d3M3RncrM2NNTCs2MGNmbkRMUHpqVkYyYm42ekdtOEw1WTNyWS9MZDhRNyt0TlRMb1NPaDY0WTVJQ1BPWkY5eGtDb2ZuRFhZenRjRzJ2ak5CMEh5SzQ3V2xocGxFTzB5MkZVVUpORHkzbUVpSXRLTmp2anlhN3F5UTJGMlR0V3VGczlKY0tYWGhkZ1prYVBwR3pZVXUrbnFnbXFsZ1pLVkJOZGNBZDdDOXE4UlBnQnowcHNRMXEvajZoSVJFUkVSa1I1TDRmWXBiRlNxaVRjQUIwb3NVcU1hZHFSdHpRdHk0WEE3dTRzYVQzV1A3ZmlPY2huTUd4UDZkcnBwcWdOdzFEdDJaMkdROVllRHhMZ05aZ3l3TVdPQXJjRjYrNHFEL0c1UnFPUGJBTXhtbXVTTW1zZWE2OGF1ZGZDSWhjT0VuNTN1NUE4ZmU4bXZzTWhLTlBuUkRDZi84NG1YSFFWQkZtejJNNjIveVgrTmQvRG9aMGU3em1kazJMaGdtSjBmL1Y4MWxRcTNSVVI2REF1TFlzOWhkcGV2WWxkTlozYUJaMytMNTZXRlpUSW9haUtESXljeUtHb2kwWTZrTHFoV1dtTGx2b1cxL2tZSWV0cS9TTVFRek1uL0JsZHF4eFVtSWlJaUlpSTltc0x0VTlqNFBqWTI1Z1E0ZmFDTkM0YzMvYTF3MzNtTmQ3QmQ5MGFvcTlvMDRBZFRIWlI3NGNFbEhnYkdtM2o4Y0tEMGFCcWNGR0Z3OHpRbkgyejM4OFgrSUJQVFRaWWYxeEh1YThORUVJY1pHa25TbXJFaytlVVdUeTczOGQrbk8vbkoxNXc4c05oYjE1MmRGR0d3b3dBcXZCYnZiZ3Z3cmRGMlJxV2FiTXdKMVo0YWJWQlNaVkhaZURPNmlJaDBvUkp2RHR1T0xHTm4yVmZzS3Z1S0VtOU9zOGNibUtSSERHZFE1RVFHUjAxa1lPUjR6Y3J1Y1N5c3ZVOWhiZnN0MFA1eFpVU1B4cHo0QmpnVE9xb3dFUkVSRVJIcEJSUnVuNktpWEFhalUwMysvSVdQTlljQ3ZMbkpqMm1BbzJGRGRRTmUvOUVmUDAwRHJwdmlvSCtzd2YyTHZlU1dXWHgzZ28za0NJUDdGbnNwcVFvZE9XdVFuWEt2eGY5dDlqTTgyZVRDWVhaS3FpdyszdFg2Ukh0MmxwMUlaK2oyc0dRVGdHK01yUDh0WEZSbHNXUjN3elYzRkFSNWRhMlA5RmlUU2w4b3JQWUhvVy9NMGZid1JUdjluSk5sSXpQaGFMZzlJTTVrYi9FSi9MQXRJaUx0NWcxV3NhdnNLN1lkV2NhMjB1WGtWdTl1OW5pYjRhQi94Q2dHUjAxa1VOUWtCa1NNd1cyTDdLSnFwYzBzUDlhV1gyQWQrTnVKclJNN0dYUGlQOEVlMHpGMWlZaUlpSWhJcjZGdyt4UTFMY09HellTTnVVZUQ0Q245YkZ3M3hkSE1XU0YzdmUrcEcwbVNFV2N5T3RYR241YUdnbTJBWjFmNCtPMDVUczRiWXVPMWRYNW1aOWtabTJieWg0KzllUHl3OWxDUXovY0d1R2k0bmMvM0JscWNtVjNyck1FMmtpTHJ6eW81dnVOOFIwR3cwWEFiNEpQZEFlRG9ZOW1sUVFiRm0zVWZld1B3NncrOFZIaER6eU1oM0NBdXpHRHhUbTB5S1NMU0ZTeUNIS3JjWGhObUwyTjMrUm9DVnROdm5YR2FiZ1pFanFzYk05SS9ZalFPemN2dUhieUZXT3V2eHlyODlJU1dNZUpuWWt4NEJXd1JIVlNZaUlpSWlJajBKZ3EzVDBFMkU4N0pETFZvTjdaSjRzL2ZhWHplWmY5WWcxdG5PT3ZkdDZjb3lHOCs5T0MwVVc5dTkwdHIvQndzRFpJYVpaQVNaWkFVYWVBNDVwaFBkZ2Y0S2p0QWZIam80M0l2bEhzc3JwbnNZSHJHMGZieFp5OTFjNlRhNHFkdmUvakZlMGZydW1xQ2c5RnBacjFhZjNtV0U5OXh6eWZTYWRUclJpK3R0dXBHbVd6UEQzSldwaDJuamJxQXZUYllCaGlaR2dxK04rZTJmOWkydzEvS2wxK3V3K1Z5NFhhN2lZK1BKekV4RWRNMFd6NVpST1FVY01TWHovWWpYOVIxWjVmN2k1bzgxbVk0R0JRNW5pRXgwOGlNbWtKNitIQnNodjRyMCt1VWJTUzQ1a3FvT25CQ3l4aEo1MkNNZlFGczdvNnBTMFJFUkVSRWVoMzlSSGdLbXRyZlZoY3FOOGJWeEhlRjA5NzRPVVdWRnM5ZTJ2SVBsazNON2daNFo0dWZOemY1V2I0dndON2lJS05UYll4T05mbkhXaDhlZitpWU1BZDQvS0U1MjA1N2FEektzUncyZzNLUGhkc2UybkN5eWdmWFRIWXdKdTFva0h4czEvbkczQ0RuRG9IUmFUWldaVGZzenA3VTEwWnB0Y1gra3ZhSDIrSFZoL2pzczgvcTNXZXoyZWpiL2JTZDNnQUFJQUJKUkVGVXR5L0RodzlueUpBaE9KM09KczRXRVRuNStJTWVkcGV2WnR1UjVXd3JYY2FocXUzTkhwOFNOcGloMGRNWUdqMmR3VkVUY1pwaFhWU3BkQWJyOEwreE52MElBdFVudEk2UmNqSEdtTCtBcVg5RFJVUkVSRVJPWlFxM1R6Rk9HOHdkRVpwL0hlbHNQS3h1TG9SdVN1M21rbzM1eGtnN0Z3NjNOM3RNclMxNVFiYmtoVHF1UjZlYTlVYUNmSE9VZzBIeEJyOWI1Q1hDYVZEbHJ6OEwyMkZDd0xMNC9RVXVQdG9aNEowdGZ0N2Q1dWVML1FZRDR3MW1aOVgvZHQrYUY2VGNhekU5bzJHNEhSOXVNQ3c1ZFAwVG1iaGRHam1jQjY4YWk4ZmpvYXFxaW9LQ0FuSnljdGkxYXhmdnYvOCtuM3p5Q1JNblRtVGl4SWtLdVVYa3BKVmZ2Wi9OcFord3JYUVpPOHRYNFE4Mi9nNGhnQWg3TEVPaXB6STBlanBEb3FjUjYwenB3a3FsMDFoK3JPMzNZdTE5Nm9TWE10S3Z4Qmp4SUtoclgwUkVSRVRrbEtlZkNrNHg1dzZ4RXhkdThQZXZmSHh2VXYzNTJ0dnlnenoydVpmMWh4dnZWQTUzUUdhaVNYSFYwYmpYWVlNWWQ5TmQ0QUJoanREamlSSE5Id2RRVU5GNGxPeXloenJPUDlvUmF0ZU9ja0dGdC80eERodFUrMkQ5NFNDbjliUHh6aFkvT3dwQ3p5VmcyWmlkVmYvNG9BWEw5d1U0SjlOT2NxUkJYdm5SYTUrVGFjTTA0TE85eDdXSHQ0TnBtb1NGaFJFV0ZrWjhmRHhEaGd6aDlOTlBKeWNuaDVVclY3SnMyVExXcjEvUCtlZWZUMFpHeGdsZlQwU2t1MWtFMlYreGtZM0ZIN094NU9ObU40SzBHWFlHUm80UGRXZkhUS2R2K0RBTU5McnBwT0l0eEZwL0ExYmhraE5leWhqeUc0eUJQd1JhL2orRmlJaUlpSWljL0JSdW4yTEtQUmFMZHdiWVhuQTB3RzdOU0pIRy9PMHJIOFdWRmo4OXZYVWR4Mys0b09XTzhLYTZ1MC9yWjhOdGg2VjdReDNXaVJFR2g0N1VEK0VkSnZnQ3NPWlFnQmtEYlBTTE5UblF3a2lSajNjRk9EdlR6dHdSZHA1WkVkcTBMTVp0TUd1d25TMTVRYkpMVDZSdnUzbXBxYWxjZlBIRjVPYm04czQ3Ny9ER0cyOHdaY29VWnM2Y2lXSG9oM1lSNlYzOFFRL2J5NzVrWThuSGJDcFpRcG12b01sams5MERHUm85bmFFeDB4Z2NOUW1YR2Q2RmxVcVhLdjZDNFBvYm9QclFpYTFqT2pGR1A0MlJPcmRqNmhJUkVSRVJrWk9Dd3UxVHpQTDlBUUxCUUlPWjIyOXM4TFAyVU1PNTAwMnBIVjJ5SlQvSVRXKzJiVzdtZ0RpVGZyRUdTL2UwN25xbUFSY01zN1AyY0lDaVNvc1l0MEdrMDZDbzhyaXhKRFlEVDhCaVMxNFFqeCttcExjY2J1ZVZXeXpiRjJEbUFCdEw5d1RZbWgva08rTkNtMHorWjlPSmQyMjNSa3BLQ2xkY2NRWHZ2ZmNlSzFhc29LU2toRGx6NW1DejJWbytXVVNrRzFYNFM5aFN1cFNOSlIrenRmUnp2TUdxUm85em1DNkdSazluUk93WkRJMmVScHd6cllzcmxTNW5CYkgyUElhMTgvZGd0ZjcvRjQxeUptQ09meGxpSjNkTWJTSWlJaUlpY3RKUXVIMks4VFNTMXdZdEtLNnlLS3hzWFpleVB4ZzZ4NnI1NVd2ano2eGowa3d1R0dxdk4wKzdPZE15YkNSRkdQejlxOUR4UTVOQ2IxYy9kS1IrdlM0N2VBT2gramJsQmhqZjE4YjhqUzBIMVBNMytKblF4K1RhS1E0KzJCNWdjcnFOTC9ZSDJGWFkvbzBrMjhycGRQTDFyMytkbFN0WHNuVHBVajc4OEVQT1AvLzhMcnUraUVockZYa09zckhrWXphVUxHWlArV3FDVnVOL1YwYllZeGtaTzR2UnNXZVJGVDBWcDltK2R3bEpMK1F0d0ZwL0UxYmh4eWUrVmtRbTVvUi9RdmlBRTE5TFJFUkVSRVJPT2dxM2hSdm1oenF2V3p1ZTVKSFB2SFhuQUR6eWRWZVRtMU0yNS9qck5UV1NKTHZFNHIxdGZyYm1od0tVYVJtaGp1YmRSVWNERmJzWjZ2RDIxbVRaYjJ6d1UrNXRzQlFRT3U3TXdUWVcxWVRyWlI2THY2LzJjOU5VQjVlTnRWTlVhZkhQdFYzVHRYMjh5Wk1uNDNRNitlaWpqNGlQajJmS2xDbmRVb2VJU0MwTGkreUt6V3dzQ2MzUFBseTFvOGxqazl6OUdSVjdGcU5penlRallpeW1vZG5acHhxcjZIT3M5VGVBSi9lRTF6TGlaMktNK3hzNDRqcWdNaEVSRVJFUk9Sa3AzSlk2ZDc3cmFYRGZIeTV3OGVZbVAxL3VQOXBsZmFTNmZzZjBBNHU5bU1kazJ3UGlUS0pjQmh0eUd1L01QbmVJbmRNSDJyanIvWWJYYTh5K2tpRDdhc2FMcE1jWWpFb3gyVmNTckxmNXBOc2VLcURhSDdydjJNMGhqeFhqTnJocW9vTUJjV1pkdUExUTdiUHdCME1oZWJuWHd0YU5lY3pZc1dNcExDeGs2ZEtseE1YRmtaV1YxZkpKSWlJZHlNSmlmOFZHMWhRdFpGM3hoNVI2ODVvOE5pTmlES1Bpem1SVTdKa2t1d2RpYUtPL1U1UGx3OXIxSjZ6ZEQwRVQzZnh0WVdUOEFHUG9iOEZ3dEhpc2lJaUlpSWljdWhSdVM1MWp3K0pqVlhpc0poK0Roa0h5bFJOc0RFNHdLYTZ5K0NxN1ljQmQ0UTBkbjFQV3RzMGFEUU11SCtmQU1PRGo0MGFhT0d1K2t4c2J1d0xncm5uOFJ6T2MrSUlXVHkwLzJ0WjlkcWFOeThZNjhQamhxK3dBVS92YnVPdHNKOCt2OUxFbHIrdEdreHhyMXF4WkZCVVZzWERoUXE2NDRnb1NFaEs2cFE0Uk9iWGtWdTFpVmRGQzFoUzlTNkVudTlGajdJYVRyT2pUR0JWN0ppTmp6eURha2RURlZVcVBVN0dENFBxYjRNamFFMS9MZEdLTWZCaWp6M2RPZkMwUkVSRVJFVG5wS2R5V0pyVzM5KzdwNVQ1K2RvYVRHMDV6WURmaGkvMzFnK2oycmp0M2hKMmhTU2E1WlJiTGoxc3pOU3EwYXFXdjhYUEg5d21OTXNrcEMvTGtjaDlGbFJaSkVRYmZIZTlnVktwSllhWEY0NTk3eVM2MTJGMFU1TEl4RG41MnVwTmwrd0w4M3laL3ErZVJkeFRUTkxub29vdDQ4Y1VYK2Vpamo3anNzc3U2OVBvaWN1b285aDVpVGRGN3JDNWN5S0dxN1kwZUUyNlBZVVRNNll5S1BaT2hNZE54bWVGZFhLWDBTRllRYS84eldOdnZoV0RyM28zVkxIY2E1cmdYSVdiOGlhOGxJaUlpSWlLbkJJWGIwa0NVeTZEQ2F6RTRJVFNidzl2R0RTUEx2UllQZitybFo2YzdxZlJaUkxrTUFsWm85SWZiWVpDVmFGTFZSQWpkbE5sWmRpNGFiaWRvd2Q5WCtRZ0U0Ykt4ZHV3MTgxREc5ekd4TE5oYjNIaW45WmNIQWhnRy9Qa0xMK0VPZzNsajdKeVZhY2R1d3BwREFmNzJsWi9LbW83eXhUc0Q3Q3EwdUhheWcra1pOcWIwczdIeVFJRDN0L3ZKTHUyNmtOdnRkblBHR1dmdzl0dHZzMlhMRm9ZUEg5NWwxeGFSazF1NXY0aTFSUit3cHVoZDlwU3ZhZlFZdHkyUzBYRm5NeUgrQXJLaVRzTTBiRjFjcGZSbzFkbFlHMjdGS2xyYU1ldkZUY1VjOXpkdzZwMEFJaUlpSWlMU2VncTNwWUU3ejNTU0Voa0tqYjBCMkpiZjl0RWNaUjZMZXoveUVMVGdrcEdoWVBwWVMvZTBQakUzREppVUhncmEzOWpnWjN0QnFKNzRjSU9KZlVOaFMwbVZ4WXVyUXgzWmpWbDVJTURLQTZGclhqN1p6cVIwRzhWVkZxK3Y4N095a2RFcCs0cUQzUE9SaDNPejdNd1pabWRDWHh2dmJldjZUU2FIRGgzS3VuWHJXTEprQ1lNR0RjTGxjblY1RFNKeWNxZ09sTE9oWkRGckNoZXl2ZXdMZ28zTVJiWWJUa2JHbnNINCtBc1lFZk0xN0tiK3pwSGpXVmlIWHNmYWNpZjR5enBrUmFQL05SaEQ3d1BUMlNIcmlZaUlpSWpJcVVQaDlpbXEyaDhhRjlKWUZQemFPaC94NFFiQklHd3ZDTFo3SkVldzVyVFZCNFBBMFdBNHQ5eGl4WUhXaDl1V0JYLyt3c2RwL1cxOHNQM29Pazh2OTJIZ0F5TjBUR3U5dU5yUHpzSWduKzRPTk51VkhnakN1OXY4TE5rVElDM0s0T0NScmgxTlV1dXNzODdpeFJkZlpQbnk1Y3lhTmF0YmFoQ1Izc2tmOUxDNWRDbXJpeGF5dWVSVC9KYTN3VEdtWVRJa2Vob1Q0dWN3S3ZaTTNMYklicWhVZW9YcWJLek4vNDJWLzFISHJHZVB4Qmo1SjR6VWIzVE1laUlpSWlJaWNzb3hMS3N0c2FEMEZMZjhwN3JKelJPbDUzRFo0Y2xMM0NlOHpxSkZpOWk0Y1NQWFgzODk0ZUdhZFNzaVRiT3cyRjIybWhXRi8yRkQ4U0txQStXTkhqY3djandUNHVjd052NWNJdTF4WFZ5bDlDcFdBR3YvczFnNzdvZEFaY2VzR1QwR2MreHpFRDZ3WTlZVEVSRVJFWkdUam1FWUxXN2RwODd0WGlvdXpDQ25USzlMOUhSeFllM2RQck8reVpNbnMyN2RPdGF1WGN2MDZkTTdaRTBST2JtVStRcFpXYmlBTHd2K1RYNzF2a2FQNlJzK2pQSHhGekErL256aW5HbGRYS0gwU21XYkNXNjZEVXBYZDlpU1J2L3JNWWJlb3pFa0lpSWlJaUp5d2hSdTkxSlppU1k1WlczYzZWRzYzSkJFczBQV2lZNk9KaXNyaTdWcjF6Smx5aFRzZHYzUkZSRUlXa0cySDFuT0Z3WHoyVmp5TVVHcjRiOExpYTcrVElpL2dQRUpGNURpSHRRTlZVcXZGUFJnN1hvSWE4L2pZSFhRVzhYc01SaWpIc05JdWJCajFoTVJFUkVSa1ZPZUVySmVhbks2clUyYk1rcjNtSlJ1NjdpMUprMWkrL2J0Yk42OG1URmp4blRZdWlMUyt4UjdEN09pNEQ5OFdmQW1KZDZjQm8rN2JaRk1pSi9EbE1STDZCY3hFb09PZVJlSm5CcXNna1ZZVzM0QmxiczdidEhZU1poai9ncGgvVHR1VFJFUkVSRVJPZVVwM082bGhxZVlaQ1dhN0NnSWRuY3Awb1FoaVNiRFV6cW1jeHNnTFMyTlBuMzZzR3JWS29YYklxZWdnT1ZuVThrbmZGRXduMjJseTdBYTJSSjRZT1I0cGlaOWk3RnhzM0dhWWQxUXBmUnFsWHV3dHQ2RmxmOSt4NjFwMkRFRy94eGowSS9CMEg4N1JVUkVSRVNrWSttbmpGN0tBTDQzMGNIOWl6MVUrcnE3R2psZXVOUGc2b21PRHUrVkhEdDJMTysrK3k2NXVibWtwS1IwOE9vaTBoUGxWKy9qaTRMNXJDeFlRTG0vcU1IakVmWllKaVY4bmFtSjN5QWxiSEEzVkNpOVhxQUNhOWZEV1B1ZWhxQzM0OWFOeU1JYzgyZUlIdHR4YTRxSWlJaUlpQnhENFhZdmxoSmxjT3NNSjQ5LzdsWEEzWU9FT3cxdW5lNGdKYXJqeHdCa1ptWml0OXZac21XTHdtMlJrNWd2NkdGOThZZDhVVENmWFdXckdqMW1TUFJVcGlaK2sxRnhaMkUzdERHZnRJZUZkWGcrMXJiZmdxZmhlSnNUWVdUY2dKSDFhN0M1TzNSZEVSRVJFUkdSWXhtV1pUVjhYN1AwS3JsbEZpK3M4bWxFU1ErUWxXanl2WW1kRTJ6WFdyQmdBWWNPSGVJSFAvZ0JocUU1dWlJbm0venFmZnhweStWVUI4b2JQQmJ0U0dKSzRpV2NsdmdORWx6cDNWQ2RuRFJLdmlLNDdUZFE4bVhIcnV0S3hSajlCRWJDckk1ZFYwUkVSRVJFVGpsR0s0SXZoZHNuQ1F2WWtodmtxK3dBMnd1Q0ZGZFplUHpkWGRYSnoyV0h1RENESVlrbWs5SnRERTh4TzMzYnRoMDdkckJnd1FMbXpadEh2Mzc5T3ZscXJlUXZ3OXI3SkZiZXUxQzVCd0tWM1YyUmlOakNJWHdnUnZJRkdBTnVBWHRVZDFja1BVSDVOcXdkOTJQbExlendwWTArMzhZWTlnQTQ0anA4YlJFUkVSRVJPZlcwSnR6V1dKS1RoQUdNU0RFWjBZRWJHRXJQTkhEZ1FKeE9KMXUzYnUwUjRiWlZ1QVJyNDA4d0VtZGhqbndZSW9lQkxhSzd5eEtSUUFXVWI4WEtmb1hnNTJkZ2pQb1RSc0laM1YyVmRKZnFiS3lkLzROMTZEV3dPdmlkWG1IOU1VYitFU1Boekk1ZFYwUkVSRVJFcEFVS3QwVjZHYnZkenNDQkE5bTllM2QzbDFJVGJQOFFZL1NmTWVKbmRIYzVJbklzV3dURVRNU0ltUWhGbjJOdHVCRkdQWW1SY0hwM1Z5WmR5VnVJdGZzUnJBUFBkZXhta1FDR2laRnhJMGJtbmFGM0NvaUlpSWlJaUhReHRmbUs5RUlEQmd5Z3ZMeWNnb0tDN2l2Q1g0YTE4U2VZby8raVlGdWtoelBpWjJDTS9qUFd4dHZBWDliZDVVaFg4SlZnN2Z4Zmdrc25ZZTE3dXVPRDdlalJtRk0veEJoNnI0SnRFUkVSRVJIcE51cmNGdW1GTWpJeUFOaXpadytKaVluZFVvTzE5MG1NeEZrUVA3MWJyaThpYldQRXo0REVXYUUvdTVsM2RuYzUwbG04aFZqN25zYmEveXo0RzI1S2VzSnNib3pCZDJJTXVCRU0vVGRTUkVSRVJFUzZsenEzUlhxaHFLZ29FaElTMkx0M2I3ZlZZT1c5aTVIKzNXNjd2b2kwblpIKzNkREdyM0x5OGVSaWJmczF3VS9IWWUxK3BGT0NiU1BsSXN3Wnl6QUcvbERCdG9pSWlJaUk5QWo2eVVTa2x4b3dZQUJyMXF6QjUvUGhjRGk2dm9ES1BhSE5JMFdrOTRnY0JwVjd1N3NLNlVqVkI3SDJQSTZWL1dMSGp4NnBGVEVFWS9nREdBbXpPbWQ5RVJFUkVSR1JkbEs0TGRKTDllL2ZuMVdyVm5INDhHSDY5Ky9mOVFVRUtrTWIxb2xJNzJHTGdFQkZkMWNoSGVISUJxeDlmOFk2L0crd2ZKMXpEWHNreHVEYk1US3VCNk1iWGtRVkVSRVJFUkZwZ2NKdGtWNHFMUzBOb1B2Q2JSRVI2VnBXQUN2L2ZheDlmNGFpWloxNkthUHY1UmhaZDRNcnVWT3ZJeUlpSWlJaWNpSVVib3YwVW1GaFljVEd4cEtUazlQZHBZaUlTR2Z5bDJFZC9BZld2cjlDMWI3T3ZWYnNhWmhENzRIWVNaMTdIUkVSRVJFUmtRNmdjRnVrRjB0TFMyUC8vdjNkWFlhSWlIU0dpcDFZQjE3QU92aHlwMndRV1Uva1VJeXN1ekdTendPTXpyMldpSWlJaUloSUIxRzRMZEtMcGFXbHNXWExGbzRjT1VKMGRIUjNseU1pSWljcVVJMlZ1eUMwUVdUeEY1MS9QWGNmak13N01QcGNCb2IrV3lnaUlpSWlJcjJMZm9vUjZjVnE1MjduNU9RbzNCWVI2YzNLTm1ObHY0UjE2SFh3bDNiKzlld3hHSU4rZ3RIL09yQzVPLzk2SWlJaUlpSWluVURodGtndmxwU1VoTTFtNC9EaHd3d1pNcVM3eXhFUmtiYndsMlBsL0Fjcit5VW9YZFUxMTdTRlkvUy9GbVBnajhFUjJ6WFhGQkVSRVJFUjZTUUt0MFY2TVp2TlJuSnlNb2NQSCs3dVVrUkVwRFdDSHF6OGp5RG4zMWg1NzBIUTB6WFh0VWRpOUw4ZUkrTkdjQ1owelRWRlJFUkVSRVE2bWNMdFZyS0FMYmxCVm1ZSDJGRVFwTGpLd3VQdjdxcWt1N25zRUJkbWtKVm9Nam5keHZBVXM4dTM0ZXJUcHcvcjFxMGpHQXhpbW1ZWFgxMUVSRnBrQmJDS1BvUEQ4N0Z5M3diL2thNjd0ajBhSStNSEdCazNnQ091NjY0cklpSWlJaUxTQlJSdXQwSnVtY1VMcTN6c0tBaDJkeW5TdzNqOGtGTm1rVk1XWU9tZUFGbUpKdCtiNkNBbHF1c2k3dFRVVkZhdFdrVitmajRwS1NsZGRsMFJFV21HRllUU1ZWZzViMkxsL0FjOGVWMTdmVWNzUnNaTkdCblhnMTE3TW9pSWlJaUl5TWxKNFhZTGRoUUVlZnh6TDVXKzdxNUVlb01kQlVIdVgremgxaGxPc2hLN3BvdTZkbFBKM054Y2hkc2lJdDBwNk1FcVhBcDVDN0h5Myt2NlFCdkFsWUtSY1FOR3YydkJIdG4xMXhjUkVSRVJFZWxDQ3JlYmtWdG1LZGlXTnF2MHdlT2ZlL25WV2E0dTZlQ09pWW5CNlhTU2w5Y05JWXFJeUtuT1Y0eVYveUhrdll0VnNBZ0NsZDFUUjlRb2pBRTNZNlJlQXFhemUyb1FFUkVSRVJIcFlncTNtMkFCTDZ6eUtkaVdkcW4waGI1L2JwL2w3SklaM01uSnllVG41M2ZCbFVSRVRuVVdsRzNCS3Z3RThqL0FLbDRPVnFEYnFqR1N6b1VCTjJQRXo0QXUzL1ZCUkVSRVJFU2tleW5jYnNLVzNLQm1iTXNKMlZFUVpFdHVrQkVwblQrZUpEazVtUTBiTm1CWkZvYWhjRU5FcEVOVkg4SXFYQUtGbjJBVmZncmVibjR4MGViRzZQTWRqSXdiSVNLemUyc1JFUkVSRVJIcFJncTNtN0F5dS91NnNPVGs4VlYyb012Q2JaL1BSMGxKQ1hGeGNaMStQUkdSazVxL0ZLdG9HUlF1Q1hWb1YrenM3b3BDd2dkaDlMc2FvODkzd0puUTNkV0lpSWlJaUloME80WGJUVkRYdG5TRTdWMzBmWlNVbEFSQVhsNmV3bTBSa1RheG9Hby9WdkdYVVBJbFZzbEtLTnNTdXI4bk1KMFlLUmRDK3RVYVBTSWlJaUlpSW5JY2hkdE5LSzdxSVQvVVNxL1dWZDlIQ1FrSm1LWkpmbjQrUTRjTzdaSnJpb2owU2tFdmxHMm9DYk5YWXBWOENaNGV1Q0Z2eEdDTTlLc3grbHltTG0wUkVSRVJFWkVtS054dWdzZmYzUlhJeWFDcnZvOXNOaHVKaVluazVmWEFnRVpFcExzRXFxQjhNOWFSRFhCa1BWYlpSaWpiQkVGUGQxZldPSnNiSS9sQ1NMOEtJMzQ2NnRJV0VSRVJFUkZwbnNKdGtaTkVVbElTZS9mdTdlNHlUdGhmL3ZJWElpSWl1T0tLS3pyMW5LYk1uajBiaDhQQndvVUxUM2l0V3A5Ly9qbHV0NXVKRXljMmU5enJyNzlPYW1vcVU2ZE94ZWwwdG1ydFYxNTVoZkx5Y243d2d4OTBSS21OOHZ2OVZGUlVFQk1UMCtaekR4NDhTR0ZoSVlNSER5WWlJcUxEYWpwMDZCRExsaTFqNXN5WnBLYW10dW5jQng1NEFJL0h3ejMzM05QaWNaV1ZsZHg5OTkyNFhLNFRLYmRaVlZWVjdOKy9YKys2T0ZIZXdwcndlbU1veUQ2eUFTcDNndFhEeDR3WkprYkNMRWk3RkNONUR0Z2p1N3NpRVJFUkVSR1JYa1BodHNoSklpVWxoVTJiTm5Ia3lCR2lvNk83dTV4MmUrT05ONGlMaTJ0VFVOMmVjenJMbmoxN3FLeXNaT1RJa1hYMy9mYTN2eVVsSllXWFgzNjU3cjQzMzN5VG1UTm4xczFMejgvUDU1bG5uc0h0ZHZQbW0yKzIrbnB2di8wMkJRVUZuUnB1cjF1M2pqdnZ2Sk56enoyWG4vLzg1M1gzWjJkbjg5UlRUNUdXbHNhdHQ5N2E2TG4vL3ZlL1diQmdBWmRjY2dtMzNISkxoOVgwcjMvOWk3ZmZmcHZWcTFmendBTVB0T25jNWN1WFUxMWQzZUp4SzFldXBMeThITXRxMjNnaHY5L1AwMDgvemJubm50dGlZRjFkWGMzM3YvOTl2RjR2Zi92YjM5cjFBc0lwSmVpRnFyMVlGVHVoWWdkVTdLeTV2Uk44eGQxZFhkdkVUTUJJdXhRajdSdmdUT3J1YWtSRVJFUkVSSG9saGRzaUo0aytmZm9Bb1U3WjNoeHU5MlpGUlVYY2V1dXRPQndPSG5ua0VUSXlNaG85N3FPUFB1S3BwNTVpeVpJbFBQTElJd0JzMjdZTmdGR2pSbUczbjloZnpkZGNjdzBIRGh4bzE3bjkrdlhqK2VlZnIzZmY2dFdyQVJnK2ZIaTkrMk5qWTFtM2JoM3IxNi9uZTkvN0hsRlJVUTNXVzdWcUZRQ1RKMDl1OXJxelo4OXU5dkVQUC95dzduWnBhU2tmZnZnaFRxZVRILzd3aDgyZWR5SnFRMjJiemRhbTg5NTY2eTBXTEZqQTRzV0wrZU1mLzhpZ1FZUHFIbnZqalRmNDZxdXZ1UGJhYThuS3lzTHRkblBHR1dmdzczLy9tNmVmZnBvNzc3eXp3WHAzM0hFSE1URXgzSHp6emNUR3hwN1lrK3J4TFBBV1FYVTJWbFUyVkdkRFZUWlUxb1RZVmZ2QkNuUjNrZTBYUGlnVWFQZTVGTUlIdFh5OGlJaUlpSWlJTkV2aGRoZUtkQmxVK3l6OEhmd082YVJJZzY4UHQvUDJGais1NWEzdk1Jd1BOMGlOTk5pYzEzaEJOaE1tOXJXeDZtQ0FRQnRxZHRyQWFUY285eHl0eFdFRDEzSDN0ZVRzVEJ1bkQ3THo5SEl2T1dXTm56ZHZqSjJoeVNZUExmRlM1V3Q2TGRPQVlDTkxESW8zU1lnd1dIbWdZVmd5Tzh2T2x3Y0NIS251SFp1TEppVWxZYmZieWM3T2JoQkM5bFJidG16aFJ6LzZVWVA3aTR1TFd3dzdXM1BPZSsrOTErWmc4a1RFeDhkei9mWFg4OFFUVDNEMzNYZnp4Qk5QTkhpaFljZU9IVHp5eUNORVJrWnkrKzIzMTkyL2FkTW1BS1pNbWRKaDlhU21wdUp3T0ZwOWZGT0IrSW9WSzNBNEhNeWFOYXZlL1pHUmtVeWRPcFZQUC8yVWhRc1hjdGxsbDlWN1BEczdtNE1IRHhJV0ZzYjQ4ZU5idkw1cG12VHQyN2ZlZlljUEg4YnZyeis4L2gvLytBY2VUMmhtOHRWWFg5M2tldE9uVDI5eDlFaHpnc0hRWDN4dGZiRmg3dHk1ZlBYVlY2eFlzWUk3N3JpRFJ4OTl0TzdGcDYxYnQ3SnExU3JPUFBOTXNyS3lBTGp5eWl2NThNTVBXYlJvRVhQbXpHSE1tREYxYTVXWGw3TjY5V29NdytCblAvdFp1NTlManhDb0FtOEIrQXF4dkFYZ3lRK0YxOVVIb1NvYnE3b216QTYwM0ZYZnEwU1B3MGlaRTVxbEhUa0V6ZEVXRVJFUkVSSHBPQXEzTzhIVS9qYXVtK0xndWplcW1kcmZ4czdDSUVXVkZvOWM3T0xaRlQ3MkZyY3VLUzZ0dHBvTmJHdUYydzBtOTdPUkZtM3d3R0p2b3lGdVl5YjJ0WEhaV0R2WHZkRjRrTkF2eHVUNjB4ekVyamY0WUh2cmQwWThkNGlkUzBiV1gzZGlYeHZYVG5GdzMwZGU5cFcwL1B6andneStNY3JCdWtPQkpvUHRsRWlEc3pQdExOMFRhUGJ6ZE5VRUIvSGhCbzk5M3ZCemMxYW1qU245YkZSNkxUYmxIcTFyNW9EUTV5Yk1BUXMyOTQ3ZFJVM1RKRFUxbFlNSEQzWjNLYTBXRXhQRDJXZWZYZSsrUllzVzRYUTYrZHJYdnRicWRabzZ4elRORHFtekxlYk9uY3Y2OWV0WnQyNGRlL2JzWWV6WXNmVWVmKzY1NXdnRUF0eDMzMzExZ1NmQXNtWExBSmc1YzJhSDFmSzczLzJPQVFNR3RQcjR4bDVRMkxObkQzdjM3c1hoY0RSNEllS1BmL3dqNTV4ekRwOSsraW52dmZjZWwxMTJHWmRjY2drVkZSWDFqcXVxcW1MT25Ea04xajYyR3h0Q1lmbnhYZVBIZDZIbjV1YnkxbHR2NFhhNzYwYTZOQ1luSitlRXYvNSt2eC9UTkRHTXRvV1JwbWx5MTExMzhhTWYvWWk5ZS9meWkxLzhna2NmZlpUWTJGalMwdElBNnYwNWpZeU01RHZmK1E3UFBQTU1Uei85TkU4OTlWVGROZmZzMlFOQVdscGFwODc5YnBrVkdnbmlMNGRBT2ZncklGQ09GYWlvdTEzM3U3ZXc3cGRWRTJiakxRaUYyNmNDdzRZUlB3T1M1MkFrWHdEdXZpMmZJeUlpSWlJaUl1MmljTHVUWFRmRndiTXJmS3lvUE5vWmZOOTVyUXNvbmwzaDQ0djlvZlBTWXd4aXc1b09XRGJuQmttTE5walExMGExdi9Fd2VGZGhzTmtRT0RXcS92clZmb3NkQlVIT3pyU3gvbkREenViY01vdlc5alJQN21janU5UnFWYkJ0R25EdEZBZHVPNXpXMzhacC9SdDIzdDYzeU1zM1I5bXhtVEJyc0kxWmd4c2VjNkRVNHA0UFBld3REbkw2SUFkWGpIZnc0dXJRSjhCVjg1My8yam8vQStOTXh2Y052UWdCRUJ0bWNObFlCNXR6ZzN5NHcxOTNiTkFDWHc5L04veUFBUVA0N0xQUHFLcXFJaXdzckx2TGFWR2ZQbjBhakdGWXRHZ1JFUkVSalk1bmFFcHo1M2k5WGk2ODhNSTIxZVh6K2RyVU9mN09PKy9VMndEeXB6LzlLVDZmcjlFUkV2ZmNjdzlidG14aDNMaHhkZmZ0M3IyYlE0Y09ZUmdHZDl4eFI1UFhHVHg0TUwvNjFhKzQ1cHByNnU0ckxnN05HYTY5cnpZODdTZ2ZmZlFSRVBxY0hOL1o3ZmY3bVRoeEltRmhZV1JuWjdOcDB5YlMwOU9wckt3RVFwcytCZ0lCVWxKU1dyMUJaa3VlZlBKSmZENGZxYW1wL1BXdmYyMjBxM3J0MnJYY2Z2dnRuSFBPT1NkMExiL2YzKzY2dzhMQ3VQZmVlN25sbGxzSUJBS1VsWlVSR3h0Yk42b21PenU3M3ZGejU4NWwvdno1N055NWs0OC8vcGl6empvTE9CcHVaMlptbnNBemFjamE4Z3VzSTJ2QjhvZCtCZjFIYjFzQnNIdzE5OVhjRGxUMjduRWduYzBlaFpGd1JpalFUcG9OanJqdXJraEVSRVJFUk9TVW9IQzdHeHpmS1gzRGFRNkdKcG44N0cxUGsrZWNQOVRPMUVaQzN1UGRPTFhwRVFUM0xmSTIyelhlWE9qZTJHTzMvS2Nhang5T0gyVGpuRXc3di82Zzhmcmp3dzFHcDVxODhGVXIydENCSzhZN3lFb3dlZXh6TC8xaVRDYW1tenkvMGxkdm5NdVVmalpHcEppOHZ0NVBtY2ZpR3lQdFBMZlNSK2t4STBScWovOTBUNEJoeVNhbkQ3S3h0eVRJcDdzRFBIbUp1OTQxVTZKc3pCcFUvL003SXNYazhibEhqMXQxTU1EVHkxdjNITHBMWm1ZbW4zMzJHUWNQSHV6d01Ld3JWVlpXOHZqamozZklXb1poa0pLUzBxcGpDd3NMNjBaZ09KMU80dUphRjFEVmR0a2VHem9mcjZDZ29NSGpzMmJONHFxcnJxcnJZTFlzcTlsWjJSRVJFVURqNDBQYU8yTzdPZFhWMVN4Y3VKQ0VoQVJlZnZubEpzZHpuSC8rK1VSRVJKQ1dsc1lUVHp3QmhEcXNyN3p5U3FLaW9uaisrZWM1ZE9nUURvZWp3ZGlSdHZqc3M4OVl2bnc1ZHJ1ZEF3Y084STkvL0lPcnJycXEzakdscGFYOC92ZS9aOFNJRWN5WU1hUFZhKy9kdTVmcnI3Kyt3ZjBlajZmSkZ6cCsrY3RmY3VhWlp6YTVabHBhV2wySGZ1MExIYlYvTHZmdjMxL3ZXSmZMeGZlLy8zM0t5c280L2ZUVDYrN2Z2WHMzMEhEZStZbXl5amRCeWNvT1hmT1VZcGdRTXhFajRVeU14RmtRTXdFTS9aZEtSRVJFUkVTa3Era25zUjZnVDdUSnZ1TFc5VUQvOHIybUEvQ1dGRlZhcEVZWkRZTHFaeThOQmJqWHZWRk51QU51bXVia25hMSt0aDQzaXpzendlUlQ4YlIyQUFBZ0FFbEVRVlJibysyOHROckhvU05INjQxMkdmU0picnFyL0l4Qk5rd0RycG5zNEpySlRZZnZhdzhGeVM0TmN2b2dHeSt2OGJIK2NKQWoxWERSY0RzWERyUHoxeTk5akVneHVYS0NnL2tiL0N6ZEUrREQ3WDZpM0FiZkhBV1hqM1B3UDU5NEd1MU9mM20xandGeEpvNmFLUVUvZjZmaDUvR1c2UTVNQXg3L3ZQRUEyOXNMbWhZVEVoS0lpNHRqNjlhdHZUcmM5bmc4TEZpd29FUFdjamdjdlB6eXl5MGV0MjNiTm02OTlkYTZqdzNENE1FSEgyeFRKM1J6QVhNZ0VHandlSEZ4TVpXVmxTeGN1QkNBVjE1NWhlVGs1SHJIekowN2w4cktTbDU3N1RYaTQrT0IrdU04THIvOGNnb0tDdXJkVnh1aU54Yld0c1hiYjc5TmVYazU4K2JOYTNidTlNMDMzOXpndm5mZWVRZkxzamp2dlBOd09wMWNmLzMxalc1VzJWb0ZCUVg4NlU5L3dtNjM4OUJERDNIMzNYZno2cXV2TW0zYXRMcloxUjZQaC92dXU0K2lvaUorL2V0ZnQva2F4NDh4cVoyNWZmejlsbVZoV1ZhcnVycEhqQmhSNytQKy9mc1RGaGJHL3YzN0tTb3FxdnVhUXVoRmd1T3RYQmtLb0VlTkd0VzZKeUdkSnl3REkvRk1TRGdUSTJFbTJHTzZ1eUlSRVJFUkVaRlRuc0x0Ym1BQUtUVWpRQXdqTkE1a1YyR3d3VmlReG1aTjU1VmJSRGliRDVNYnM3TWdpQVVjcWJaNHVXWTB4N0JrazBucHRycVBBYXA4b1pFZDEwMTI4T3NQdlZSNmo5WXdiNnlkNUVpRHNqYms2K0ZPZzdNRzJ6bFFFbVRadnVQQzhrU0RpWDF0dkwzRlQ0VVg4c3FENUpSWmxIa3NQdGtWU3BMM0ZnZDVlWTJQY0llQkJld3ZDVDMvNlFOc1BQcVpGMnFlMDdNcmZJeEtOWnNNb0N0OWNQY0hucnFOTVV1cUxXTGRSeitIaGhGNmtlSHp2WTB2VUZMVitoRXMzZTIwMDA3amd3OCtvTEN3a0lTRWhPNHVwMTNpNHVKNC9mWFhXMzE4V3plZlBGNGdFT0RoaHg4bU5qYVc0dUppYkRZYlRxZVR4eDU3ak4vLy92ZXRYdWY0R2RKZmZ2a2xEenp3QUpXVmxhU2twUERvbzQ4MitKcTgvdnJyZFdNOExLditkMWxGUlFXVmxaVnQ2aUkvVmxNYlN0YUc3UDM2OVd2MGZvQWpSNDd3eWl1dkVCNGV6a1VYWGRTbTYvcjlmdDU3N3owTXcyalR1VWVPSEdueWE1bWJtMHRGUlFYejVzMWo1TWlSM0hqampUejQ0SVA4NGhlLzRJOS8vQ09wcWFuY2ZmZmRyRjI3bG05Kzg1dU1IRG15M3ZtMzMzNDdhOWFzcVhkZjdiVnV1T0VHdnYzdGIvUCsrKy9YUFZaYVdzcWxsMTVLYW1vcUw3MzBVcjN6ZnZPYjM3QnMyYkoyalN3eFRaTlJvMGF4Y3VWS1ZxNWN5WG5ubmRma3NidDM3eVl2TDQvSXlFaUdEQm5TNW12SkNRckx3SWliQ25HblljU2ZEdUVEdXJzaUVSRVJFUkVST1k3QzdXN2d0RGNjODNIR0lCdG5IRGNXbzZtTkhvY2ttdHd5dmVrTzZNYmM5R1kxdmtBbzVQMWtkeWpBZGRnTUpxVWYvUmpBQXY2eHhzOWRaenM1ZmFDTjk3YUZSalJNeTdBeEtON2tyMS82S1BPMFB1WTlOOHRHbUFQS3ZmRGhqdm9iTTdvZGRpYjJoWTkyQkNnL0prUy9mNXlEeThjMWZINlhqVDM2N1RvNjFhenJPRC9XQlVPUEhuUDg1eTl3VExZZTRUUjQ4TUtHbzFiT0hHemp6RWJtZDllT1lHbVBaNTU1aGlOSGpyVHY1QlB3d2dzdmRQSVZma0hmNG4veW5lOThwNU92MC9sZWYvMTFkdS9lemM5Ly9uTWVmUEJCVE5QazZxdXY1b2tubnVEamp6OXVkdlJFVTE1NzdUV2VlKzQ1a3BPVHFheXNwTHk4bkJ0dXVJSFRUanVOSC8vNHg3aGNMb3FLaW5qbGxWZnF6c25OemEwM1FpVS9QeCtBbEpTVU5tOXFDRTF2S0ZtN1NlUHhYZFRQUHZ0czNmZ01qOGVEMSt0bDNyeDVmUE9iMzJ5d3hrOSs4aFBlZU9PTnVvL1QwdEs0Ly83N2dWRElYMXhjelBUcDA5czBoc1EwemJyakR4dzRnTjF1cit1Y0h6bHlKUC85My8vTkdXZWNBY0M1NTU3THhvMGJlZmZkZDduOTl0dEpTMHRqMDZaTmpCZ3hvdEdPOWNURXhMb05QQThmUG94bFdYVWZSMFpHTmppK3VqcjA5NGZiM2ZEdkdaOHY5SUxnOFM4Y05EWGYvZmdYUFNaTW1NREtsU3Rac1dKRnMrSDI4dVhMQVpnNGNXSzNiSTU2U2pGTWlCcDlOTXlPUFExY3JSdG5KQ0lpSWlJaUl0MUg0WFkzT25iRHlHUE5HbVRqaWdsTmg5ZGI4Z0w4NW9OUVVwc2FaV0lhY09qSTBlVFdNR0I2aG8xenN1d0VndkRlTmovK0ZrWnEyRXhJaWdpRlo5VitpL2UyK2Rsd09FQnFsSUhkaEV0SDI5bFpHR1IvU2YwTzgveUtwb1B1K0hDRGM0ZllDVnFRR05Fd21JdHhHWGdEMUF1MmEzMnlPOEJITzlxWEpwK1RaYStibnowNHdTUWo3dWkxdjhvT2N1U1l1ZHgvWCtWanhZR21Qem5UTTJ4OGQzemJYa2c0M3JScDA3bzAzUFo0UEt4WnM0Ync4SEJzdHBibnRMZVhVWDJBTVdNdTZKUzFpNHVMVDdnYnU3VzJidDNLU3krOXhMQmh3NWc5ZXpZUFB2Z2dBQmRkZEJGdnZmVVdUejMxRktOSGp5WXhNYkZWNnhVVkZmSEVFMCt3ZE9sU01qTXp1Zi8rKzduc3NzdHdPcDFrWldYeDRZY2ZzbXZYTHU2OTkxNWVmZlZWS2lzckNRc0xvNnFxaXV6c2JNYU1HVk8zVnUxYzVvN2VKTElwMTExM1hkM3RwS1FrcnJubUdzNDc3enlXTEZuU0lHeDJ1OTJOam1HeExJdC8vZXRmQUh6NzI5OXU5YlVuVFpwRVJFUUVkOTExRnhEcXFrNUxTNnNYd0IrL1FlUnR0OTFHZG5ZMkd6WnNvS2lvQ0pmTHhWMTMzZFhvQ0pYYmI3Kzk3dmJGRjE5TWRYVTFmLy83MytzZHMyalJJc0xEdzVrNmRTb2VqNmZ1ZVI2dk50d3VMUzNsMVZkZlpjeVlNWXdjT2JMQmZQZTh2THdHM2ZnQU0yZk81QzkvK1F1clZxM0M0L0hnY2pXKzM4SFNwVXNCNnMzZ2xnN2lUTVNJSGhlYWxSMTNHa2JNUkxBM2ZKRkRSRVJFUkVSRWVqYUYyejFBUnF6SmR5ZlkrZk1YUG9vcVcrNktydmJEd1pxWjE5OGVZMk40c3NsNzIvMjh2Y1ZQV3BUSmQ4ZmJHWnhnc3Y1d2tGZlgrcG9Ob0dzbGhEZWN4WDMrMFByZkhqSHVoc2MwTndQODdNelFyTzJGVy8xY09OeE9tSU42ODdEVG9nM3l5aHZXVnU2MVd2VjVPRjVScFlVM0FJVVZWbDJBUGE2UFdhK2JlMitSdDE2NEhlWXdpSEUzM1JFYjVtaDd0K3p4dW5wVzdzS0ZDNG1KaWVHYWE2NXBWN2R2YXdYZlQ4UWNjVytuck8xeXVacnRhRDFlZStkekZ4VVZjYzg5OXhBSUJQamhEMzlZNy9ObHM5bTQ2YWFidVBQT08vbnRiMy9Md3c4LzNPd1lDc3V5ZU9lZGQzanV1ZWNvTHk5bjh1VEozSDMzM1lTRmhRR2hEU3AvOTd2ZjhkZS8vcFg1OCtkenl5MjNjT1dWVnhJVEU4TzExMTdMd3c4L3pOYXRXNWt6WjA3ZG10dTNid2RvMVVpS0F3Y09zSGp4NG5vem51KysrKzVHeDVJY1Bud1lhSG9Eek5xTkxyLzFyVzhCOFB6enp6Tjc5bXlTazVQcmhjMW5uWFVXVUg4c3pNR0RCemx3NEFDR1lmRHd3dzgzdU82eDF6eDJyYmFNZjRIUUNKTy8vZTF2Yk55NHNlNCtqOGZELy83di8zTGpqVGN5ZVBEZ05xMW5XUmJQUC84ODFkWFZ2UGJhYTNVdlNFVkhSemM0dGpiY3pzL1A1L25ubitmc3M4OW01TWlSRGVhN2YrdGIzMnIwaGEzVTFGU0dEUnZHMXExYmVmLzk5L242MTcvZTRKalZxMWV6YTljdXdzUERPZTIwMDlyMFhPUTQ3ajRZMFdNaGVneEVqOFdJSGxQVGxkMTVmeitLaUlpSWlJaEkxMUM0M1VtQ2JjaG13NTB3S043RTNzSzd6aHRiOHZGbFhpNFlhdWZpNFhabVpOaUljUnNVVkZnODlybVg5WWVEalp6UjBQUU1HMGtSUnIweEhvWUIzeG5yWUdOT2dBMDVyVnZuZU85dUMxRG1nVTI1UVM0YURsbUpabDFOaGdFRDRreSt5bTdZTlgzYmdsQmczdGpZa2VZOHVNVEx0dndnNzI3ejgyN05PSlg1Ry96TTMrQm5STExKVDA5dkdFek9HMk5uM3BpVDU0K0J6K2RqKy9idHpKZ3hvMU9EN2M0V0hoNWViM1BIbHJRbjNQYjcvZHg3NzcwVUZCUnd6VFhYTUhUbzBBYkhUSnc0a1RsejVyQnc0VUllZnZoaDdyenp6aWJYKytLTEwzajAwVWR4dTkzY2Nzc3R6SjA3dDhIWHdEUk5icnp4UmhJVEUzbi8vZmM1OTl4em1UNTlldDNqbXpadHFuZjh0bTNiQUJnMmJGaWoxOXl6WjA5ZGgzRnRhSHpUVFRjUkNJVCtYT1hrNURUN09XaHFBOHppNHVKbXoydE9iYWV5WlZrTjF2ZjcvVTFlODZHSEhpSThQTHpSelNtUFZWRlJ3YnZ2dnNzcnI3eENlWGs1cG1ueTNlOStsNmxUcC9Ma2swK3lkdTFhYnJ6eFJpWlBuc3o1NTUvUGxDbFRHdTIrUHQ3Njlldkp5OHRqN3R5NTJPMzJac050cnpjMDczL1NwRW04L3ZyckxGKyt2TmtPN01iTW1UT0hyVnUzOHE5Ly9ZdUxMcnFvd2RpUjExNTdEUWlOWDJuTHVxYzBteHZDTXpFaXNpQnFKRVNQQ1FYWnp0YTk2MEpFUkVSRVJFUjZuNU1uMWV0QmJDYjQyNUFIbXpYNVYzT0J1TTBJell5T0R6Y2FoT0FyRGdUSUtiTzRZcndkdzRDM3R2akpLYk5JanF3ZnJPV1ZXOFM0RGNiM05Sa1VieklzS2JUUXZMRjJWdXl2WC9BNW1YYk9HbXhqemFFVzVwazBvOXdUR205aUdLRk5IOGYzc2RXRjJ3UGpURngyMkY3US9DZHF3V1kvQ3pZM1A1NGtLOUhramxsdDM5Z05taDROVSt0ckEyMWNQZkhFeHBKMHBiMTc5eElJQk1qSXlPanVVbHJsRDMvNFE2UDNWMVJVTlBsWVV4bzdaOUNnUWN5Yk42L0JzWlpsOGVDREQ3SnAweVltVEpqUTdOendtMisrbWMyYk43Tm8wU0w2OU9uRFZWZGQxZWh4MDZaTjQ3Lys2Nzg0Nzd6ejZtWTVMMXk0a0ZXclZuSDc3YmN6YnR5NHVtTXZ2ZlJTTHI3NFlsd3VWMTFuZDJwcUt2djM3K2ZRb1VQMDZkT0h5c3BLTm03Y2lHRVk5Y0x0dkx3OFhuMzFWVmFzV0VGZVhsN2QvWEZ4Y2N5WU1ZTng0OFl4Zi81OElCU1F4c2ZITjZpMWR1YjI4Yk9nTzBLL2Z2MGFYWGYyN05uMDY5ZXZ3Wnp2V3N1WEx5Y21KcWJKZFhmdDJzWC8vZC8vc1hqeDRycEFmOGlRSWR4MjIyMWtaV1VCOE5oamo3RjgrWEwrK2M5LzFtM1k2SEE0ZU9TUlIxcnNmdi9vbzQ4QTZ0NHhVUHU1Yld4VDF0cnJoNFdGOGJXdmZZMEZDeGJ3eFJkZjFNMERiNDJ6empxTFo1OTlscHljSEpZc1dWSnZydnVPSFR0WXZYbzFobUV3ZCs3Y1ZxOTV5bkFtUVdSV0tNU3UrV1ZFWklFN1BUUTdXMFJFUkVSRVJFNFpDcmM3Z2RNR1huL3JXN2VkdGxBSTNWd2c3ckFaZVB3V3Q4NXcwaSttK1k3Y2F5WTNIc1plOTBZMUdYRUczeDN2WUg5eGtNSktpL2h3ZzUrODVTRWp0dkVOR3YrN2tXN240OWRzaVdYQm1rTkJwdlN6OGRvNkg5VittTnJmUnRDaXhlN3lLSmRSYjhaM1krTEQyOStoSE8wMkdyd0ljUHoxZTVPZE8zZmlkRHBKU2tycTdsSmFaZEdpUlkzZTcvVjZtM3lzS1kyZFUxcGEyaURjdGl5TGh4NTZpTVdMRnhNZkg4OGRkOXpSYkplN3krWGlWNy82RlQvODRROTU2YVdYOEhxOTlXWlRIK3Y3My85KzNlMlNraEtlZWVZWnFxdXJ1ZkxLS3h0OFRZN3Z4cDAwYVJKdnYvMDJTNVlzNGZMTEwrZkxMNy9FNy9jemN1VEllcUZ2VVZFUmI3LzlOaENhaTExYVdvclg2K1cxMTE2cmV4NFZGUlVZaGxHM09XUjdyRnk1a2wvKzhwZjE3anQwNkZDOUVTU2RFWTRmNjhDQkE4eWVQUnUzMjgzMTExL1B1KysrQzRSZUNMajY2cXM1Kyt5ekczenRwazJieHJScDA5aTFheGNmZlBBQkJ3OGViREhZTGlzcjQ1TlBQbUhnd0lGMVFYbnQ2SmJVMU5RR3g5ZDJicnRjTG1iT25NbUNCUXY0NUpOUDJoUnV1MXd1NXMyYng3UFBQc3N6enp6RGxDbFRpSWlJSUJnTTh0aGpqd0doQUR3OVBiM1ZhNTQwN0pIZzdvY1JsaDRLck1QNjFYemNEeUl5d2RIKzcyc1JFUkVSRVJFNXVTamM3Z1J1aDBHbDcvL2J1L1A0cU9wNy8rUHZjODRzU1VnSVlFSVNsaEJBOWtVVVJFb3FnbFVFV1VUeGRzR2xkckhYeHcvQlc2VXRCVVd4S3FodGNhVy8xbDR2YmNWZnRiUlZTc1hxZFNrU1JRSEJvQkRaRXRZc2hJU1FqVm5QNzQ4aEExa21DWktRREx5ZWowY2VKak5uenZsT1pvSVAzdm53L2paOVhJMjRrL2x4dFM5eUlKN2dsc285MGt1ZitoUWJZWkQ0Mm40T0RVa3g5ZFI2YjYzYnIrcGpxVStYMERUYnppTkIzYmZHbytNbmJGM2J6NkYrU2Fac1d6cDBQS2o3LytXUlpVajNmTjJsU3ErdDMzNTg2a21ZaGpSL3ZFdTdqOXA2TmJ2aEorZXlRbXU0cm4vOXQ5VjdlL3k2cW8rbENSYzc5Tzg5Zm8zcEZhb29LZmMwL2t1QUNYMHRUZWpiZXBzaW5tKzFKQWNQSGxTM2J0MmlwcEtrb1hBME96dGJEejc0b0F6RDBOS2xTOFBCNUVzdnZhVEt5a3I5NTMvK3A2UlF3TGh3NFVKdDNicFZZOGFNMFlJRkM4SlQwSkhZdHEybm5ucEtiNzMxbHVMaTRyUmt5WklHSjV2cnlzakkwTTkvL25NOS9QRERldVdWVjFSWldhbTVjK2ZXK2o3djJiTkhkOTExVjRPUHYvUE9PNXQ4L3VQR2pkT2FOV3UwZHUxYWZldGIzd29IdVhVRDA3UzBORTJiTmswVEprelEwS0ZETld2V0xCVVhGNGZYRWdnRVZGVlZwWVNFaEhwVkYyY2lOalpXUFh2MkRIOWRkMFBKYzZIbWVqRXhNWm8yYlpwMjdkcWxOOTk4VTZacDZ1V1hYOWJMTDcvYzZPTVRFeE8xYk5teUpxK3pldlZxblRoeFFsT21UQW5mdG1mUEhrbXE5VDJvVVRPNTdYYTdOV3pZTU1YRnhlbVRUejVSVlZXVjR1TGltdjM4WnN5WW9kV3JWNnVvcUVqUFB2dXM1cytmcjFkZWVVVTVPVGx5T3AwUi81VkExREpkb2FsclY1S01rLytWTzBtSzZYNHF2STdwTGprVFJSODJBQUFBQUtBNXpwOVVyeDNwNkZhVG9lM3BVdU1OZWZ5U3A1SDJqWXZpREIwb3M3WG5hT1JKNTVIZFE5ZjgvTFNPN0JpSGRPZG9wejdJRFZWdm5QQkxKeHFZS3ZjRnBJSnlXMU1HT2RRNTF0RC8zZUJUUWZtcDQ3NmVZU25PWmVoZk8ydmZMa251aysraVJ5ZTUxVG5XVUlYSFZ0MWc0bUNacmV6OG9LNGY0RkJhZ3FFNForaGNUV2xPTGNsRmNZYkc5N1crMGlhVTUxTXRTV1ZscFk0ZlA2N2h3NGUzOVZLK3NqZmZmRlBQUFBPTUVoTVR0V1RKRW1Wa1pJVHZXNzE2dFVwTFM4UGhkczBHamZmZmY3ODJiTmlndVhQbjZxYy8vV2w0OHJZdXY5K3ZaY3VXNmEyMzNwTEQ0ZERpeFl2VnAwK2ZacTh0TXpOVDk5MTNuMzc1eTE5cXpabzFLaTR1MXJ4NTg4SlQxUzZYS3h5RVZsWldxcVNrUkM2WFN5a3BLZlhPZGZEZ3dYcTNqUmd4UXFtcHFjclB6OWVMTDc2b0xWdTJ5TElzalJzM3J0WnhpWW1KbWp0M2JzUjFIamx5UkxadHEzUG56cElhM2pTeXNRMGxMNzMwVXMyWk0wZERodzZ0VlNIUzBJYVNEWW0wU1dYTmRVKy9Qek16VXovNHdROGlIcCtXbGxicmV2ZmRkNTgrL3ZoakhUNTh1TkUxMUtpb3FHanlHSi9QcDlkZmYxMXV0MXZYWEhOTitMWmR1M2JKTUl3R042YXNDYmRqWW1Ka0dJWkdqUnFsZGV2VzZhT1BQdEkzdnZHTlpxMU5Db1hqYytiTTBRTVBQS0IzM25sSHFhbXA0YTd0V2JObWhldHQyZzNEbEt6NDBHUzFGUzg1T3NpbytUcDhXN3prU0FnRjE2NGtHYTZrY0tBdFI3d0lyUUVBQUFBQUxZbHd1eFZjRkdlb3BMcjVRZXZRTkVzSHlpS0gxdkV1UTUxaWpVWkQyRWdtOUhXb2c4dFExcjZtSCtzd3BVdlNUTW1RcGc1eTZIOTMrYlc5S0tpdThZYStlWWxEMmZsQmZYbWs5am9OUXhyWlBUUlpiZHZTTTFsZXBYY3lOV05JL2JmV3kxdDllbmlpVzJON1dmcjBVRUM3bXVqYmxwcFhTeUpKV1hrQldhYVVtbURVQzk4YjB5bTI4Zk1ueGtSUEVGTVRXSGJ2M3IyTlYzTG15c3ZMOWZ6enordWRkOTdSd0lFRHRYang0bVpOVk1mRXhHanAwcVhoMEhyT25EbTY0WVliTkd2V3JGcFZIaFVWRlZxOGVMRzJidDBxMHpUcmRXQTMxOFNKRTFWWldhbmx5NWRydzRZTit0R1BmcVNmL2V4bnV1eXl5MnIxU2YvMHB6OVZTVW1KWnMrZXJldXZ2NzdXT2JLeXN2VFFRdy9wNnF1dnJuVzdZUmk2NmFhYnRIejU4bkRBZWUyMTF6YlkrZHlZbXVDM3BuYzkwZ2FPa2U1cmFGTDVURFIydmJvYlNwYVVsSHpsNnpSVmlYSjZmVXBqamgwN3BqNTkraWc1T1ZrZE9uU1FwUEFVOXBBaFF4UWZIMS92TVI2UFJ5NlhLend0UDMzNmRJMGRPN2JXNXFBTnljL1AxKzdkdTNYbGxWZUdieHN6Wm95bVRKbWlmLzd6bjFxNWNxV2swQWFpamZYQXR3Uno0QklwVUNrWmpwTWYxcW5QelRwZkc1Wmt4b1EyYkNTY0JnQUFBQUMwSTRUYnJhQjdSMU9iRGtVT2t3TkI2YTJkZnVVZkQyMnkyRFBSMFBFVG9aQjQ4NkdBOWgrejlkYk9VOVBLQTdxR3FnVjJOeksxSGNuMm9xQTZmQm02VmxQOFFlbXhkNzBhbW1wcXlrQ0g3aDNuMHFIanRtSWRrdGN2L1dGei9VbHIydzV0YU5rajBkUUxuM2psOFV2cG5ScXVRb2h4aExySVhaYWhEaTVEOGU2YUtlL0l2a290U1VNOTRLNEk3L1NiaHpsMDg3RHo0OGNnUHo5ZnBtazIyQkhjWGdXRFFiMzk5dHQ2NFlVWFZGWldwc21USjRkck9TS0pGRnJPbkRsVGE5YXMwZC8rOWplOThjWWJ1dTY2NnpSNThtVEZ4OGRyd1lJRjJyOS92eHdPaDM3Kzg1OXIzTGh4alU0WSsvMytCdTlQVDAvWFF3ODlwSVNFQlAzNjE3OVdTVW1KNXMrZnIyWExsbW5Ja0NHU3BILzg0eC9hc21XTHVuWHJWbSt0VlZWVldyNTh1VXpUMUcyMzNWYnYvRk9uVHRXcnI3NnE0dUppV1phbDczem5PeEhYR0VsTm5jYUFBUVBDdHpXMmtXT05Bd2NPTlBvOU9aM2Y3OWZLbFN2MTNlOSt0OTU5a1VMbnBqYVViQ3ZKeWNsYXVuU3AvUDVUZitiV1BJZUdPclQ5ZnI4Q2dVQTRDSmVrU3k2NXBNbnJiTnk0VVk4OTlwaXV1dXFxV3VHMkpIM3ptOS9VbTIrK3FVQWc5UCtObTI2NlNRNUhLLys1bERDa2RjOFBBQUFBQU1BNWNINmtldTFJZ3R0UTF3UkQrNDlGRG0zOVFlblZiTDk2ZFRMMXZjc2RLaWkzOWVXUm9PNzZtbE5iRHBsYXVjV3ZWN05QQlMxWDlEVGxEVWc3aWhvUHQ4MEdCdXIybFFhMXIvVE1RdkhQQzRMYVZlelZYV05jR3BZYUNxb3J2YlltOXJlMGJtOUFoUlcxbjl2clgvaGxHRkt3a1p4NlJEZFRQN2c4VkM3Kzc3MEJYZFhIMHNQWHV2UnF0bDhmN3c4bzBrT2JVMHRTWStvZ1I0TVQ0OE5TVFgxL2xGUCtvRFJsa0VQL3ZkRW5yOS9XNnUxK2ZYb29vSU5sa1JmZXE1T3BTN3FaQ3B6NTd4WE91YUtpSWlVbEpiVitLTlpDS2lvcWRNODk5MmovL3YxeXU5MjY5OTU3TlhueVpGbFd3Ny9NZVB2dHQrWHhlRFIxNnRRRzc1ODFhNWFtVFp1bVo1OTlWcHMzYjlicnI3OHVyOWVyR1RObXFLS2lRbTYzVzRzV0xkTG8wYU1sTlQ1aGJOdDJnL2M3bmFHS21tdXV1VVpwYVdsNjhNRUhOV25TcEhDd0xZVTZyenQxNnFURGh3L3JsbHR1MFEwMzNLRHAwNmZMNVhMcGdRY2VVRkZSa1diTm10WGdSb0Y3OSs3VjhlUEhKWVdDLy8zNzk1OXhOVVYyZHJZa05ibUo0bGZsOS92MTJHT1BhY09HRGJybGxsdWk1djNXbEpybnNYZnZYbjM0NFllS2k0c0wxNVNjcnJxNldwS2E3SGVYRkE2ci8vU25QK2xQZi9xVGJOdXVWMU9UbTV1cmhRc1hobytWcENlZWVFSStuMDhUSjA3OHlzOEhBQUFBQUlBTHdmbVJTclFqbDZTRnd1REdLamRNUXhyWHg5Si9ESE9xeW1mcnVRKzlLaWkzOWNtQmdHNGY2ZFRpaVM2OTlLbGZtdzRHbE43SjFLWGRMSDI0TDFDdms3dEhvcUdVZUZNVlhsdVdLUTFJTmxYZFJJMjF3NVNjVnFqZnUzdWlVU3VRTmcycFR4ZFRJM3VZR3R2TFVnZVhvWS8zQi9SQmJrQlhYMnhwWW4rSEp2WjNLS2NvcVBmMkJMVDFjRUJCVzdJVm11QnVTS3hUK3Vad3A2N3NIZXJFZnZaRG53NGNDOVdiM0hhWlV6OGM3ZFNrQVE2OWtSTUttdjExdm0zTnJTV1JRdlV0ZFYzVng5S3RsenIxZVdGUXIzem0xYjFYdXZUNFpMYzJIZ3hvejlHZ09zY2E2aGdUK2o3WTlxbUEzbUdHUGl4VE9uemMxcWdlbG53QmFYTWpFL2x0cmFpbzZJdzZwTnRhZkh5OEpreVlvTTgrKzB3Ly92R1B3eUh1UGZmYzArRHhXVmxaOG5nOEVlK1hwSTRkTzJycDBxWEt6czdXZSsrOXA5bXpaOHZoY0dqWnNtVXFLU25SMEtGRHc4YzJObUhzZERyMXhodHZOTHIrSVVPRzZJVVhYZ2gzVzllWU1XTkdlQUw5bFZkZTBZb1ZLL1RuUC85WmFXbHB5czNOVldabXB1NjQ0NDU2NXlzb0tOQ0REejRvcjljcmw4c2xyOWVySlV1VzZQSEhIOWZBZ1FNYlhVc05qOGVqeno3N1RIRnhjUm8wYUZDekhuTW0vSDYvSG43NFlYMzAwVWU2OXRwclpWbVczbm5uSFVtaE9wU2NuSnhtcjdVeDlzay9VS3FycTdWNjlXcmw1ZVZwNzk2OWV1U1JSODc2M0UzNTNlOStKOXUyZGZQTk55c2hJYUhlL2MwTnR5c3FLbFJaV1NsSit1TWYvNmk0dURqTm16ZXYxdFQyMnJWcnRYejVjcDA0Y1VKZHVuVFJUMzd5RTYxWXNVSmZmdm1sbm56eVNXM2N1RkYzMzMxM3JZb2RBQUFBQUFCd0N1RjJDeHVjWW1yUDBhQ09ud2lGTXpVVkdhWVJDa21UNHcwdHZ0YXR0STZHdGhjRnRXS1RMN3dSNHBkSGdscjh0a2ZmSE83VVhXT2MrdjBuVXU4dXBnSzJ0Q2FuL3ZSeWFvS3B1OGJVM3V4d2JRUEhuUzdCYmVqSktlN3cxelVkMmpjTmRlZ2JGenZrZG9RbXl6L0xEMmh0VGtCNUo2ZStjNDRFMVNQUnIrbURIYnFzdTZWQlhVMjl0OGZVeWkyUjAvUlJQU3pkY3FsRENXNUQyZmxCL2M4bVgzaWp6VThPaE1MbDc0eHdha1EzVXorNndxbDlwWlllZWRkYkt5ai9LclVrcHl2M1NQdU9CZldiajd6eUJxVEYvK3ZWNUFHV1J2ZTBOSzczbVozM3pTLzkybnpvS3krbFZWVldWcXFxcWtySnljbHR2WlF6Y3NzdHQraldXMjl0OGZNT0h6Njgxc2FhM2JwMWE1WE4rZW9HMnpYY2JyZG16SmloS1ZPbTZPR0hIOWFHRFJ1VW01c3JTYklzUy92MjdhdTFXV1poWWFIbXpadW5vMGVQcW5mdjN2ckZMMzZoQng1NFFMbTV1ZnJaejM2bVJZc1dhZVRJa1ExZXl6N3RCMmI5K3ZXcXJxN1dwRW1UNUhhN0d6eitxNmlxcXBJVStnVktVVkdSTWpNek5XL2VQQlVYRit2Wlo1K1YyKzFXTUJqVW80OCtxaVZMbGpRNGxSN0pvVU9IdEhIalJuazhIaFVWRmVuT08rOE05OGZYbkwrR2FUWmNlZFJTL3Y3M3Yydno1czFLVFUzVnpKa3pHenpteUpFamtsU3JscVFocC85eUpDTWpRdzgrK0dENCsxSlVWS1RseTVjckt5dExVcWdmL1pGSEhsRnFhcXFHRGgycUo1NTRRaDk4OElIZWYvOTliZG15UmJmZGRwdW1USmx5M2t6SkF3QUFBQURRVXZpYmNndjcwNmMrZGV0WVA0QUoydEtpdHp4eVdsSmFncUcvZmg3UTFzUDFwN3U5QWVtbExUNWxGNFM2dDJzMlhqeFNVWDgwK292Q2dINzViMXRtYUE5SUhhdTJkYWlKYnUxajFiYlc3UERMTXFWS3I3UStMM0R5WEVGMWpnMW9SMUZRVy9PRHF2TFdQOC9CTWx2TFAvS3BWNmVBUnZVdzlYb1RkU0hGbGJiOFFlbS9OL3IwVVFNYldoNnRDazJ0OTBzeU5YV1FRMnQyK0dzRjJ4Ni85RWFPWC85c0lyQ3ZNYkcvUTljUHJCMVliemtVME03aW9Md25MMS9wdGJWcW0xK3J0dm5sZGtneERrT1dLVmxHYUVxN3B0cWxaaHJkUG0weXZleEU4emVxUE5kcUFyZXVYYnUyOFVyT2pHRVlXckpraVhidDJ0WGtzV1ZsWlpMVTdGN290dXgyRGdRQ3lzckswcXBWcTdSanh3NVpscVh4NDhkcjA2Wk5XcmR1blQ3NDRBTk5telpOYytiTVVVNU9qaFl0V3FUUzBsTDE3TmxUanovK3VEcDM3cXhISDMxVTgrYk4wK0hEaDdWZ3dRTGRmdnZ0K3ZhM3Z5M1RORlZXVnFiNCtIZ2RPSEJBcGFXbDRVMFAvL0tYdjBpcTMwdCs0TUNCWm0rdzJKQ2FIbTlKR2pGaWhCWXVYQ2pETUxSMDZWSlZWbGJxcnJ2dVVreE1qSjU2NnFud3BwNlptWmxLUzB0VGJHeXNMTXZTTTg4OEk3ZmJMZHUyNWZQNTVQVjY1ZlA1VkZoWXFPZWZmejU4L3J5OHZQRGtlVVpHUnEyUHVMaTQ4SEhOZlI4MDE5YXRXL1hDQ3kvSTRYQm80Y0tGaW91TEN3ZnVYYnAwVVd4c3JJNGVQYW8vL2xVblgrZ0FBQmZCU1VSQlZQR1BrbFRybHhNTkdUUm9rTnh1dDBhTUdLSDc3NzlmTVRFeHFxeXMxTi8rOWplOThzb3I4bmc4a2tLdjFkeTVjeFVURXlNcHRFbnFva1dMdEhyMWF2MzJ0NzlWV1ZtWm5udnVPYTFhdFVvMzNYU1RKazZjMkdTd0RnQUFBQURBaFlKd093SzNRL1ZxUUpxajJpZnRhV1RqUjE5QSt0M0hUWFNIU01yT1AzV09UUWNicnNLbzlvVW1xcytFTGVtMUwrby9zUytQQk1OVDNFM1pkeXlvZmNjaUg3dG1oMTlyZG9TdThiTTNQSTEyY1V1aENwZGxIM2pyM1Q3N3Rmb2JRemJtclozK1dodHhTcUhuRzJuVFNvOWY4dmhiTjdCMm42T2ZzS0tpSWttS3VzbHRLVFMxM0ZqL2RWMW5jdXk1VkZGUm9hMWJ0MnJqeG8xYXYzNTl1RHQ3MUtoUnV2UE9POVduVHg5VlZWWHB6My8rcy83NjE3L3E4c3N2MTkvLy9uZTk4TUlMOHZsOHlzakkwSklsUzhMVDRNbkp5ZnJsTDMrcEJRc1dLQzh2VHl0V3JORDY5ZXYxOU5OUDY5WmJidzJIbzVJMGNPQkF2Zm5tbTlxelo0K0dEUnRXYTJwZEN2VkpwNldsTmJwK244K25nb0tDQnUvYnRHbVRKS2x2Mzc1YXZIaXhuRTZuVnExYXBlenNiUFhyMTA4MzNuaWpUTk9VWVJoNjdybm50SExsU3ExY3VUTDhlTU00VlJsMCtxVDVwRW1UZFBmZGQydkNoQW5LeU1oUTc5NjkxYnQzYjZXa3BOUjZURU5hOG4yUWs1T2pCeDU0UUg2L1h6Lys4WS9EMVNxQlFFQS8rTUVQYXEyNTV2bGNkOTExalo1ejJMQmhldUtKSjlTdlh6ODVuVTY5OXRwcldyRmlSYmlxcEV1WExwbzllN2JHalJ2WDRPT25UNSt1VWFORzZabG5udEhtelp0VlVGQ2c1Y3VYYSszYXRmck5iMzRUc1pzZUFBQUFBSUFMQ2VGMkJKMWpEUldVdDk5SjNXalJWTEI5dnVzYzI3eSs4TE5WVkZTa3hNVEVGcTJpT0ZlZWV1cXB0bDVDaS9qMDAwLzFpMS84UWxLb2xtVGl4SW1hUG4yNkJnd1lFRDRtTGk1TzMvLys5elZ6NWt3ZFAzNWNqenp5U0hqandMbHo1OVo3L1pLVGsvWDAwMC9yeVNlZjFQcjE2elZtekJpNVhDNzE3TmxUdWJtNWNqZ2M2dCsvdis2KysyNVZWMWNyTVRGUnMyZlBycmUydExTMEppZlpEeHc0RUhFYSt0WmJiOVhldlhzMVo4NmM4UFIwbno1OVpCaUc1czZkRzY0THVmNzY2M1hGRlZkbzdkcTF5c25KVVdGaG9hcXJxK1gxZXVYMyt4VU1objRwWmhpR0xNdlN6Smt6NVhhN3RXREJnbVorbDArSjFKbGU0MHdtMWRQVDB6VjY5R2hkZXVtbG1qeDVjdmoydUxnNDllalJJeHlrTzUxT3BhZW42N2JiYm10V3Avbmd3WVBEbi9mdjMxOGVqMGNPaDBQVHBrM1Q3YmZmSHA2NGo2UmJ0MjVhdW5TcHNyS3l0R0xGQ2gwK2ZGano1ODhuMkFZQUFBQUE0Q1REcmp1U0JrblNIemI3OUVGdSs5MDhFTkZoWEc5THQ0OTBObjNnV1hyeHhSZVZsSlNrNmRPbnQvcTFhZ1QvbFNUenV1SnpkcjF6cGJDd1VKS1VrcEp5Um84TEJBSjY3cm5uZE1rbGwyajA2TkcxS2pRaVdiZHVuU29ySzJzRnFvMGRPM2JzMkVaN2wwdExTK3YxZ0plVmxjbXlyQ2FEMUdBd3FQTHljam1kem1hdFhaSTJiOTRjc1F1OHRaU1ZsU2tRQ0toTGx5Nk5IbGRTVWlMTHNscGtNMGJidGhVSUJHUlpWcE1UNVkzSnlzclN4UmRmZk1idnJabzFIRGh3UU9ucDZWLzUralhPMTU5ZEFBQUFBTUQ1eFdqR1g4SUp0eVBZWGhqVXJ4dW95Z0RPeEwxWHVqUTRwWFUzd2ZQNWZIcm1tV2VVbVptcE1XUEd0T3ExVGtkQUJrUW5mbllCQUFBQUFOR2dPZUYyNjZadVVXeFFpcWwrU1h4NzhOWDFUekkxcUpXRGJTbTYrN1lCQUFBQUFBQ0FyNHIwTmdKRDBoMGpuWXByL1VZSm5JZmlYSWErTzlLcGM5RzRuWitmTDBsTmJoZ0lBQUFBQUFBQW5FOEl0eHVSa21Cb1RxYUxnQnRuSk01bGFNNVlwMUlTenMxbWt2bjUrZXJZc1dPemU1SUJBQUFBQUFDQTh3SGhkaFA2SlpsYWVMV2JpaEkwUzc4a1V3c251TTdwK3lVL1A1K3BiUUFBQUFBQUFGeHdIRzI5Z0dpUWttRG9wK05kMmxFWTFLYURBZTBzRHFxMDJwYkgzOVlyUTF0ek82VE9zWWI2SjVrYTFjUFNvQlR6bkZTUjFLaW9xRkI1ZVRuaE5nQUFBQUFBQUM0NGhOdk5aRWdhbkdKcThEbllJQkJvTHZxMkFRQUFBQUFBY0tFaXFRV2lXSDUrdmt6VFZOZXVYZHQ2S1FBQUFBQUFBTUE1UmJnTlJMSDgvSHdsSnlmTDRlQWZZUUFBQUFBQUFPRENRcmdOUktsZ01LakN3a0lxU1FBQUFBQUFBSEJCSXR3R29sUnhjYkY4UGgvaE5nQUFBQUFBQUM1SWhOdEFsRHA4K0xBa05wTUVBQUFBQUFEQWhZbHdHNGhTZVhsNTZ0aXhvenAzN3R6V1N3RUFBQUFBQUFET09jSnRJQW9GQWdIdDM3OWZHUmtaYmJjSUswNEtWTGJkOVFHY3VVQ2xaSFZvNjFVQUFBQUFBTkFpQ0xlQktKU2ZueStmejllMjRYWmNiNmtpcCsydUQrRE1WZVJJY1JsdHZRb0FBQUFBQUZvRTRUWVFoZkx5OG1TYXB0TFQwOXRzRFViWHliSVBybXl6NndNNGMvYkJsVEs2VG03clpRQUFBQUFBMENJSXQ0RW9sSnVicTI3ZHVzbnRkcmZaR295TTJiS0wzNWRka3RWbWF3RFFmSFpKbHV5ai81YVJjWGRiTHdVQUFBQUFnQlpCdUExRW1kTFNVaFVWRmFsZnYzNXR1eEJIZ295aHkyUnZ1NHVBRzJqbjdKSXMyZHZ1a2pGa21lU0liK3ZsQUFBQUFBRFFJaHh0dlFBQVp5WW5KMGVHWVdqQWdBRnR2UlFaRjEwbERYMU85clk1VXRKNEdUMXVrZUlIc21FZDBCNEVLcVdLSE5rSFY4b3VmbC9HME9kbFhEU3VyVmNGQUFBQUFFQ0xJZHdHb2t4T1RvN1MwOVBWb1VQN0NKQ05pNjZTa2ZsdjJYblBLL2pGdlZKVlhpaFVBOUMyckE1U1hJYU1ycE5sWnY1YmNpUzA5WW9BQUFBQUFHaFJoTnZuQ1Z2U2pzS2dOaDRNYUZkeFVLWFZ0anordGw3VitjL3RrRHJIR3VxWFpPcnlIcFlHcFpneVd2RjZoWVdGS2lrcDBlV1hYOTZLVi9rS0hBa3lMcDR2NCtMNWJiMFNBQUFBQUFBQVhDQUl0ODhEaGVXMlZtejJhVmR4c0syWGNzSHgrS1dDY2xzRjVRRjlrQnRRdnlSVGQ0eDBLaVdoZFNMdUhUdDJ5TEtzdHUvYkJnQUFBQUFBQU5vWUcwcEd1VjNGUVQzNnJvZGd1NTFvemRmRDYvVnEyN1p0R2pod29OeHVkNHVmSHdBQUFBQUFBSWdtaE50UnJMRGMxck5aWGxYNTJub2xPRjJWVDNvMnk2dkNjcnRGejd0dDJ6WjV2VjZOSERteVJjOExBQUFBQUFBQVJDUEM3U2hsUzFxeDJVZXczVTVWK1VLdlQwdkYyOEZnVUo5Kytxa3lNaktVbkp6Y1FtY0ZBQUFBQUFBQW9oZmhkcFRhVVJpa2lxU2QyMVVjMUk3Q2xubU5kdS9lcmVQSGp6TzFEUUFBQUFBQUFKeEV1QjJsTmg0TXRQVVMwQXliV3VCMUNnUUN5c3JLVW5KeXNqSXlNczUrVVFBQUFBQUFBTUI1Z0hBN1NqRzFIUjEydHNEcnRHWExGcFdVbEdqOCtQRm52eUFBQUFBQUFBRGdQRUc0SGFWS3ExdDJzMEswanJOOW5Tb3JLL1hoaHg5cXdJQUJTazlQYjZGVkFRQUFBQUFBQU5HUGNEdEtlZnh0dlFJMHg5bStUdXZXclpNa3ByWUJBQUFBQUFDQU9naTNnWFpxNTg2ZDJyNTl1OGFPSGF2NCtQaTJYZzRBQUFBQUFBRFFyaEJ1QSsxUVlXR2gxcTVkcTR5TURGMTIyV1Z0dlJ3QUFBQUFBQUNnM1NIY0J0cVppb29LdmZiYWEwcE1UTlRVcVZObG12eVlBZ0FBQUFBQUFIV1JtaUdpbnAxTWpVbTNtbjM4YlpjNU5TVGwzTCtsSEtZVTU1UzZ4Qm5xMXRGUTM0dE1PU0lzWTlJQWg3NTlpVk9KTVVhdDIxTVNETjA5MXFVUjNkcjJSNks2dWxxdnZmYWFBb0dBYnJ6eFJybmQ3alpkRHdBQUFBQUFBTkJlT2RwNkFUajNydXh0S1RQRDBxL1dlZVVMbkxyZE5LVC9HTzVRZG41UU80cUNHdDNUMU9RQkRtM1lINGg4c3ROYzFjZFNjWld0THdxRGtxVFJQWnNmakdmbkIzVGk1T2FMc1U1cDlsaVhURU95RE1reWEvNXJ5R0dHd215bkpUa3RReTRydE82NkZyM2wwZUhqZHIzYnIrNXJLZFpwNkcrZisycmRQcmlycVJIZFRMMjlxOWxMYm5FRkJRWDZ4ei8rb2FxcUt0MTg4ODFLVEV4c3U4VUFBQUFBQUFBQTdSemg5Z1dvcU1KVzN5Nm12alhjcVplMm5BcDUrMTVrNnRwK0RoVlYrTFNqNk95djg2TXJuTTArOXY1L0JWVlFIZ3FqcTMzU3ppT2hnRHhnUy82QTVBL2E4Z2NsZjFCS1N6QTBhWUJETDI3MHFialNsamNnZVFLMlBIN0o2dzk5N21zZ2o4L29iS3BMbktIMzl3VGtyWE4vLzJSVC9xQzB0eVQ0bFovdjJjak96dGE3Nzc0cnQ5dXRiMzNyVzBwTlRXMlRkUUFBQUFBQUFBRFJnbkQ3QXZUbGthRFdmdW5YOVFNZCtpdy9vRzBGb1VEMzhoNmhTZXVTS2x0OXVwanFkTEs2bzArWCtsVWQrNDhGNVc4aUIvN2hxaE5LVFREMDhFUzMvdnlaVCsvdXJwMG9PeTNwSjFlNVpCbWh3UDEwcTdmN0k1NTNhS3FwU1FPa25jVkJGVmZXbjg2T1pHeXYwUE43ZDQ5Zm5XTU5QVG1sZnVYSGIyNk1hZlQ1dExUaTRtS3RYNzllZS9ic1VZOGVQVFI1OG1SMTdOaXh4YThEQUFBQUFBQUFuRzhJdHk5UXE3ZjdOVHpOMHJnK2xyWVZCT1cwcE5FOVF5SDJuRXhYcldNWFhPMnE5L2lmL05PajBtcGIzeHp1ME1UK3A5NUdNNGM2TkhObzZPc2ZyanFoZ25KYnE3YjU5ZTFMbkFvR3BmZjNoZ0x1QkxlaHU4WTQxYldEb1VmZjh5cDRNcU9PYzByUDNCQTVZRDdkMHNsTjkxSFhCTkl1U3hyVHk5UVhoVUVkUG03TFpVbS8veVEwdFo0U2IyamE0RkQ5eXVjRnJUKzU3ZlA1dEdmUEhtM2Z2bDI1dWJtS2lZblIrUEhqZGRsbGw4a3dHdWhZQVFBQUFBQUFBRkFQNGZZRnloK1Vudi9JcTdMcVVLcjh0VjZXNHQyR2Z2K0pMMXpOY1YxL2g2N3FZMm5CbTU1Nmp5ODdFWHJjSndlQ09uUThGQkovYjVSVG13OEdsRjBuSUg1cnAxK3hEdW5XeTV3YW5tYnBpOEtBcGc1eXlCK1VudnkzVjBkT205cXU5a3YzLzZ2KzlVN1hMOG5VZDBjNjlhdDFYcFZXTjI5eWUzUlBTM0ZPUTRmS1F1RzZONkJ3bC9pMS9VSS9CdS91RHJSNExZblRYNmIxNnpmcHhJa1RPbkhpaEk0Y09hS1NraEpKVXNlT0haV1ptYWxMTDcyVWpTTUJBQUFBQUFDQU0wUzRmUUdyQ1pXZGxqUjFvRU9GRmJZKzNoOVFUVnhjNVF0OVZyY3k1SFI1cFVIbGxZWSsvOTRvcC9LTzJjcktxMTk0dlhxSFh3a3hoc2Izc1RROHpaVEhMejI5M3F0RGRUWjl0RzJGdTdlN3hqYzh4Vnd6NVIyMFQzMWUxK2xyTmczcCtvR1IzK3FEVTB4VmVtM2xscmI4MUhiY2ljUGF1SEdqM0c2M1ltTmoxYVZMRncwYU5FZzllL1pVOSs3ZFcveDZBQUFBQUFBQXdJV0NjUHNDazVsaEtkNTFLalQrMTA2L0V0eUdEaDIzdGZIQXFXQzdwZlRzWkdwVWQxTmplbG02S001UWFiV3RmYVcyTGtrenRmQWJMdTA5R3RRWGhVSHRQaHJVb1RJN1BCRXVTWTlOYW55YStTZFgxYTlMcVhGNlAvYVlkS3RlVVA3N20rdFhuN3d3cy9FNmxJSnl1OG1wOHJySzRnZnBWM2RjZWthUEFRQUFBQUFBQU5BMHd1MEx6SFg5SGVyV3NYYTQzVC9KMU1jbkt6ckdwRnZoKzdwM05PdmRkcnFQRHdSa1IwakQrMTVrNnE0eFRuV09OUlMwUTV0WS9uV2JYNThlQ3NnZmxGSVNERjNWMjlMb25wYW1EdzY5RGJjVkJQWDBlbSt0OC96UEpsKzlTZkNocWFiKzYrc3V6Vi9ycWJlaFpHYUdwZStOY29hL2RqdWtHNGM2dE85WVVMMDZuZG9ZODM4MmhhcFVlbmMyTmI2dnBYZDJCN1QvV09PVDI5VytSdThHQUFBQUFBQUFjQTRSYmw5Z0ZyMFZtanllUHRnUkRwVi9PTnJaMkVNaTNyLzVVRUMrT2cwa3NRNXBlSm9wdDhQUTdxTkJiUzhNYXV2aG9NbzlvUkI2NmlDSFpneHg2SWVyVHVqVmJMLytrdTFYZWlkVC9aTk5iU3VvWDJkaUdhSGFsTHEzU1pMRGpIeGZqV21ESE9vY2EraS9OL28wYjl5cFNlK2F3RHo5Wk9EOVJvNi8xdFE0QUFBQUFBQUFnUGFOY0J1MUtqd2s2YWxwYm4xOElLai90elUwcXZ6N20yTzBlcnRmcTdmNzZ6MDJKY0ZRL3lSVGZicUVRdUxyQnpvVXRLVi83dkRydHh1YUhuVzJKZTA3RnRTK0NGUFR0NDkwNnZhUkRZZnJqMXpYdkUwWU54NE1LS2VvNGZNUFR6VjFzRTRkQ2dBQUFBQUFBSUQyajNBYnRSaVNZcHlHVHZnamg3Mm1jV29qeCttREhMb2kzUXB2VHZsQmJrQi95ZmFweWhlcU00azA5ZDFRNTNYZGtGMDYrMXFTRC9JQ3FxcmRkRkpMOHNrdTdvYldjN3JuUC9ScHkrSDZrK1VBQUFBQUFBQUEyZ2JoTm1ycDFkbVV3MVE0ckc3SVRVTWRTbzQzOUp1UGZQcmYzUUg5WTRkZkJlVzJmbjl6aklvcWJWV2RITmpPTFFucXBVOXJUMjhQVGJVMG9wdFo3L1pJdmpmS1dTdXNQdDNTeVUxUGJoZVdOejZSWGRPOTNSQ1hKYzBjNXBURGxJb3JHKy9qQmdBQUFBQUFBSEJ1RVc0anpHVkozeG5oa0RjZ2JjMlBIT1oyaWpXVTFDRTA4WnhiRXZtNHdncGJoUlcxcDUzajNZWkdkRFAxL3Q3bVRVSC9KZHV2ellkcUg5cy95ZFQzTDNmcThmZTlLcTJ1SFY2UDdHN3BQNFkzLzIyOW95aW9rcXI2QVhpTVE3cm42eTQ1VE9tNUQ3MDZVRVp0Q1FBQUFBQUFBTkNlRUc1RGt0U3JrNm5iUnpuVXE1T3BQMnoycWNKektzejFCcVN1OFlZTUk3UmhaTitMVEgxNXBQRko1dVFPaGxJU2pIcTNkejFaQXpJMDFXendjWjhYbkRydkkrOTRWVnhwcThKYk8xaE9UUWg5WFZwdDE2c2xXWjhYMFBZSS9kcDFEVXcyZGU4NGw3THlBbnJ0aTFNYlNzWTZwZi82dWt1OU9wdDYva052clRVQkFBQUFBQUFBYUI4SXR5OUFsaGtLcUtWUWtEdWhyME0zRG5Yb2hFOTZjYU5QSCs2clBTbjkzaDYvcnV2djBKaDBTNUpVN3JIMXpxNzZtMHVlN29wMFN6T0dSSDU3L2RmWFhRM2VYdE83M1ZRSHR0UjRMY212MTNtYkRMbDNGZ2YxOGxhZlpneDJhSFJQdDk3SThXdDlYa0IzajNXcVo2ZFFzTDJOWUJzQUFBQUFBQUJvbHdpM0x6Qk9TL28vWDNOcFFMS3Bjbyt0MlY5ejZRK2JRNzNUSCtRR1ZPNnBYNy94bDJ5LzN0b1pVS3hUQ3RoU2FaVXRmeE9aN3p1Ny9kcXd2MzcxeU5WOUxVM3M3OUQ4dFo1R0gzLy92eUxmM3kvSjFIZEhPdldyZGZWclNXbzBWRFZTVjlDVzN0OFQwTVlEUWMwYzV0Q01vUTdkY0RLUWZ6YUxZQnNBQUFBQUFBQm96d2kzTHpCM2ozVnBjRmRUdjluZ1U5a0pXeisrMHFWRjE3aTE5WEJBWDgrd1ZPbXpaZHVoNERkNE1oKzJqTkMwdDJWS2xtR0VQMzkzdDE5eFRrTU9TMHFLQzlXTitFL20yZFUrcWRwWFAyQ3UyV3l5YnAxSURhY2xYUlJYdjg3a1RIVTVlWTZDSmphVWxLUktyNjAvYnZicHc3eUE3aGpsVkdxQ29RbDlIVHA4M0tlanpRakpBUUFBQUFBQUFKeDdoTnNYbUpJcVczLzkzSzlQVDI3UytORGJIbDAvMEtGaHFhYSsxcXY1b1hKUmhhMS83dkJyYkM5VDN4bmhsQ1Q1ZzlMMnd1WnRGQmxKejBSVEM2NXV1TEtrcnZ2R05YMWNUYzFKYyt3K0d0UkRiM3Qwd3hDSEp2VjM2UDV2dURSL3JVZWV4aHRZQUFBQUFBQUFBTFFCdzdadFJsT2owSm1FdHFlTGRZYW1xaHZpdENTM1pjZzBROVBheHNtcysvUko3dEJIcUpiRUY1QTZ4eHE2T01tVUlXbGZhVkNGRlkyL25VWjBNeldxaDZYZmZ4SmhFYTFvNmlDSDlod05ha2N6TnB6c2U1R3BCTGUwOWZEWlY1TTBwejhjQUFBQUFBQUF3Q21HWVRRNWlVdTRIYVZtdjNhQ2llSW80SFpJejg4ZzNBWUFBQUFBQUFET1JIUENiZk5jTEFRdHIzUHMyZmRTby9YeE9nRUFBQUFBQUFDdGczQTdTdlZMNHFXTEJ2MTVuUUFBQUFBQUFJQldRZklXcFM3dlliWDFFdEFNbzNpZEFBQUFBQUFBZ0ZaQnVCMmxCcVdZVEcrM2MvMlRUQTFLNFRVQ0FBQUFBQUFBV2dQSlc1UXlKTjB4MHFrNFoxdXZCQTJKY3huNjdraW5hTndHQUFBQUFBQUFXZ2ZoZGhSTFNUQTBKOU5Gd04zT3hMa016Um5yVkVvQzBUWUFBQUFBQUFEUVdnemJ0dTIyWGdUT1RtRzVyUldiZmRwVkhHenJwVnp3K2lXWnVtTWt3VFlBQUFBQUFBQndOZ3pEYURKZ0k5dytUOWlTZGhRR3RlbGdRRHVMZ3lxdHR1WHh0L1dxem45dWg5UTUxbEQvSkZPamVsZ2FsR0pTUlFJQUFBQUFBQUNjSmNKdEFBQUFBQUFBQUVEVWFVNjRUZWMyQUFBQUFBQUFBQ0RxRUc0REFBQUFBQUFBQUtJTzRUWUFBQUFBQUFBQUlPb1FiZ01BQUFBQUFBQUFvZzdoTmdBQUFBQUFBQUFnNmhCdUF3QUFBQUFBQUFDaUR1RTJBQUFBQUFBQUFDRHFFRzREQUFBQUFBQUFBS0lPNFRZQUFBQUFBQUFBSU9vUWJnTUFBQUFBQUFBQW9nN2hOZ0FBQUFBQUFBQWc2aEJ1QXdBQUFBQUFBQUNpRHVFMkFBQUFBQUFBQUNEcUVHNERBQUFBQUFBQUFLSU80VFlBQUFBQUFBQUFJT29RYmdNQUFBQUFBQUFBb2c3aE5nQUFBQUFBQUFBZzZoQnVBd0FBQUFBQUFBQ2lEdUUyQUFBQUFBQUFBQ0RxRUc0REFBQUFBQUFBQUtJTzRUWUFBQUFBQUFBQUlPb1FiZ01BQUFBQUFBQUFvZzdoTmdBQUFBQUFBQUFnNmhCdUF3QUFBQUFBQUFDaUR1RTJBQUFBQUFBQUFDRHFFRzREQUFBQUFBQUFBS0lPNFRZQUFBQUFBQUFBSU9vUWJnTUFBQUFBQUFBQW9nN2hOZ0FBQUFBQUFBQWc2aEJ1QXdBQUFBQUFBQUNpRHVFMkFBQUFBQUFBQUNEcUVHNERBQUFBQUFBQUFLSU80VFlBQUFBQUFBQUFJT29RYmdNQUFBQUFBQUFBb2c3aE5nQUFBQUFBQUFBZzZoQnVBd0FBQUFBQUFBQ2lEdUUyQUFBQUFBQUFBQ0RxRUc0REFBQUFBQUFBQUtJTzRUWUFBQUFBQUFBQUlPb1FiZ01BQUFBQUFBQUFvZzdoTmdBQUFBQUFBQUFnNmhCdUF3QUFBQUFBQUFDaUR1RTJBQUFBQUFBQUFBQUFBQUFBQUFBQUFBQUFBQUFBQUFBQUFBQUFBQUFBQUFBQUFBQUFBQUFBQUFBQUFBQUFBQUFBQUFCbzNQOEhFNTcycG9wUktJQUFBQUFBU1VWT1JLNUNZSUk9IiwKICAgIlR5cGUiIDogIm1pbmQ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我只知道wan</cp:lastModifiedBy>
  <cp:revision>5</cp:revision>
  <dcterms:created xsi:type="dcterms:W3CDTF">2020-05-11T03:07:00Z</dcterms:created>
  <dcterms:modified xsi:type="dcterms:W3CDTF">2020-05-11T04:28:08Z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