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handoutMasterIdLst>
    <p:handoutMasterId r:id="rId4"/>
  </p:handoutMasterIdLst>
  <p:sldIdLst>
    <p:sldId id="256" r:id="rId2"/>
  </p:sldIdLst>
  <p:sldSz cx="31089600" cy="43891200"/>
  <p:notesSz cx="6858000" cy="9144000"/>
  <p:defaultTextStyle>
    <a:defPPr>
      <a:defRPr lang="en-US"/>
    </a:defPPr>
    <a:lvl1pPr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1pPr>
    <a:lvl2pPr marL="2141538" indent="-1684338"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2pPr>
    <a:lvl3pPr marL="4283075" indent="-3368675"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3pPr>
    <a:lvl4pPr marL="6426200" indent="-5054600"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4pPr>
    <a:lvl5pPr marL="8567738" indent="-6738938"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3824">
          <p15:clr>
            <a:srgbClr val="A4A3A4"/>
          </p15:clr>
        </p15:guide>
        <p15:guide id="2" pos="97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2638"/>
    <a:srgbClr val="C0C0C0"/>
    <a:srgbClr val="800000"/>
    <a:srgbClr val="ADAF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60AD2E-A96A-4720-8A40-A8FE11D810C5}" v="741" dt="2020-08-06T19:52:01.0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719"/>
  </p:normalViewPr>
  <p:slideViewPr>
    <p:cSldViewPr>
      <p:cViewPr varScale="1">
        <p:scale>
          <a:sx n="16" d="100"/>
          <a:sy n="16" d="100"/>
        </p:scale>
        <p:origin x="5004" y="192"/>
      </p:cViewPr>
      <p:guideLst>
        <p:guide orient="horz" pos="13824"/>
        <p:guide pos="9792"/>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05" d="100"/>
          <a:sy n="105" d="100"/>
        </p:scale>
        <p:origin x="-42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DAC6055-BED3-441F-92AC-38E57413D38A}" type="datetime1">
              <a:rPr lang="en-US" altLang="en-US"/>
              <a:pPr/>
              <a:t>8/10/2020</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D212813-4D2C-4304-B632-E381897A00E6}" type="slidenum">
              <a:rPr lang="en-US" altLang="en-US"/>
              <a:pPr/>
              <a:t>‹#›</a:t>
            </a:fld>
            <a:endParaRPr lang="en-US" altLang="en-US"/>
          </a:p>
        </p:txBody>
      </p:sp>
    </p:spTree>
    <p:extLst>
      <p:ext uri="{BB962C8B-B14F-4D97-AF65-F5344CB8AC3E}">
        <p14:creationId xmlns:p14="http://schemas.microsoft.com/office/powerpoint/2010/main" val="16025466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24751E58-F098-4B7F-81BC-F51406B70D95}" type="datetime1">
              <a:rPr lang="en-US" altLang="en-US"/>
              <a:pPr/>
              <a:t>8/10/2020</a:t>
            </a:fld>
            <a:endParaRPr lang="en-US" altLang="en-US"/>
          </a:p>
        </p:txBody>
      </p:sp>
      <p:sp>
        <p:nvSpPr>
          <p:cNvPr id="4" name="Slide Image Placeholder 3"/>
          <p:cNvSpPr>
            <a:spLocks noGrp="1" noRot="1" noChangeAspect="1"/>
          </p:cNvSpPr>
          <p:nvPr>
            <p:ph type="sldImg" idx="2"/>
          </p:nvPr>
        </p:nvSpPr>
        <p:spPr>
          <a:xfrm>
            <a:off x="2214563" y="685800"/>
            <a:ext cx="2428875"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2B0FF67-A9B4-4059-8354-4C13D880E8D6}" type="slidenum">
              <a:rPr lang="en-US" altLang="en-US"/>
              <a:pPr/>
              <a:t>‹#›</a:t>
            </a:fld>
            <a:endParaRPr lang="en-US" altLang="en-US"/>
          </a:p>
        </p:txBody>
      </p:sp>
    </p:spTree>
    <p:extLst>
      <p:ext uri="{BB962C8B-B14F-4D97-AF65-F5344CB8AC3E}">
        <p14:creationId xmlns:p14="http://schemas.microsoft.com/office/powerpoint/2010/main" val="2814394890"/>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1pPr>
    <a:lvl2pPr marL="4572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0" y="13634723"/>
            <a:ext cx="26426160" cy="9408160"/>
          </a:xfrm>
        </p:spPr>
        <p:txBody>
          <a:bodyPr/>
          <a:lstStyle/>
          <a:p>
            <a:r>
              <a:rPr lang="en-US"/>
              <a:t>Click to edit Master title style</a:t>
            </a:r>
          </a:p>
        </p:txBody>
      </p:sp>
      <p:sp>
        <p:nvSpPr>
          <p:cNvPr id="3" name="Subtitle 2"/>
          <p:cNvSpPr>
            <a:spLocks noGrp="1"/>
          </p:cNvSpPr>
          <p:nvPr>
            <p:ph type="subTitle" idx="1"/>
          </p:nvPr>
        </p:nvSpPr>
        <p:spPr>
          <a:xfrm>
            <a:off x="4663440" y="24871680"/>
            <a:ext cx="21762720" cy="11216640"/>
          </a:xfrm>
        </p:spPr>
        <p:txBody>
          <a:bodyPr/>
          <a:lstStyle>
            <a:lvl1pPr marL="0" indent="0" algn="ctr">
              <a:buNone/>
              <a:defRPr>
                <a:solidFill>
                  <a:schemeClr val="tx1">
                    <a:tint val="75000"/>
                  </a:schemeClr>
                </a:solidFill>
              </a:defRPr>
            </a:lvl1pPr>
            <a:lvl2pPr marL="2141993" indent="0" algn="ctr">
              <a:buNone/>
              <a:defRPr>
                <a:solidFill>
                  <a:schemeClr val="tx1">
                    <a:tint val="75000"/>
                  </a:schemeClr>
                </a:solidFill>
              </a:defRPr>
            </a:lvl2pPr>
            <a:lvl3pPr marL="4283990" indent="0" algn="ctr">
              <a:buNone/>
              <a:defRPr>
                <a:solidFill>
                  <a:schemeClr val="tx1">
                    <a:tint val="75000"/>
                  </a:schemeClr>
                </a:solidFill>
              </a:defRPr>
            </a:lvl3pPr>
            <a:lvl4pPr marL="6425988" indent="0" algn="ctr">
              <a:buNone/>
              <a:defRPr>
                <a:solidFill>
                  <a:schemeClr val="tx1">
                    <a:tint val="75000"/>
                  </a:schemeClr>
                </a:solidFill>
              </a:defRPr>
            </a:lvl4pPr>
            <a:lvl5pPr marL="8567981" indent="0" algn="ctr">
              <a:buNone/>
              <a:defRPr>
                <a:solidFill>
                  <a:schemeClr val="tx1">
                    <a:tint val="75000"/>
                  </a:schemeClr>
                </a:solidFill>
              </a:defRPr>
            </a:lvl5pPr>
            <a:lvl6pPr marL="10709973" indent="0" algn="ctr">
              <a:buNone/>
              <a:defRPr>
                <a:solidFill>
                  <a:schemeClr val="tx1">
                    <a:tint val="75000"/>
                  </a:schemeClr>
                </a:solidFill>
              </a:defRPr>
            </a:lvl6pPr>
            <a:lvl7pPr marL="12851971" indent="0" algn="ctr">
              <a:buNone/>
              <a:defRPr>
                <a:solidFill>
                  <a:schemeClr val="tx1">
                    <a:tint val="75000"/>
                  </a:schemeClr>
                </a:solidFill>
              </a:defRPr>
            </a:lvl7pPr>
            <a:lvl8pPr marL="14993968" indent="0" algn="ctr">
              <a:buNone/>
              <a:defRPr>
                <a:solidFill>
                  <a:schemeClr val="tx1">
                    <a:tint val="75000"/>
                  </a:schemeClr>
                </a:solidFill>
              </a:defRPr>
            </a:lvl8pPr>
            <a:lvl9pPr marL="1713596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645BB259-A352-4EB3-8ABF-134E29B1E5F0}" type="datetime1">
              <a:rPr lang="en-US" altLang="en-US"/>
              <a:pPr/>
              <a:t>8/10/2020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22CB18A-6215-42ED-A7FE-5DA8FD989134}" type="slidenum">
              <a:rPr lang="en-US" altLang="en-US"/>
              <a:pPr/>
              <a:t>‹#›</a:t>
            </a:fld>
            <a:endParaRPr lang="en-US" altLang="en-US"/>
          </a:p>
        </p:txBody>
      </p:sp>
    </p:spTree>
    <p:extLst>
      <p:ext uri="{BB962C8B-B14F-4D97-AF65-F5344CB8AC3E}">
        <p14:creationId xmlns:p14="http://schemas.microsoft.com/office/powerpoint/2010/main" val="452774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8E00C68-3E00-4B4A-BA1B-53F232C24194}" type="datetime1">
              <a:rPr lang="en-US" altLang="en-US"/>
              <a:pPr/>
              <a:t>8/10/2020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6E79339-7917-4FB0-8D37-95B264CFEF35}" type="slidenum">
              <a:rPr lang="en-US" altLang="en-US"/>
              <a:pPr/>
              <a:t>‹#›</a:t>
            </a:fld>
            <a:endParaRPr lang="en-US" altLang="en-US"/>
          </a:p>
        </p:txBody>
      </p:sp>
    </p:spTree>
    <p:extLst>
      <p:ext uri="{BB962C8B-B14F-4D97-AF65-F5344CB8AC3E}">
        <p14:creationId xmlns:p14="http://schemas.microsoft.com/office/powerpoint/2010/main" val="190577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539960" y="1757686"/>
            <a:ext cx="6995160" cy="37449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54480" y="1757686"/>
            <a:ext cx="20467320" cy="37449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21D94DF-45C0-4A2C-AB74-4DB596A15330}" type="datetime1">
              <a:rPr lang="en-US" altLang="en-US"/>
              <a:pPr/>
              <a:t>8/10/2020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1DD5CE7-82CC-41A6-AE7B-D0798A301FAE}" type="slidenum">
              <a:rPr lang="en-US" altLang="en-US"/>
              <a:pPr/>
              <a:t>‹#›</a:t>
            </a:fld>
            <a:endParaRPr lang="en-US" altLang="en-US"/>
          </a:p>
        </p:txBody>
      </p:sp>
    </p:spTree>
    <p:extLst>
      <p:ext uri="{BB962C8B-B14F-4D97-AF65-F5344CB8AC3E}">
        <p14:creationId xmlns:p14="http://schemas.microsoft.com/office/powerpoint/2010/main" val="3326191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88C3835-CEE0-4505-9665-5573C790ED16}" type="datetime1">
              <a:rPr lang="en-US" altLang="en-US"/>
              <a:pPr/>
              <a:t>8/10/2020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031E98A-5D60-40D6-BF00-4DF54A5FF6FD}" type="slidenum">
              <a:rPr lang="en-US" altLang="en-US"/>
              <a:pPr/>
              <a:t>‹#›</a:t>
            </a:fld>
            <a:endParaRPr lang="en-US" altLang="en-US"/>
          </a:p>
        </p:txBody>
      </p:sp>
    </p:spTree>
    <p:extLst>
      <p:ext uri="{BB962C8B-B14F-4D97-AF65-F5344CB8AC3E}">
        <p14:creationId xmlns:p14="http://schemas.microsoft.com/office/powerpoint/2010/main" val="3132154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5864" y="28204163"/>
            <a:ext cx="26426160" cy="8717280"/>
          </a:xfrm>
        </p:spPr>
        <p:txBody>
          <a:bodyPr anchor="t"/>
          <a:lstStyle>
            <a:lvl1pPr algn="l">
              <a:defRPr sz="18700" b="1" cap="all"/>
            </a:lvl1pPr>
          </a:lstStyle>
          <a:p>
            <a:r>
              <a:rPr lang="en-US"/>
              <a:t>Click to edit Master title style</a:t>
            </a:r>
          </a:p>
        </p:txBody>
      </p:sp>
      <p:sp>
        <p:nvSpPr>
          <p:cNvPr id="3" name="Text Placeholder 2"/>
          <p:cNvSpPr>
            <a:spLocks noGrp="1"/>
          </p:cNvSpPr>
          <p:nvPr>
            <p:ph type="body" idx="1"/>
          </p:nvPr>
        </p:nvSpPr>
        <p:spPr>
          <a:xfrm>
            <a:off x="2455864" y="18602979"/>
            <a:ext cx="26426160" cy="9601197"/>
          </a:xfrm>
        </p:spPr>
        <p:txBody>
          <a:bodyPr anchor="b"/>
          <a:lstStyle>
            <a:lvl1pPr marL="0" indent="0">
              <a:buNone/>
              <a:defRPr sz="9400">
                <a:solidFill>
                  <a:schemeClr val="tx1">
                    <a:tint val="75000"/>
                  </a:schemeClr>
                </a:solidFill>
              </a:defRPr>
            </a:lvl1pPr>
            <a:lvl2pPr marL="2141993" indent="0">
              <a:buNone/>
              <a:defRPr sz="8400">
                <a:solidFill>
                  <a:schemeClr val="tx1">
                    <a:tint val="75000"/>
                  </a:schemeClr>
                </a:solidFill>
              </a:defRPr>
            </a:lvl2pPr>
            <a:lvl3pPr marL="4283990" indent="0">
              <a:buNone/>
              <a:defRPr sz="7500">
                <a:solidFill>
                  <a:schemeClr val="tx1">
                    <a:tint val="75000"/>
                  </a:schemeClr>
                </a:solidFill>
              </a:defRPr>
            </a:lvl3pPr>
            <a:lvl4pPr marL="6425988" indent="0">
              <a:buNone/>
              <a:defRPr sz="6600">
                <a:solidFill>
                  <a:schemeClr val="tx1">
                    <a:tint val="75000"/>
                  </a:schemeClr>
                </a:solidFill>
              </a:defRPr>
            </a:lvl4pPr>
            <a:lvl5pPr marL="8567981" indent="0">
              <a:buNone/>
              <a:defRPr sz="6600">
                <a:solidFill>
                  <a:schemeClr val="tx1">
                    <a:tint val="75000"/>
                  </a:schemeClr>
                </a:solidFill>
              </a:defRPr>
            </a:lvl5pPr>
            <a:lvl6pPr marL="10709973" indent="0">
              <a:buNone/>
              <a:defRPr sz="6600">
                <a:solidFill>
                  <a:schemeClr val="tx1">
                    <a:tint val="75000"/>
                  </a:schemeClr>
                </a:solidFill>
              </a:defRPr>
            </a:lvl6pPr>
            <a:lvl7pPr marL="12851971" indent="0">
              <a:buNone/>
              <a:defRPr sz="6600">
                <a:solidFill>
                  <a:schemeClr val="tx1">
                    <a:tint val="75000"/>
                  </a:schemeClr>
                </a:solidFill>
              </a:defRPr>
            </a:lvl7pPr>
            <a:lvl8pPr marL="14993968" indent="0">
              <a:buNone/>
              <a:defRPr sz="6600">
                <a:solidFill>
                  <a:schemeClr val="tx1">
                    <a:tint val="75000"/>
                  </a:schemeClr>
                </a:solidFill>
              </a:defRPr>
            </a:lvl8pPr>
            <a:lvl9pPr marL="17135961" indent="0">
              <a:buNone/>
              <a:defRPr sz="6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D5EC548E-AB30-45E3-9EFD-4ABD517D5FFB}" type="datetime1">
              <a:rPr lang="en-US" altLang="en-US"/>
              <a:pPr/>
              <a:t>8/10/2020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8B7857C-95ED-4269-88F6-BCF7AA1AD79D}" type="slidenum">
              <a:rPr lang="en-US" altLang="en-US"/>
              <a:pPr/>
              <a:t>‹#›</a:t>
            </a:fld>
            <a:endParaRPr lang="en-US" altLang="en-US"/>
          </a:p>
        </p:txBody>
      </p:sp>
    </p:spTree>
    <p:extLst>
      <p:ext uri="{BB962C8B-B14F-4D97-AF65-F5344CB8AC3E}">
        <p14:creationId xmlns:p14="http://schemas.microsoft.com/office/powerpoint/2010/main" val="2681309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544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8038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9C9EA653-160A-48A7-96FE-D81DDD2A6265}" type="datetime1">
              <a:rPr lang="en-US" altLang="en-US"/>
              <a:pPr/>
              <a:t>8/10/2020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E1AE7984-147F-49C9-BD08-BE497C1013EA}" type="slidenum">
              <a:rPr lang="en-US" altLang="en-US"/>
              <a:pPr/>
              <a:t>‹#›</a:t>
            </a:fld>
            <a:endParaRPr lang="en-US" altLang="en-US"/>
          </a:p>
        </p:txBody>
      </p:sp>
    </p:spTree>
    <p:extLst>
      <p:ext uri="{BB962C8B-B14F-4D97-AF65-F5344CB8AC3E}">
        <p14:creationId xmlns:p14="http://schemas.microsoft.com/office/powerpoint/2010/main" val="1352682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4480" y="9824723"/>
            <a:ext cx="13736639" cy="4094477"/>
          </a:xfrm>
        </p:spPr>
        <p:txBody>
          <a:bodyPr anchor="b"/>
          <a:lstStyle>
            <a:lvl1pPr marL="0" indent="0">
              <a:buNone/>
              <a:defRPr sz="11200" b="1"/>
            </a:lvl1pPr>
            <a:lvl2pPr marL="2141993" indent="0">
              <a:buNone/>
              <a:defRPr sz="9400" b="1"/>
            </a:lvl2pPr>
            <a:lvl3pPr marL="4283990" indent="0">
              <a:buNone/>
              <a:defRPr sz="8400" b="1"/>
            </a:lvl3pPr>
            <a:lvl4pPr marL="6425988" indent="0">
              <a:buNone/>
              <a:defRPr sz="7500" b="1"/>
            </a:lvl4pPr>
            <a:lvl5pPr marL="8567981" indent="0">
              <a:buNone/>
              <a:defRPr sz="7500" b="1"/>
            </a:lvl5pPr>
            <a:lvl6pPr marL="10709973" indent="0">
              <a:buNone/>
              <a:defRPr sz="7500" b="1"/>
            </a:lvl6pPr>
            <a:lvl7pPr marL="12851971" indent="0">
              <a:buNone/>
              <a:defRPr sz="7500" b="1"/>
            </a:lvl7pPr>
            <a:lvl8pPr marL="14993968" indent="0">
              <a:buNone/>
              <a:defRPr sz="7500" b="1"/>
            </a:lvl8pPr>
            <a:lvl9pPr marL="17135961" indent="0">
              <a:buNone/>
              <a:defRPr sz="7500" b="1"/>
            </a:lvl9pPr>
          </a:lstStyle>
          <a:p>
            <a:pPr lvl="0"/>
            <a:r>
              <a:rPr lang="en-US"/>
              <a:t>Click to edit Master text styles</a:t>
            </a:r>
          </a:p>
        </p:txBody>
      </p:sp>
      <p:sp>
        <p:nvSpPr>
          <p:cNvPr id="4" name="Content Placeholder 3"/>
          <p:cNvSpPr>
            <a:spLocks noGrp="1"/>
          </p:cNvSpPr>
          <p:nvPr>
            <p:ph sz="half" idx="2"/>
          </p:nvPr>
        </p:nvSpPr>
        <p:spPr>
          <a:xfrm>
            <a:off x="1554480" y="13919200"/>
            <a:ext cx="13736639"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793094" y="9824723"/>
            <a:ext cx="13742035" cy="4094477"/>
          </a:xfrm>
        </p:spPr>
        <p:txBody>
          <a:bodyPr anchor="b"/>
          <a:lstStyle>
            <a:lvl1pPr marL="0" indent="0">
              <a:buNone/>
              <a:defRPr sz="11200" b="1"/>
            </a:lvl1pPr>
            <a:lvl2pPr marL="2141993" indent="0">
              <a:buNone/>
              <a:defRPr sz="9400" b="1"/>
            </a:lvl2pPr>
            <a:lvl3pPr marL="4283990" indent="0">
              <a:buNone/>
              <a:defRPr sz="8400" b="1"/>
            </a:lvl3pPr>
            <a:lvl4pPr marL="6425988" indent="0">
              <a:buNone/>
              <a:defRPr sz="7500" b="1"/>
            </a:lvl4pPr>
            <a:lvl5pPr marL="8567981" indent="0">
              <a:buNone/>
              <a:defRPr sz="7500" b="1"/>
            </a:lvl5pPr>
            <a:lvl6pPr marL="10709973" indent="0">
              <a:buNone/>
              <a:defRPr sz="7500" b="1"/>
            </a:lvl6pPr>
            <a:lvl7pPr marL="12851971" indent="0">
              <a:buNone/>
              <a:defRPr sz="7500" b="1"/>
            </a:lvl7pPr>
            <a:lvl8pPr marL="14993968" indent="0">
              <a:buNone/>
              <a:defRPr sz="7500" b="1"/>
            </a:lvl8pPr>
            <a:lvl9pPr marL="17135961" indent="0">
              <a:buNone/>
              <a:defRPr sz="7500" b="1"/>
            </a:lvl9pPr>
          </a:lstStyle>
          <a:p>
            <a:pPr lvl="0"/>
            <a:r>
              <a:rPr lang="en-US"/>
              <a:t>Click to edit Master text styles</a:t>
            </a:r>
          </a:p>
        </p:txBody>
      </p:sp>
      <p:sp>
        <p:nvSpPr>
          <p:cNvPr id="6" name="Content Placeholder 5"/>
          <p:cNvSpPr>
            <a:spLocks noGrp="1"/>
          </p:cNvSpPr>
          <p:nvPr>
            <p:ph sz="quarter" idx="4"/>
          </p:nvPr>
        </p:nvSpPr>
        <p:spPr>
          <a:xfrm>
            <a:off x="15793094" y="13919200"/>
            <a:ext cx="13742035"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9FB84D-DD03-420E-8CB9-41B71FB842D0}" type="datetime1">
              <a:rPr lang="en-US" altLang="en-US"/>
              <a:pPr/>
              <a:t>8/10/2020</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86E33126-1F96-423D-BF98-E9824842C2BD}" type="slidenum">
              <a:rPr lang="en-US" altLang="en-US"/>
              <a:pPr/>
              <a:t>‹#›</a:t>
            </a:fld>
            <a:endParaRPr lang="en-US" altLang="en-US"/>
          </a:p>
        </p:txBody>
      </p:sp>
    </p:spTree>
    <p:extLst>
      <p:ext uri="{BB962C8B-B14F-4D97-AF65-F5344CB8AC3E}">
        <p14:creationId xmlns:p14="http://schemas.microsoft.com/office/powerpoint/2010/main" val="272290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7B1E4B5-FC98-4F60-98B5-0E1785FC4AC2}" type="datetime1">
              <a:rPr lang="en-US" altLang="en-US"/>
              <a:pPr/>
              <a:t>8/10/2020</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72E8E915-8297-443A-953B-35155E6AB314}" type="slidenum">
              <a:rPr lang="en-US" altLang="en-US"/>
              <a:pPr/>
              <a:t>‹#›</a:t>
            </a:fld>
            <a:endParaRPr lang="en-US" altLang="en-US"/>
          </a:p>
        </p:txBody>
      </p:sp>
    </p:spTree>
    <p:extLst>
      <p:ext uri="{BB962C8B-B14F-4D97-AF65-F5344CB8AC3E}">
        <p14:creationId xmlns:p14="http://schemas.microsoft.com/office/powerpoint/2010/main" val="2784348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31B70B8E-EA66-4125-B228-E7659303DF53}" type="datetime1">
              <a:rPr lang="en-US" altLang="en-US"/>
              <a:pPr/>
              <a:t>8/10/2020</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B374597E-C535-4E8F-80AD-4D354F086D78}" type="slidenum">
              <a:rPr lang="en-US" altLang="en-US"/>
              <a:pPr/>
              <a:t>‹#›</a:t>
            </a:fld>
            <a:endParaRPr lang="en-US" altLang="en-US"/>
          </a:p>
        </p:txBody>
      </p:sp>
    </p:spTree>
    <p:extLst>
      <p:ext uri="{BB962C8B-B14F-4D97-AF65-F5344CB8AC3E}">
        <p14:creationId xmlns:p14="http://schemas.microsoft.com/office/powerpoint/2010/main" val="1199066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5" y="1747520"/>
            <a:ext cx="10228264" cy="7437120"/>
          </a:xfrm>
        </p:spPr>
        <p:txBody>
          <a:bodyPr anchor="b"/>
          <a:lstStyle>
            <a:lvl1pPr algn="l">
              <a:defRPr sz="9400" b="1"/>
            </a:lvl1pPr>
          </a:lstStyle>
          <a:p>
            <a:r>
              <a:rPr lang="en-US"/>
              <a:t>Click to edit Master title style</a:t>
            </a:r>
          </a:p>
        </p:txBody>
      </p:sp>
      <p:sp>
        <p:nvSpPr>
          <p:cNvPr id="3" name="Content Placeholder 2"/>
          <p:cNvSpPr>
            <a:spLocks noGrp="1"/>
          </p:cNvSpPr>
          <p:nvPr>
            <p:ph idx="1"/>
          </p:nvPr>
        </p:nvSpPr>
        <p:spPr>
          <a:xfrm>
            <a:off x="12155170" y="1747536"/>
            <a:ext cx="17379950" cy="37459923"/>
          </a:xfrm>
        </p:spPr>
        <p:txBody>
          <a:bodyPr/>
          <a:lstStyle>
            <a:lvl1pPr>
              <a:defRPr sz="15000"/>
            </a:lvl1pPr>
            <a:lvl2pPr>
              <a:defRPr sz="13100"/>
            </a:lvl2pPr>
            <a:lvl3pPr>
              <a:defRPr sz="11200"/>
            </a:lvl3pPr>
            <a:lvl4pPr>
              <a:defRPr sz="9400"/>
            </a:lvl4pPr>
            <a:lvl5pPr>
              <a:defRPr sz="9400"/>
            </a:lvl5pPr>
            <a:lvl6pPr>
              <a:defRPr sz="9400"/>
            </a:lvl6pPr>
            <a:lvl7pPr>
              <a:defRPr sz="9400"/>
            </a:lvl7pPr>
            <a:lvl8pPr>
              <a:defRPr sz="9400"/>
            </a:lvl8pPr>
            <a:lvl9pPr>
              <a:defRPr sz="9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54485" y="9184656"/>
            <a:ext cx="10228264" cy="30022803"/>
          </a:xfrm>
        </p:spPr>
        <p:txBody>
          <a:bodyPr/>
          <a:lstStyle>
            <a:lvl1pPr marL="0" indent="0">
              <a:buNone/>
              <a:defRPr sz="6600"/>
            </a:lvl1pPr>
            <a:lvl2pPr marL="2141993" indent="0">
              <a:buNone/>
              <a:defRPr sz="5600"/>
            </a:lvl2pPr>
            <a:lvl3pPr marL="4283990" indent="0">
              <a:buNone/>
              <a:defRPr sz="4700"/>
            </a:lvl3pPr>
            <a:lvl4pPr marL="6425988" indent="0">
              <a:buNone/>
              <a:defRPr sz="4200"/>
            </a:lvl4pPr>
            <a:lvl5pPr marL="8567981" indent="0">
              <a:buNone/>
              <a:defRPr sz="4200"/>
            </a:lvl5pPr>
            <a:lvl6pPr marL="10709973" indent="0">
              <a:buNone/>
              <a:defRPr sz="4200"/>
            </a:lvl6pPr>
            <a:lvl7pPr marL="12851971" indent="0">
              <a:buNone/>
              <a:defRPr sz="4200"/>
            </a:lvl7pPr>
            <a:lvl8pPr marL="14993968" indent="0">
              <a:buNone/>
              <a:defRPr sz="4200"/>
            </a:lvl8pPr>
            <a:lvl9pPr marL="17135961" indent="0">
              <a:buNone/>
              <a:defRPr sz="4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F6E4866A-E706-4541-8880-33314C2B233F}" type="datetime1">
              <a:rPr lang="en-US" altLang="en-US"/>
              <a:pPr/>
              <a:t>8/10/2020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FD89845-A231-4EFA-9396-68124E941964}" type="slidenum">
              <a:rPr lang="en-US" altLang="en-US"/>
              <a:pPr/>
              <a:t>‹#›</a:t>
            </a:fld>
            <a:endParaRPr lang="en-US" altLang="en-US"/>
          </a:p>
        </p:txBody>
      </p:sp>
    </p:spTree>
    <p:extLst>
      <p:ext uri="{BB962C8B-B14F-4D97-AF65-F5344CB8AC3E}">
        <p14:creationId xmlns:p14="http://schemas.microsoft.com/office/powerpoint/2010/main" val="3475080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3779" y="30723840"/>
            <a:ext cx="18653760" cy="3627123"/>
          </a:xfrm>
        </p:spPr>
        <p:txBody>
          <a:bodyPr anchor="b"/>
          <a:lstStyle>
            <a:lvl1pPr algn="l">
              <a:defRPr sz="9400" b="1"/>
            </a:lvl1pPr>
          </a:lstStyle>
          <a:p>
            <a:r>
              <a:rPr lang="en-US"/>
              <a:t>Click to edit Master title style</a:t>
            </a:r>
          </a:p>
        </p:txBody>
      </p:sp>
      <p:sp>
        <p:nvSpPr>
          <p:cNvPr id="3" name="Picture Placeholder 2"/>
          <p:cNvSpPr>
            <a:spLocks noGrp="1"/>
          </p:cNvSpPr>
          <p:nvPr>
            <p:ph type="pic" idx="1"/>
          </p:nvPr>
        </p:nvSpPr>
        <p:spPr>
          <a:xfrm>
            <a:off x="6093779" y="3921760"/>
            <a:ext cx="18653760" cy="26334720"/>
          </a:xfrm>
        </p:spPr>
        <p:txBody>
          <a:bodyPr rtlCol="0">
            <a:normAutofit/>
          </a:bodyPr>
          <a:lstStyle>
            <a:lvl1pPr marL="0" indent="0">
              <a:buNone/>
              <a:defRPr sz="15000"/>
            </a:lvl1pPr>
            <a:lvl2pPr marL="2141993" indent="0">
              <a:buNone/>
              <a:defRPr sz="13100"/>
            </a:lvl2pPr>
            <a:lvl3pPr marL="4283990" indent="0">
              <a:buNone/>
              <a:defRPr sz="11200"/>
            </a:lvl3pPr>
            <a:lvl4pPr marL="6425988" indent="0">
              <a:buNone/>
              <a:defRPr sz="9400"/>
            </a:lvl4pPr>
            <a:lvl5pPr marL="8567981" indent="0">
              <a:buNone/>
              <a:defRPr sz="9400"/>
            </a:lvl5pPr>
            <a:lvl6pPr marL="10709973" indent="0">
              <a:buNone/>
              <a:defRPr sz="9400"/>
            </a:lvl6pPr>
            <a:lvl7pPr marL="12851971" indent="0">
              <a:buNone/>
              <a:defRPr sz="9400"/>
            </a:lvl7pPr>
            <a:lvl8pPr marL="14993968" indent="0">
              <a:buNone/>
              <a:defRPr sz="9400"/>
            </a:lvl8pPr>
            <a:lvl9pPr marL="17135961" indent="0">
              <a:buNone/>
              <a:defRPr sz="9400"/>
            </a:lvl9pPr>
          </a:lstStyle>
          <a:p>
            <a:pPr lvl="0"/>
            <a:endParaRPr lang="en-US" noProof="0"/>
          </a:p>
        </p:txBody>
      </p:sp>
      <p:sp>
        <p:nvSpPr>
          <p:cNvPr id="4" name="Text Placeholder 3"/>
          <p:cNvSpPr>
            <a:spLocks noGrp="1"/>
          </p:cNvSpPr>
          <p:nvPr>
            <p:ph type="body" sz="half" idx="2"/>
          </p:nvPr>
        </p:nvSpPr>
        <p:spPr>
          <a:xfrm>
            <a:off x="6093779" y="34350963"/>
            <a:ext cx="18653760" cy="5151117"/>
          </a:xfrm>
        </p:spPr>
        <p:txBody>
          <a:bodyPr/>
          <a:lstStyle>
            <a:lvl1pPr marL="0" indent="0">
              <a:buNone/>
              <a:defRPr sz="6600"/>
            </a:lvl1pPr>
            <a:lvl2pPr marL="2141993" indent="0">
              <a:buNone/>
              <a:defRPr sz="5600"/>
            </a:lvl2pPr>
            <a:lvl3pPr marL="4283990" indent="0">
              <a:buNone/>
              <a:defRPr sz="4700"/>
            </a:lvl3pPr>
            <a:lvl4pPr marL="6425988" indent="0">
              <a:buNone/>
              <a:defRPr sz="4200"/>
            </a:lvl4pPr>
            <a:lvl5pPr marL="8567981" indent="0">
              <a:buNone/>
              <a:defRPr sz="4200"/>
            </a:lvl5pPr>
            <a:lvl6pPr marL="10709973" indent="0">
              <a:buNone/>
              <a:defRPr sz="4200"/>
            </a:lvl6pPr>
            <a:lvl7pPr marL="12851971" indent="0">
              <a:buNone/>
              <a:defRPr sz="4200"/>
            </a:lvl7pPr>
            <a:lvl8pPr marL="14993968" indent="0">
              <a:buNone/>
              <a:defRPr sz="4200"/>
            </a:lvl8pPr>
            <a:lvl9pPr marL="17135961" indent="0">
              <a:buNone/>
              <a:defRPr sz="4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B3EE76A-02DB-42FA-91C2-3E760E39DD17}" type="datetime1">
              <a:rPr lang="en-US" altLang="en-US"/>
              <a:pPr/>
              <a:t>8/10/2020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87061C2-CB17-4CD5-8C6C-23DA029CADED}" type="slidenum">
              <a:rPr lang="en-US" altLang="en-US"/>
              <a:pPr/>
              <a:t>‹#›</a:t>
            </a:fld>
            <a:endParaRPr lang="en-US" altLang="en-US"/>
          </a:p>
        </p:txBody>
      </p:sp>
    </p:spTree>
    <p:extLst>
      <p:ext uri="{BB962C8B-B14F-4D97-AF65-F5344CB8AC3E}">
        <p14:creationId xmlns:p14="http://schemas.microsoft.com/office/powerpoint/2010/main" val="1218569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554163" y="1757363"/>
            <a:ext cx="27981275"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399" tIns="214202" rIns="428399" bIns="214202"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554163" y="10240963"/>
            <a:ext cx="27981275" cy="2896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399" tIns="214202" rIns="428399" bIns="21420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554163" y="40681275"/>
            <a:ext cx="7254875" cy="2336800"/>
          </a:xfrm>
          <a:prstGeom prst="rect">
            <a:avLst/>
          </a:prstGeom>
        </p:spPr>
        <p:txBody>
          <a:bodyPr vert="horz" wrap="square" lIns="428399" tIns="214202" rIns="428399" bIns="214202" numCol="1" anchor="ctr" anchorCtr="0" compatLnSpc="1">
            <a:prstTxWarp prst="textNoShape">
              <a:avLst/>
            </a:prstTxWarp>
          </a:bodyPr>
          <a:lstStyle>
            <a:lvl1pPr>
              <a:defRPr sz="5600">
                <a:solidFill>
                  <a:srgbClr val="898989"/>
                </a:solidFill>
              </a:defRPr>
            </a:lvl1pPr>
          </a:lstStyle>
          <a:p>
            <a:fld id="{FEA6808C-36B9-4536-83CF-D3C352952614}" type="datetime1">
              <a:rPr lang="en-US" altLang="en-US"/>
              <a:pPr/>
              <a:t>8/10/2020</a:t>
            </a:fld>
            <a:endParaRPr lang="en-US" altLang="en-US"/>
          </a:p>
        </p:txBody>
      </p:sp>
      <p:sp>
        <p:nvSpPr>
          <p:cNvPr id="5" name="Footer Placeholder 4"/>
          <p:cNvSpPr>
            <a:spLocks noGrp="1"/>
          </p:cNvSpPr>
          <p:nvPr>
            <p:ph type="ftr" sz="quarter" idx="3"/>
          </p:nvPr>
        </p:nvSpPr>
        <p:spPr>
          <a:xfrm>
            <a:off x="10621963" y="40681275"/>
            <a:ext cx="9845675" cy="2336800"/>
          </a:xfrm>
          <a:prstGeom prst="rect">
            <a:avLst/>
          </a:prstGeom>
        </p:spPr>
        <p:txBody>
          <a:bodyPr vert="horz" lIns="428399" tIns="214202" rIns="428399" bIns="214202" rtlCol="0" anchor="ctr"/>
          <a:lstStyle>
            <a:lvl1pPr algn="ctr">
              <a:defRPr sz="5600">
                <a:solidFill>
                  <a:schemeClr val="tx1">
                    <a:tint val="75000"/>
                  </a:schemeClr>
                </a:solidFill>
                <a:latin typeface="Arial" charset="0"/>
                <a:ea typeface="+mn-ea"/>
                <a:cs typeface="+mn-cs"/>
              </a:defRPr>
            </a:lvl1pPr>
          </a:lstStyle>
          <a:p>
            <a:pPr>
              <a:defRPr/>
            </a:pPr>
            <a:endParaRPr lang="en-US"/>
          </a:p>
        </p:txBody>
      </p:sp>
      <p:sp>
        <p:nvSpPr>
          <p:cNvPr id="6" name="Slide Number Placeholder 5"/>
          <p:cNvSpPr>
            <a:spLocks noGrp="1"/>
          </p:cNvSpPr>
          <p:nvPr>
            <p:ph type="sldNum" sz="quarter" idx="4"/>
          </p:nvPr>
        </p:nvSpPr>
        <p:spPr>
          <a:xfrm>
            <a:off x="22280563" y="40681275"/>
            <a:ext cx="7254875" cy="2336800"/>
          </a:xfrm>
          <a:prstGeom prst="rect">
            <a:avLst/>
          </a:prstGeom>
        </p:spPr>
        <p:txBody>
          <a:bodyPr vert="horz" wrap="square" lIns="428399" tIns="214202" rIns="428399" bIns="214202" numCol="1" anchor="ctr" anchorCtr="0" compatLnSpc="1">
            <a:prstTxWarp prst="textNoShape">
              <a:avLst/>
            </a:prstTxWarp>
          </a:bodyPr>
          <a:lstStyle>
            <a:lvl1pPr algn="r">
              <a:defRPr sz="5600">
                <a:solidFill>
                  <a:srgbClr val="898989"/>
                </a:solidFill>
              </a:defRPr>
            </a:lvl1pPr>
          </a:lstStyle>
          <a:p>
            <a:fld id="{A68FA986-9025-422E-95D2-95CF4553E56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283075" rtl="0" eaLnBrk="0" fontAlgn="base" hangingPunct="0">
        <a:spcBef>
          <a:spcPct val="0"/>
        </a:spcBef>
        <a:spcAft>
          <a:spcPct val="0"/>
        </a:spcAft>
        <a:defRPr sz="20600" kern="1200">
          <a:solidFill>
            <a:schemeClr val="tx1"/>
          </a:solidFill>
          <a:latin typeface="+mj-lt"/>
          <a:ea typeface="ＭＳ Ｐゴシック" charset="0"/>
          <a:cs typeface="ＭＳ Ｐゴシック" pitchFamily="-104" charset="-128"/>
        </a:defRPr>
      </a:lvl1pPr>
      <a:lvl2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2pPr>
      <a:lvl3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3pPr>
      <a:lvl4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4pPr>
      <a:lvl5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5pPr>
      <a:lvl6pPr marL="457200" algn="ctr" defTabSz="4283075" rtl="0" fontAlgn="base">
        <a:spcBef>
          <a:spcPct val="0"/>
        </a:spcBef>
        <a:spcAft>
          <a:spcPct val="0"/>
        </a:spcAft>
        <a:defRPr sz="20600">
          <a:solidFill>
            <a:schemeClr val="tx1"/>
          </a:solidFill>
          <a:latin typeface="Calibri" pitchFamily="34" charset="0"/>
        </a:defRPr>
      </a:lvl6pPr>
      <a:lvl7pPr marL="914400" algn="ctr" defTabSz="4283075" rtl="0" fontAlgn="base">
        <a:spcBef>
          <a:spcPct val="0"/>
        </a:spcBef>
        <a:spcAft>
          <a:spcPct val="0"/>
        </a:spcAft>
        <a:defRPr sz="20600">
          <a:solidFill>
            <a:schemeClr val="tx1"/>
          </a:solidFill>
          <a:latin typeface="Calibri" pitchFamily="34" charset="0"/>
        </a:defRPr>
      </a:lvl7pPr>
      <a:lvl8pPr marL="1371600" algn="ctr" defTabSz="4283075" rtl="0" fontAlgn="base">
        <a:spcBef>
          <a:spcPct val="0"/>
        </a:spcBef>
        <a:spcAft>
          <a:spcPct val="0"/>
        </a:spcAft>
        <a:defRPr sz="20600">
          <a:solidFill>
            <a:schemeClr val="tx1"/>
          </a:solidFill>
          <a:latin typeface="Calibri" pitchFamily="34" charset="0"/>
        </a:defRPr>
      </a:lvl8pPr>
      <a:lvl9pPr marL="1828800" algn="ctr" defTabSz="4283075" rtl="0" fontAlgn="base">
        <a:spcBef>
          <a:spcPct val="0"/>
        </a:spcBef>
        <a:spcAft>
          <a:spcPct val="0"/>
        </a:spcAft>
        <a:defRPr sz="20600">
          <a:solidFill>
            <a:schemeClr val="tx1"/>
          </a:solidFill>
          <a:latin typeface="Calibri" pitchFamily="34" charset="0"/>
        </a:defRPr>
      </a:lvl9pPr>
    </p:titleStyle>
    <p:bodyStyle>
      <a:lvl1pPr marL="1604963" indent="-1604963" algn="l" defTabSz="4283075" rtl="0" eaLnBrk="0" fontAlgn="base" hangingPunct="0">
        <a:spcBef>
          <a:spcPct val="20000"/>
        </a:spcBef>
        <a:spcAft>
          <a:spcPct val="0"/>
        </a:spcAft>
        <a:buFont typeface="Arial" panose="020B0604020202020204" pitchFamily="34" charset="0"/>
        <a:buChar char="•"/>
        <a:defRPr sz="15000" kern="1200">
          <a:solidFill>
            <a:schemeClr val="tx1"/>
          </a:solidFill>
          <a:latin typeface="+mn-lt"/>
          <a:ea typeface="ＭＳ Ｐゴシック" charset="0"/>
          <a:cs typeface="ＭＳ Ｐゴシック" pitchFamily="-104" charset="-128"/>
        </a:defRPr>
      </a:lvl1pPr>
      <a:lvl2pPr marL="3479800" indent="-1338263" algn="l" defTabSz="4283075" rtl="0" eaLnBrk="0" fontAlgn="base" hangingPunct="0">
        <a:spcBef>
          <a:spcPct val="20000"/>
        </a:spcBef>
        <a:spcAft>
          <a:spcPct val="0"/>
        </a:spcAft>
        <a:buFont typeface="Arial" panose="020B0604020202020204" pitchFamily="34" charset="0"/>
        <a:buChar char="–"/>
        <a:defRPr sz="13100" kern="1200">
          <a:solidFill>
            <a:schemeClr val="tx1"/>
          </a:solidFill>
          <a:latin typeface="+mn-lt"/>
          <a:ea typeface="ＭＳ Ｐゴシック" charset="0"/>
          <a:cs typeface="+mn-cs"/>
        </a:defRPr>
      </a:lvl2pPr>
      <a:lvl3pPr marL="5354638" indent="-1069975" algn="l" defTabSz="4283075" rtl="0" eaLnBrk="0" fontAlgn="base" hangingPunct="0">
        <a:spcBef>
          <a:spcPct val="20000"/>
        </a:spcBef>
        <a:spcAft>
          <a:spcPct val="0"/>
        </a:spcAft>
        <a:buFont typeface="Arial" panose="020B0604020202020204" pitchFamily="34" charset="0"/>
        <a:buChar char="•"/>
        <a:defRPr sz="11200" kern="1200">
          <a:solidFill>
            <a:schemeClr val="tx1"/>
          </a:solidFill>
          <a:latin typeface="+mn-lt"/>
          <a:ea typeface="ＭＳ Ｐゴシック" charset="0"/>
          <a:cs typeface="+mn-cs"/>
        </a:defRPr>
      </a:lvl3pPr>
      <a:lvl4pPr marL="7496175"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4pPr>
      <a:lvl5pPr marL="9637713"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5pPr>
      <a:lvl6pPr marL="11780974"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3922967"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064965"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206962"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283990" rtl="0" eaLnBrk="1" latinLnBrk="0" hangingPunct="1">
        <a:defRPr sz="8400" kern="1200">
          <a:solidFill>
            <a:schemeClr val="tx1"/>
          </a:solidFill>
          <a:latin typeface="+mn-lt"/>
          <a:ea typeface="+mn-ea"/>
          <a:cs typeface="+mn-cs"/>
        </a:defRPr>
      </a:lvl1pPr>
      <a:lvl2pPr marL="2141993" algn="l" defTabSz="4283990" rtl="0" eaLnBrk="1" latinLnBrk="0" hangingPunct="1">
        <a:defRPr sz="8400" kern="1200">
          <a:solidFill>
            <a:schemeClr val="tx1"/>
          </a:solidFill>
          <a:latin typeface="+mn-lt"/>
          <a:ea typeface="+mn-ea"/>
          <a:cs typeface="+mn-cs"/>
        </a:defRPr>
      </a:lvl2pPr>
      <a:lvl3pPr marL="4283990" algn="l" defTabSz="4283990" rtl="0" eaLnBrk="1" latinLnBrk="0" hangingPunct="1">
        <a:defRPr sz="8400" kern="1200">
          <a:solidFill>
            <a:schemeClr val="tx1"/>
          </a:solidFill>
          <a:latin typeface="+mn-lt"/>
          <a:ea typeface="+mn-ea"/>
          <a:cs typeface="+mn-cs"/>
        </a:defRPr>
      </a:lvl3pPr>
      <a:lvl4pPr marL="6425988" algn="l" defTabSz="4283990" rtl="0" eaLnBrk="1" latinLnBrk="0" hangingPunct="1">
        <a:defRPr sz="8400" kern="1200">
          <a:solidFill>
            <a:schemeClr val="tx1"/>
          </a:solidFill>
          <a:latin typeface="+mn-lt"/>
          <a:ea typeface="+mn-ea"/>
          <a:cs typeface="+mn-cs"/>
        </a:defRPr>
      </a:lvl4pPr>
      <a:lvl5pPr marL="8567981" algn="l" defTabSz="4283990" rtl="0" eaLnBrk="1" latinLnBrk="0" hangingPunct="1">
        <a:defRPr sz="8400" kern="1200">
          <a:solidFill>
            <a:schemeClr val="tx1"/>
          </a:solidFill>
          <a:latin typeface="+mn-lt"/>
          <a:ea typeface="+mn-ea"/>
          <a:cs typeface="+mn-cs"/>
        </a:defRPr>
      </a:lvl5pPr>
      <a:lvl6pPr marL="10709973" algn="l" defTabSz="4283990" rtl="0" eaLnBrk="1" latinLnBrk="0" hangingPunct="1">
        <a:defRPr sz="8400" kern="1200">
          <a:solidFill>
            <a:schemeClr val="tx1"/>
          </a:solidFill>
          <a:latin typeface="+mn-lt"/>
          <a:ea typeface="+mn-ea"/>
          <a:cs typeface="+mn-cs"/>
        </a:defRPr>
      </a:lvl6pPr>
      <a:lvl7pPr marL="12851971" algn="l" defTabSz="4283990" rtl="0" eaLnBrk="1" latinLnBrk="0" hangingPunct="1">
        <a:defRPr sz="8400" kern="1200">
          <a:solidFill>
            <a:schemeClr val="tx1"/>
          </a:solidFill>
          <a:latin typeface="+mn-lt"/>
          <a:ea typeface="+mn-ea"/>
          <a:cs typeface="+mn-cs"/>
        </a:defRPr>
      </a:lvl7pPr>
      <a:lvl8pPr marL="14993968" algn="l" defTabSz="4283990" rtl="0" eaLnBrk="1" latinLnBrk="0" hangingPunct="1">
        <a:defRPr sz="8400" kern="1200">
          <a:solidFill>
            <a:schemeClr val="tx1"/>
          </a:solidFill>
          <a:latin typeface="+mn-lt"/>
          <a:ea typeface="+mn-ea"/>
          <a:cs typeface="+mn-cs"/>
        </a:defRPr>
      </a:lvl8pPr>
      <a:lvl9pPr marL="17135961" algn="l" defTabSz="4283990"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6"/>
          <p:cNvGrpSpPr>
            <a:grpSpLocks/>
          </p:cNvGrpSpPr>
          <p:nvPr/>
        </p:nvGrpSpPr>
        <p:grpSpPr bwMode="auto">
          <a:xfrm>
            <a:off x="-60326" y="-76200"/>
            <a:ext cx="31089600" cy="43891200"/>
            <a:chOff x="0" y="0"/>
            <a:chExt cx="31089600" cy="43891200"/>
          </a:xfrm>
        </p:grpSpPr>
        <p:sp>
          <p:nvSpPr>
            <p:cNvPr id="17" name="Rectangle 16"/>
            <p:cNvSpPr/>
            <p:nvPr/>
          </p:nvSpPr>
          <p:spPr>
            <a:xfrm>
              <a:off x="0" y="0"/>
              <a:ext cx="31089600" cy="43891200"/>
            </a:xfrm>
            <a:prstGeom prst="rect">
              <a:avLst/>
            </a:prstGeom>
            <a:solidFill>
              <a:srgbClr val="A32638"/>
            </a:solidFill>
            <a:ln w="381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fontAlgn="auto">
                <a:spcBef>
                  <a:spcPts val="0"/>
                </a:spcBef>
                <a:spcAft>
                  <a:spcPts val="0"/>
                </a:spcAft>
                <a:defRPr/>
              </a:pPr>
              <a:endParaRPr lang="en-US" dirty="0"/>
            </a:p>
          </p:txBody>
        </p:sp>
        <p:sp>
          <p:nvSpPr>
            <p:cNvPr id="8" name="Rectangle 7"/>
            <p:cNvSpPr/>
            <p:nvPr/>
          </p:nvSpPr>
          <p:spPr>
            <a:xfrm>
              <a:off x="777875" y="5486400"/>
              <a:ext cx="29624338" cy="37033200"/>
            </a:xfrm>
            <a:prstGeom prst="rect">
              <a:avLst/>
            </a:prstGeom>
            <a:solidFill>
              <a:schemeClr val="bg1"/>
            </a:solidFill>
            <a:ln w="635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fontAlgn="auto">
                <a:spcBef>
                  <a:spcPts val="0"/>
                </a:spcBef>
                <a:spcAft>
                  <a:spcPts val="0"/>
                </a:spcAft>
                <a:defRPr/>
              </a:pPr>
              <a:endParaRPr lang="en-US"/>
            </a:p>
          </p:txBody>
        </p:sp>
        <p:sp>
          <p:nvSpPr>
            <p:cNvPr id="9" name="Rectangle 8"/>
            <p:cNvSpPr/>
            <p:nvPr/>
          </p:nvSpPr>
          <p:spPr>
            <a:xfrm>
              <a:off x="777875" y="777875"/>
              <a:ext cx="29625925" cy="4114800"/>
            </a:xfrm>
            <a:prstGeom prst="rect">
              <a:avLst/>
            </a:prstGeom>
            <a:solidFill>
              <a:schemeClr val="bg1"/>
            </a:solidFill>
            <a:ln w="635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fontAlgn="auto">
                <a:spcBef>
                  <a:spcPts val="0"/>
                </a:spcBef>
                <a:spcAft>
                  <a:spcPts val="0"/>
                </a:spcAft>
                <a:defRPr/>
              </a:pPr>
              <a:endParaRPr lang="en-US"/>
            </a:p>
          </p:txBody>
        </p:sp>
      </p:grpSp>
      <p:sp>
        <p:nvSpPr>
          <p:cNvPr id="15363" name="Title 10"/>
          <p:cNvSpPr>
            <a:spLocks noGrp="1"/>
          </p:cNvSpPr>
          <p:nvPr>
            <p:ph type="title"/>
          </p:nvPr>
        </p:nvSpPr>
        <p:spPr>
          <a:xfrm>
            <a:off x="5181600" y="777875"/>
            <a:ext cx="21869400" cy="3768725"/>
          </a:xfrm>
        </p:spPr>
        <p:txBody>
          <a:bodyPr/>
          <a:lstStyle/>
          <a:p>
            <a:r>
              <a:rPr lang="en-US" altLang="en-US" sz="11800" dirty="0">
                <a:latin typeface="+mn-lt"/>
                <a:ea typeface="ＭＳ Ｐゴシック"/>
              </a:rPr>
              <a:t>Trading Price Forecasting for the CDX  Market</a:t>
            </a:r>
            <a:br>
              <a:rPr lang="en-US" altLang="en-US" sz="11900" dirty="0">
                <a:latin typeface="+mn-lt"/>
                <a:ea typeface="ＭＳ Ｐゴシック" panose="020B0600070205080204" pitchFamily="34" charset="-128"/>
              </a:rPr>
            </a:br>
            <a:r>
              <a:rPr lang="en-US" altLang="en-US" sz="6000" dirty="0">
                <a:latin typeface="+mn-lt"/>
                <a:ea typeface="ＭＳ Ｐゴシック" panose="020B0600070205080204" pitchFamily="34" charset="-128"/>
              </a:rPr>
              <a:t>Adrian Adduci</a:t>
            </a:r>
            <a:r>
              <a:rPr lang="en-US" altLang="en-US" sz="6000" dirty="0">
                <a:latin typeface="+mn-lt"/>
                <a:ea typeface="ＭＳ Ｐゴシック"/>
              </a:rPr>
              <a:t>, Clement Chin, Adam Kravitz, </a:t>
            </a:r>
            <a:r>
              <a:rPr lang="en-US" altLang="en-US" sz="6000" dirty="0" err="1">
                <a:latin typeface="+mn-lt"/>
                <a:ea typeface="ＭＳ Ｐゴシック"/>
              </a:rPr>
              <a:t>Yuhao</a:t>
            </a:r>
            <a:r>
              <a:rPr lang="en-US" altLang="en-US" sz="6000" dirty="0">
                <a:latin typeface="+mn-lt"/>
                <a:ea typeface="ＭＳ Ｐゴシック"/>
              </a:rPr>
              <a:t> Zhang</a:t>
            </a:r>
            <a:endParaRPr lang="en-US" dirty="0">
              <a:latin typeface="+mn-lt"/>
              <a:ea typeface="ＭＳ Ｐゴシック"/>
            </a:endParaRPr>
          </a:p>
        </p:txBody>
      </p:sp>
      <p:sp>
        <p:nvSpPr>
          <p:cNvPr id="15364" name="Content Placeholder 12"/>
          <p:cNvSpPr>
            <a:spLocks noGrp="1"/>
          </p:cNvSpPr>
          <p:nvPr>
            <p:ph sz="half" idx="2"/>
          </p:nvPr>
        </p:nvSpPr>
        <p:spPr>
          <a:xfrm>
            <a:off x="16138525" y="5867401"/>
            <a:ext cx="13731875" cy="15239999"/>
          </a:xfrm>
          <a:ln>
            <a:solidFill>
              <a:srgbClr val="ADAFAA"/>
            </a:solidFill>
            <a:miter lim="800000"/>
            <a:headEnd/>
            <a:tailEnd/>
          </a:ln>
        </p:spPr>
        <p:txBody>
          <a:bodyPr/>
          <a:lstStyle/>
          <a:p>
            <a:pPr eaLnBrk="1" hangingPunct="1">
              <a:buFont typeface="Arial" panose="020B0604020202020204" pitchFamily="34" charset="0"/>
              <a:buNone/>
            </a:pPr>
            <a:r>
              <a:rPr lang="en-US" altLang="en-US" sz="5400" b="1" dirty="0">
                <a:ea typeface="ＭＳ Ｐゴシック" panose="020B0600070205080204" pitchFamily="34" charset="-128"/>
                <a:cs typeface="Arial" panose="020B0604020202020204" pitchFamily="34" charset="0"/>
              </a:rPr>
              <a:t>Results &amp; Evaluation</a:t>
            </a:r>
          </a:p>
          <a:p>
            <a:pPr marL="738188" indent="-738188" eaLnBrk="1" hangingPunct="1"/>
            <a:r>
              <a:rPr lang="en-US" altLang="en-US" sz="3600" dirty="0">
                <a:ea typeface="ＭＳ Ｐゴシック" panose="020B0600070205080204" pitchFamily="34" charset="-128"/>
                <a:cs typeface="Arial" panose="020B0604020202020204" pitchFamily="34" charset="0"/>
              </a:rPr>
              <a:t>For evaluation, multiple predictions were created, predicting 1 days, 7 days, 30 days, and 60 days ahead. </a:t>
            </a:r>
          </a:p>
          <a:p>
            <a:pPr marL="738188" indent="-738188" eaLnBrk="1" hangingPunct="1"/>
            <a:r>
              <a:rPr lang="en-US" altLang="en-US" sz="3600" dirty="0">
                <a:ea typeface="ＭＳ Ｐゴシック" panose="020B0600070205080204" pitchFamily="34" charset="-128"/>
                <a:cs typeface="Arial" panose="020B0604020202020204" pitchFamily="34" charset="0"/>
              </a:rPr>
              <a:t>The results for the 1-day prediction results  in an accuracy anywhere from 51% to 59%, as well as also getting an AUC score of 0.6. The ROC curve that is created also matches what a good predictive classifier's ROC curves graph should look like.</a:t>
            </a:r>
          </a:p>
          <a:p>
            <a:pPr marL="738188" indent="-738188" eaLnBrk="1" hangingPunct="1"/>
            <a:r>
              <a:rPr lang="en-US" altLang="en-US" sz="3600" dirty="0">
                <a:ea typeface="ＭＳ Ｐゴシック" panose="020B0600070205080204" pitchFamily="34" charset="-128"/>
                <a:cs typeface="Arial" panose="020B0604020202020204" pitchFamily="34" charset="0"/>
              </a:rPr>
              <a:t>The results for the 7-day prediction results  in an accuracy anywhere from 70% to 77%, as well as also getting an AUC score of 0.86. </a:t>
            </a:r>
          </a:p>
          <a:p>
            <a:pPr marL="738188" indent="-738188" eaLnBrk="1" hangingPunct="1"/>
            <a:r>
              <a:rPr lang="en-US" altLang="en-US" sz="3600" dirty="0">
                <a:ea typeface="ＭＳ Ｐゴシック" panose="020B0600070205080204" pitchFamily="34" charset="-128"/>
                <a:cs typeface="Arial" panose="020B0604020202020204" pitchFamily="34" charset="0"/>
              </a:rPr>
              <a:t>The results for the 30-day prediction results  in an accuracy anywhere from 88% to 91%, as well as also getting an AUC score of 0.97. </a:t>
            </a:r>
          </a:p>
          <a:p>
            <a:pPr marL="738188" indent="-738188" eaLnBrk="1" hangingPunct="1"/>
            <a:r>
              <a:rPr lang="en-US" altLang="en-US" sz="3600" dirty="0">
                <a:ea typeface="ＭＳ Ｐゴシック" panose="020B0600070205080204" pitchFamily="34" charset="-128"/>
                <a:cs typeface="Arial" panose="020B0604020202020204" pitchFamily="34" charset="0"/>
              </a:rPr>
              <a:t>The results for the 60-day prediction results  in an accuracy anywhere from 89% to 93%, as well as also getting an AUC score of 0.98. </a:t>
            </a:r>
          </a:p>
          <a:p>
            <a:pPr marL="738188" indent="-738188" eaLnBrk="1" hangingPunct="1"/>
            <a:r>
              <a:rPr lang="en-US" altLang="en-US" sz="3600" dirty="0">
                <a:ea typeface="ＭＳ Ｐゴシック" panose="020B0600070205080204" pitchFamily="34" charset="-128"/>
                <a:cs typeface="Arial" panose="020B0604020202020204" pitchFamily="34" charset="0"/>
              </a:rPr>
              <a:t>Using this model , we can use our predictions to recommend longing or shorting. Ideally, it would be best to predict on a day to day basis. However, since the accuracy is low compared to later predictions, we can predict safety to long and short based on different the predictions across different length projections. From this change we can get and calculate our ROI by running our predictions and predicting if we recommend too short or long. The specific returns gained will then tell us how well our algorithm did.</a:t>
            </a:r>
          </a:p>
        </p:txBody>
      </p:sp>
      <p:sp>
        <p:nvSpPr>
          <p:cNvPr id="15365" name="Content Placeholder 12"/>
          <p:cNvSpPr txBox="1">
            <a:spLocks/>
          </p:cNvSpPr>
          <p:nvPr/>
        </p:nvSpPr>
        <p:spPr bwMode="auto">
          <a:xfrm>
            <a:off x="1219200" y="5848351"/>
            <a:ext cx="14325600" cy="7791449"/>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nchor="t"/>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latin typeface="+mn-lt"/>
                <a:cs typeface="Arial" panose="020B0604020202020204" pitchFamily="34" charset="0"/>
              </a:rPr>
              <a:t>Introduction: Problem</a:t>
            </a:r>
          </a:p>
          <a:p>
            <a:pPr marL="0" indent="0" eaLnBrk="1" hangingPunct="1">
              <a:spcBef>
                <a:spcPct val="20000"/>
              </a:spcBef>
              <a:tabLst>
                <a:tab pos="677863" algn="l"/>
              </a:tabLst>
            </a:pPr>
            <a:r>
              <a:rPr lang="en-US" altLang="en-US" sz="3600" dirty="0">
                <a:latin typeface="+mn-lt"/>
                <a:ea typeface="ＭＳ Ｐゴシック"/>
                <a:cs typeface="Arial"/>
              </a:rPr>
              <a:t>	For investment professionals focused on fixed income instruments within the U.S. corporate credit market, there is a dearth of machine learning applied strategies currently available for investment professionals. Many current forecasting models are provided by research analysts utilzing sproadic macroeconomic indicators to predict valuations for fixed income instruments.  This is partially a result of lagging technological infrastructure in the credit markets, lower relative trading volumes when compared to more liquid asset classes such as equities, and slower release of primary and secondary market trading information.  As such, we will look to emply ML techniques to forecast trading probabilities for 2 credit instruments.</a:t>
            </a:r>
            <a:endParaRPr lang="en-US" altLang="en-US" sz="3600" dirty="0">
              <a:solidFill>
                <a:srgbClr val="000000"/>
              </a:solidFill>
              <a:latin typeface="+mn-lt"/>
              <a:cs typeface="Arial" panose="020B0604020202020204" pitchFamily="34" charset="0"/>
            </a:endParaRPr>
          </a:p>
          <a:p>
            <a:pPr marL="0" indent="0" eaLnBrk="1" hangingPunct="1">
              <a:spcBef>
                <a:spcPct val="20000"/>
              </a:spcBef>
            </a:pPr>
            <a:r>
              <a:rPr lang="en-US" altLang="en-US" sz="3600" dirty="0">
                <a:solidFill>
                  <a:srgbClr val="800000"/>
                </a:solidFill>
                <a:latin typeface="+mn-lt"/>
                <a:cs typeface="Arial" panose="020B0604020202020204" pitchFamily="34" charset="0"/>
              </a:rPr>
              <a:t>	</a:t>
            </a:r>
          </a:p>
        </p:txBody>
      </p:sp>
      <p:sp>
        <p:nvSpPr>
          <p:cNvPr id="15366" name="Content Placeholder 12"/>
          <p:cNvSpPr txBox="1">
            <a:spLocks/>
          </p:cNvSpPr>
          <p:nvPr/>
        </p:nvSpPr>
        <p:spPr bwMode="auto">
          <a:xfrm>
            <a:off x="1219200" y="29337000"/>
            <a:ext cx="14325600" cy="12954000"/>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latin typeface="+mn-lt"/>
                <a:cs typeface="Arial" panose="020B0604020202020204" pitchFamily="34" charset="0"/>
              </a:rPr>
              <a:t>Modeling</a:t>
            </a:r>
          </a:p>
          <a:p>
            <a:pPr marL="677863" indent="-677863" eaLnBrk="1" hangingPunct="1">
              <a:buFont typeface="Arial" panose="020B0604020202020204" pitchFamily="34" charset="0"/>
              <a:buChar char="•"/>
            </a:pPr>
            <a:r>
              <a:rPr lang="en-US" altLang="en-US" sz="3600" dirty="0">
                <a:latin typeface="+mn-lt"/>
                <a:cs typeface="Arial" panose="020B0604020202020204" pitchFamily="34" charset="0"/>
              </a:rPr>
              <a:t>We collect and separate our target variables from the rest of the data, and create train and test sets.</a:t>
            </a:r>
          </a:p>
          <a:p>
            <a:pPr marL="677863" indent="-677863" eaLnBrk="1" hangingPunct="1">
              <a:buFont typeface="Arial" panose="020B0604020202020204" pitchFamily="34" charset="0"/>
              <a:buChar char="•"/>
            </a:pPr>
            <a:r>
              <a:rPr lang="en-US" altLang="en-US" sz="3600" dirty="0">
                <a:latin typeface="+mn-lt"/>
                <a:cs typeface="Arial" panose="020B0604020202020204" pitchFamily="34" charset="0"/>
              </a:rPr>
              <a:t>Feature importance graph are generated using an </a:t>
            </a:r>
            <a:r>
              <a:rPr lang="en-US" altLang="en-US" sz="3600" dirty="0" err="1">
                <a:latin typeface="+mn-lt"/>
                <a:cs typeface="Arial" panose="020B0604020202020204" pitchFamily="34" charset="0"/>
              </a:rPr>
              <a:t>Adaboost</a:t>
            </a:r>
            <a:r>
              <a:rPr lang="en-US" altLang="en-US" sz="3600" dirty="0">
                <a:latin typeface="+mn-lt"/>
                <a:cs typeface="Arial" panose="020B0604020202020204" pitchFamily="34" charset="0"/>
              </a:rPr>
              <a:t> classifier to fit to the training data. Two feature importance graphs are made for the two target variables,</a:t>
            </a:r>
            <a:r>
              <a:rPr lang="en-US" altLang="en-US" sz="3600" dirty="0">
                <a:latin typeface="+mn-lt"/>
                <a:ea typeface="ＭＳ Ｐゴシック"/>
                <a:cs typeface="Arial"/>
              </a:rPr>
              <a:t> investment grade (CDX.IG) or high yield (CDX.HY). The two feature importance graphs are then added together and the top 20 features are kept for the next model. The filter to only keeping the top 20 features are used for the purpose to speed up predictions.</a:t>
            </a:r>
          </a:p>
          <a:p>
            <a:pPr marL="677863" indent="-677863" eaLnBrk="1" hangingPunct="1">
              <a:buFont typeface="Arial" panose="020B0604020202020204" pitchFamily="34" charset="0"/>
              <a:buChar char="•"/>
            </a:pPr>
            <a:r>
              <a:rPr lang="en-US" altLang="en-US" sz="3600" dirty="0">
                <a:latin typeface="+mn-lt"/>
                <a:ea typeface="ＭＳ Ｐゴシック"/>
                <a:cs typeface="Arial"/>
              </a:rPr>
              <a:t>Random Forest with parameters of </a:t>
            </a:r>
            <a:r>
              <a:rPr lang="en-US" altLang="en-US" sz="3600" dirty="0" err="1">
                <a:latin typeface="+mn-lt"/>
                <a:ea typeface="ＭＳ Ｐゴシック"/>
                <a:cs typeface="Arial"/>
              </a:rPr>
              <a:t>n_estimators</a:t>
            </a:r>
            <a:r>
              <a:rPr lang="en-US" altLang="en-US" sz="3600" dirty="0">
                <a:latin typeface="+mn-lt"/>
                <a:ea typeface="ＭＳ Ｐゴシック"/>
                <a:cs typeface="Arial"/>
              </a:rPr>
              <a:t> equal to 100 and a criterion equal to ‘</a:t>
            </a:r>
            <a:r>
              <a:rPr lang="en-US" altLang="en-US" sz="3600" dirty="0" err="1">
                <a:latin typeface="+mn-lt"/>
                <a:ea typeface="ＭＳ Ｐゴシック"/>
                <a:cs typeface="Arial"/>
              </a:rPr>
              <a:t>gini</a:t>
            </a:r>
            <a:r>
              <a:rPr lang="en-US" altLang="en-US" sz="3600" dirty="0">
                <a:latin typeface="+mn-lt"/>
                <a:ea typeface="ＭＳ Ｐゴシック"/>
                <a:cs typeface="Arial"/>
              </a:rPr>
              <a:t>’ were used as models for predicting the CDX.IG and the CDX.HY. Random Forest was used since it less likely to be influenced by outliers, and can also handle non-linear relationships.</a:t>
            </a:r>
          </a:p>
          <a:p>
            <a:pPr marL="677863" indent="-677863" eaLnBrk="1" hangingPunct="1">
              <a:buFont typeface="Arial" panose="020B0604020202020204" pitchFamily="34" charset="0"/>
              <a:buChar char="•"/>
            </a:pPr>
            <a:r>
              <a:rPr lang="en-US" altLang="en-US" sz="3600" dirty="0">
                <a:latin typeface="+mn-lt"/>
                <a:cs typeface="Arial" panose="020B0604020202020204" pitchFamily="34" charset="0"/>
              </a:rPr>
              <a:t>Other models test were </a:t>
            </a:r>
            <a:r>
              <a:rPr lang="en-US" altLang="en-US" sz="3600" dirty="0" err="1">
                <a:latin typeface="+mn-lt"/>
                <a:cs typeface="Arial" panose="020B0604020202020204" pitchFamily="34" charset="0"/>
              </a:rPr>
              <a:t>Adaboost</a:t>
            </a:r>
            <a:r>
              <a:rPr lang="en-US" altLang="en-US" sz="3600" dirty="0">
                <a:latin typeface="+mn-lt"/>
                <a:cs typeface="Arial" panose="020B0604020202020204" pitchFamily="34" charset="0"/>
              </a:rPr>
              <a:t>, with parameters using </a:t>
            </a:r>
            <a:r>
              <a:rPr lang="en-US" altLang="en-US" sz="3600" dirty="0" err="1">
                <a:latin typeface="+mn-lt"/>
                <a:cs typeface="Arial" panose="020B0604020202020204" pitchFamily="34" charset="0"/>
              </a:rPr>
              <a:t>n_estimators</a:t>
            </a:r>
            <a:r>
              <a:rPr lang="en-US" altLang="en-US" sz="3600" dirty="0">
                <a:latin typeface="+mn-lt"/>
                <a:cs typeface="Arial" panose="020B0604020202020204" pitchFamily="34" charset="0"/>
              </a:rPr>
              <a:t> equal to 50 and learning rate equal to 1.</a:t>
            </a:r>
          </a:p>
          <a:p>
            <a:pPr marL="677863" indent="-677863" eaLnBrk="1" hangingPunct="1">
              <a:buFont typeface="Arial" panose="020B0604020202020204" pitchFamily="34" charset="0"/>
              <a:buChar char="•"/>
            </a:pPr>
            <a:r>
              <a:rPr lang="en-US" altLang="en-US" sz="3600" dirty="0">
                <a:latin typeface="+mn-lt"/>
                <a:cs typeface="Arial" panose="020B0604020202020204" pitchFamily="34" charset="0"/>
              </a:rPr>
              <a:t>The prediction created by these models are binary outputs predicting if we predict and increase in price or a decrease. A simpler binary prediction was chosen over regression to try to increase prediction accuracy</a:t>
            </a:r>
          </a:p>
          <a:p>
            <a:pPr eaLnBrk="1" hangingPunct="1">
              <a:buFont typeface="Arial" panose="020B0604020202020204" pitchFamily="34" charset="0"/>
              <a:buNone/>
            </a:pPr>
            <a:endParaRPr lang="en-US" altLang="en-US" sz="3600" dirty="0">
              <a:latin typeface="+mn-lt"/>
              <a:cs typeface="Arial" panose="020B0604020202020204" pitchFamily="34" charset="0"/>
            </a:endParaRPr>
          </a:p>
        </p:txBody>
      </p:sp>
      <p:sp>
        <p:nvSpPr>
          <p:cNvPr id="15367" name="Content Placeholder 12"/>
          <p:cNvSpPr txBox="1">
            <a:spLocks/>
          </p:cNvSpPr>
          <p:nvPr/>
        </p:nvSpPr>
        <p:spPr bwMode="auto">
          <a:xfrm>
            <a:off x="16138525" y="21564600"/>
            <a:ext cx="13731875" cy="20650198"/>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latin typeface="+mn-lt"/>
                <a:cs typeface="Arial" panose="020B0604020202020204" pitchFamily="34" charset="0"/>
              </a:rPr>
              <a:t>Conclusion</a:t>
            </a:r>
          </a:p>
          <a:p>
            <a:pPr marL="0" indent="0" eaLnBrk="1" hangingPunct="1">
              <a:spcBef>
                <a:spcPct val="20000"/>
              </a:spcBef>
              <a:tabLst>
                <a:tab pos="855663" algn="l"/>
              </a:tabLst>
            </a:pPr>
            <a:r>
              <a:rPr lang="en-US" altLang="en-US" sz="3600" dirty="0">
                <a:latin typeface="+mn-lt"/>
                <a:cs typeface="Arial" panose="020B0604020202020204" pitchFamily="34" charset="0"/>
              </a:rPr>
              <a:t>	Our predictions are decently accurate on a binary scale that means we don’t have the most efficient predictions. The model is just predicting if it expects an increase or decrease in value, that could mean that we can long for 30 days but have a peak on day 10. Thus, the model will lose information especially on peaks. Binary outputs however, increases the model accuracy even though information is lost. The predictions made can be used to suggest safe investments, but not the most efficient.</a:t>
            </a:r>
            <a:endParaRPr lang="en-US" altLang="en-US" sz="5400" b="1" dirty="0">
              <a:latin typeface="+mn-lt"/>
              <a:cs typeface="Arial" panose="020B0604020202020204" pitchFamily="34" charset="0"/>
            </a:endParaRPr>
          </a:p>
          <a:p>
            <a:pPr marL="0" indent="0" eaLnBrk="1" hangingPunct="1">
              <a:spcBef>
                <a:spcPct val="20000"/>
              </a:spcBef>
            </a:pPr>
            <a:r>
              <a:rPr lang="en-US" altLang="en-US" sz="5400" b="1" dirty="0">
                <a:latin typeface="+mn-lt"/>
                <a:cs typeface="Arial" panose="020B0604020202020204" pitchFamily="34" charset="0"/>
              </a:rPr>
              <a:t>Deployment</a:t>
            </a:r>
            <a:endParaRPr lang="en-US" altLang="en-US" sz="13100" b="1" dirty="0">
              <a:latin typeface="+mn-lt"/>
            </a:endParaRPr>
          </a:p>
          <a:p>
            <a:pPr marL="0" indent="0" eaLnBrk="1" hangingPunct="1">
              <a:spcBef>
                <a:spcPct val="20000"/>
              </a:spcBef>
            </a:pPr>
            <a:endParaRPr lang="en-US" altLang="en-US" sz="3600" dirty="0">
              <a:latin typeface="+mn-lt"/>
              <a:cs typeface="Arial" panose="020B0604020202020204" pitchFamily="34" charset="0"/>
            </a:endParaRPr>
          </a:p>
          <a:p>
            <a:pPr marL="0" indent="0" eaLnBrk="1" hangingPunct="1">
              <a:spcBef>
                <a:spcPct val="20000"/>
              </a:spcBef>
            </a:pPr>
            <a:endParaRPr lang="en-US" altLang="en-US" sz="3600" dirty="0">
              <a:latin typeface="+mn-lt"/>
              <a:cs typeface="Arial" panose="020B0604020202020204" pitchFamily="34" charset="0"/>
            </a:endParaRPr>
          </a:p>
          <a:p>
            <a:pPr marL="0" indent="0" eaLnBrk="1" hangingPunct="1">
              <a:spcBef>
                <a:spcPct val="20000"/>
              </a:spcBef>
            </a:pPr>
            <a:endParaRPr lang="en-US" altLang="en-US" sz="3600" dirty="0">
              <a:latin typeface="+mn-lt"/>
              <a:cs typeface="Arial" panose="020B0604020202020204" pitchFamily="34" charset="0"/>
            </a:endParaRPr>
          </a:p>
          <a:p>
            <a:pPr marL="0" indent="0" eaLnBrk="1" hangingPunct="1">
              <a:spcBef>
                <a:spcPct val="20000"/>
              </a:spcBef>
            </a:pPr>
            <a:endParaRPr lang="en-US" altLang="en-US" sz="3600" dirty="0">
              <a:latin typeface="+mn-lt"/>
              <a:cs typeface="Arial" panose="020B0604020202020204" pitchFamily="34" charset="0"/>
            </a:endParaRPr>
          </a:p>
          <a:p>
            <a:pPr marL="0" indent="0" eaLnBrk="1" hangingPunct="1">
              <a:spcBef>
                <a:spcPct val="20000"/>
              </a:spcBef>
            </a:pPr>
            <a:endParaRPr lang="en-US" altLang="en-US" sz="3600" dirty="0">
              <a:latin typeface="+mn-lt"/>
              <a:cs typeface="Arial" panose="020B0604020202020204" pitchFamily="34" charset="0"/>
            </a:endParaRPr>
          </a:p>
          <a:p>
            <a:pPr marL="0" indent="0" eaLnBrk="1" hangingPunct="1">
              <a:spcBef>
                <a:spcPct val="20000"/>
              </a:spcBef>
            </a:pPr>
            <a:endParaRPr lang="en-US" altLang="en-US" sz="3600" dirty="0">
              <a:latin typeface="+mn-lt"/>
              <a:cs typeface="Arial" panose="020B0604020202020204" pitchFamily="34" charset="0"/>
            </a:endParaRPr>
          </a:p>
          <a:p>
            <a:pPr marL="0" indent="0" eaLnBrk="1" hangingPunct="1">
              <a:spcBef>
                <a:spcPct val="20000"/>
              </a:spcBef>
            </a:pPr>
            <a:endParaRPr lang="en-US" altLang="en-US" sz="3600" dirty="0">
              <a:latin typeface="+mn-lt"/>
              <a:cs typeface="Arial" panose="020B0604020202020204" pitchFamily="34" charset="0"/>
            </a:endParaRPr>
          </a:p>
          <a:p>
            <a:pPr marL="0" indent="0" eaLnBrk="1" hangingPunct="1">
              <a:spcBef>
                <a:spcPct val="20000"/>
              </a:spcBef>
            </a:pPr>
            <a:endParaRPr lang="en-US" altLang="en-US" sz="3600" dirty="0">
              <a:latin typeface="+mn-lt"/>
              <a:cs typeface="Arial" panose="020B0604020202020204" pitchFamily="34" charset="0"/>
            </a:endParaRPr>
          </a:p>
          <a:p>
            <a:pPr marL="0" indent="0" eaLnBrk="1" hangingPunct="1">
              <a:spcBef>
                <a:spcPct val="20000"/>
              </a:spcBef>
            </a:pPr>
            <a:endParaRPr lang="en-US" altLang="en-US" sz="3600" dirty="0">
              <a:latin typeface="+mn-lt"/>
              <a:cs typeface="Arial" panose="020B0604020202020204" pitchFamily="34" charset="0"/>
            </a:endParaRPr>
          </a:p>
          <a:p>
            <a:pPr marL="0" indent="0" algn="ctr" eaLnBrk="1" hangingPunct="1">
              <a:spcBef>
                <a:spcPct val="20000"/>
              </a:spcBef>
            </a:pPr>
            <a:endParaRPr lang="en-US" altLang="en-US" sz="3600" dirty="0">
              <a:latin typeface="+mn-lt"/>
              <a:cs typeface="Arial" panose="020B0604020202020204" pitchFamily="34" charset="0"/>
            </a:endParaRPr>
          </a:p>
          <a:p>
            <a:pPr marL="0" indent="0" algn="ctr" eaLnBrk="1" hangingPunct="1">
              <a:spcBef>
                <a:spcPct val="20000"/>
              </a:spcBef>
            </a:pPr>
            <a:r>
              <a:rPr lang="en-US" altLang="en-US" sz="3600" dirty="0">
                <a:latin typeface="+mn-lt"/>
                <a:cs typeface="Arial" panose="020B0604020202020204" pitchFamily="34" charset="0"/>
              </a:rPr>
              <a:t>Figure 1: Prototype System developed</a:t>
            </a:r>
          </a:p>
          <a:p>
            <a:pPr marL="0" indent="0" eaLnBrk="1" hangingPunct="1">
              <a:spcBef>
                <a:spcPct val="20000"/>
              </a:spcBef>
              <a:tabLst>
                <a:tab pos="855663" algn="l"/>
              </a:tabLst>
            </a:pPr>
            <a:r>
              <a:rPr lang="en-US" altLang="en-US" sz="3600" dirty="0">
                <a:latin typeface="+mn-lt"/>
                <a:cs typeface="Arial" panose="020B0604020202020204" pitchFamily="34" charset="0"/>
              </a:rPr>
              <a:t>	The prediction ML model which is developed, will be deployed into a decision support system which allows the Trading Analyst to receive trade recommendations, and look at the predictive results to assist in his decision making. </a:t>
            </a:r>
          </a:p>
          <a:p>
            <a:pPr marL="0" indent="0" eaLnBrk="1" hangingPunct="1">
              <a:spcBef>
                <a:spcPct val="20000"/>
              </a:spcBef>
              <a:tabLst>
                <a:tab pos="855663" algn="l"/>
              </a:tabLst>
            </a:pPr>
            <a:r>
              <a:rPr lang="en-US" altLang="en-US" sz="3600" dirty="0">
                <a:latin typeface="+mn-lt"/>
                <a:cs typeface="Arial" panose="020B0604020202020204" pitchFamily="34" charset="0"/>
              </a:rPr>
              <a:t>	To simulate how the system will function, we have developed a web application prototype (as seen in the image above), loading in data extracted from Bloomberg system.</a:t>
            </a:r>
          </a:p>
          <a:p>
            <a:pPr marL="0" indent="0" eaLnBrk="1" hangingPunct="1">
              <a:spcBef>
                <a:spcPct val="20000"/>
              </a:spcBef>
              <a:tabLst>
                <a:tab pos="973138" algn="l"/>
              </a:tabLst>
            </a:pPr>
            <a:r>
              <a:rPr lang="en-US" altLang="en-US" sz="3600" dirty="0">
                <a:latin typeface="+mn-lt"/>
                <a:cs typeface="Arial" panose="020B0604020202020204" pitchFamily="34" charset="0"/>
              </a:rPr>
              <a:t>	For the actual production environment, we can deploy the system as a cloud application running on AWS with API function call to Bloomberg API for daily data loading. This will allow for continuous update to the model, making it a ‘live’ system.</a:t>
            </a:r>
          </a:p>
        </p:txBody>
      </p:sp>
      <p:sp>
        <p:nvSpPr>
          <p:cNvPr id="15" name="Content Placeholder 12"/>
          <p:cNvSpPr txBox="1">
            <a:spLocks/>
          </p:cNvSpPr>
          <p:nvPr/>
        </p:nvSpPr>
        <p:spPr bwMode="auto">
          <a:xfrm>
            <a:off x="1219200" y="13909146"/>
            <a:ext cx="14325600" cy="7650162"/>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nchor="t"/>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latin typeface="+mn-lt"/>
                <a:cs typeface="Arial" panose="020B0604020202020204" pitchFamily="34" charset="0"/>
              </a:rPr>
              <a:t>Data Understanding</a:t>
            </a:r>
          </a:p>
          <a:p>
            <a:pPr marL="571500" indent="-571500" eaLnBrk="1" hangingPunct="1">
              <a:buFont typeface="Arial" panose="020B0604020202020204" pitchFamily="34" charset="0"/>
              <a:buChar char="•"/>
            </a:pPr>
            <a:r>
              <a:rPr lang="en-US" altLang="en-US" sz="3600" dirty="0">
                <a:latin typeface="+mn-lt"/>
                <a:ea typeface="ＭＳ Ｐゴシック"/>
                <a:cs typeface="Arial"/>
              </a:rPr>
              <a:t>Our target securities are two different inidices which comprise a basket of Credit Default Swaps, the CDX.IG and the CDX.HY. Each securitiy is defined by an underlying correlation to the most liquid CDS traded for companies with credit ratings which are investment grade (CDX.IG) or high yield (CDX.HY)</a:t>
            </a:r>
            <a:endParaRPr lang="en-US" altLang="en-US" sz="3600" dirty="0">
              <a:latin typeface="+mn-lt"/>
              <a:cs typeface="Arial" panose="020B0604020202020204" pitchFamily="34" charset="0"/>
            </a:endParaRPr>
          </a:p>
          <a:p>
            <a:pPr marL="571500" indent="-571500">
              <a:buFont typeface="Arial" panose="020B0604020202020204" pitchFamily="34" charset="0"/>
              <a:buChar char="•"/>
            </a:pPr>
            <a:r>
              <a:rPr lang="en-US" altLang="en-US" sz="3600" dirty="0">
                <a:latin typeface="+mn-lt"/>
                <a:ea typeface="ＭＳ Ｐゴシック"/>
                <a:cs typeface="Arial"/>
              </a:rPr>
              <a:t>We will incoporate a number of fundmental, technical, relative value and socio- and macroeconomic features to help our forecast, including the underlying rate enviroment, comparable credit indicies, analyst forecasts, and commodity prices.</a:t>
            </a:r>
            <a:endParaRPr lang="en-US" altLang="en-US" sz="3600" dirty="0">
              <a:latin typeface="+mn-lt"/>
              <a:cs typeface="Arial" panose="020B0604020202020204" pitchFamily="34" charset="0"/>
            </a:endParaRPr>
          </a:p>
          <a:p>
            <a:pPr marL="0" indent="560388">
              <a:buFont typeface="Arial" panose="020B0604020202020204" pitchFamily="34" charset="0"/>
              <a:buChar char="•"/>
            </a:pPr>
            <a:r>
              <a:rPr lang="en-US" altLang="en-US" sz="3600" dirty="0">
                <a:latin typeface="+mn-lt"/>
                <a:ea typeface="ＭＳ Ｐゴシック"/>
                <a:cs typeface="Arial"/>
              </a:rPr>
              <a:t>We will use real trading data supplied by Bloomberg for analysis</a:t>
            </a:r>
          </a:p>
        </p:txBody>
      </p:sp>
      <p:sp>
        <p:nvSpPr>
          <p:cNvPr id="18" name="Content Placeholder 12"/>
          <p:cNvSpPr txBox="1">
            <a:spLocks/>
          </p:cNvSpPr>
          <p:nvPr/>
        </p:nvSpPr>
        <p:spPr bwMode="auto">
          <a:xfrm>
            <a:off x="1219200" y="21828654"/>
            <a:ext cx="14325600" cy="7239000"/>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latin typeface="+mn-lt"/>
                <a:cs typeface="Arial" panose="020B0604020202020204" pitchFamily="34" charset="0"/>
              </a:rPr>
              <a:t>Data Preparation</a:t>
            </a:r>
          </a:p>
          <a:p>
            <a:pPr marL="619125" indent="-619125" eaLnBrk="1" hangingPunct="1">
              <a:buFont typeface="Arial" panose="020B0604020202020204" pitchFamily="34" charset="0"/>
              <a:buChar char="•"/>
            </a:pPr>
            <a:r>
              <a:rPr lang="en-US" altLang="en-US" sz="3600" dirty="0">
                <a:latin typeface="+mn-lt"/>
                <a:cs typeface="Arial" panose="020B0604020202020204" pitchFamily="34" charset="0"/>
              </a:rPr>
              <a:t>We preprocess our data, by eliminating rows containing no information (NA). We convert dates to be a pandas datetime type. From this point any NA information we still is removed by filling in the NA values using a forward fill method. Lastly, the data is sorted and Dates is set to be the new index.</a:t>
            </a:r>
          </a:p>
          <a:p>
            <a:pPr marL="619125" indent="-619125" eaLnBrk="1" hangingPunct="1">
              <a:buFont typeface="Arial" panose="020B0604020202020204" pitchFamily="34" charset="0"/>
              <a:buChar char="•"/>
            </a:pPr>
            <a:r>
              <a:rPr lang="en-US" altLang="en-US" sz="3600" dirty="0">
                <a:latin typeface="+mn-lt"/>
                <a:cs typeface="Arial" panose="020B0604020202020204" pitchFamily="34" charset="0"/>
              </a:rPr>
              <a:t>From cleaned data, new indicators are made using the existing data that was sourced. Calculating simple moving averages, and momentum, of different columns that were thought to be strong indicators.</a:t>
            </a:r>
          </a:p>
        </p:txBody>
      </p:sp>
      <p:pic>
        <p:nvPicPr>
          <p:cNvPr id="3" name="Picture 2">
            <a:extLst>
              <a:ext uri="{FF2B5EF4-FFF2-40B4-BE49-F238E27FC236}">
                <a16:creationId xmlns:a16="http://schemas.microsoft.com/office/drawing/2014/main" id="{7247C898-C455-2345-A12A-D124B87FD48F}"/>
              </a:ext>
            </a:extLst>
          </p:cNvPr>
          <p:cNvPicPr>
            <a:picLocks noChangeAspect="1"/>
          </p:cNvPicPr>
          <p:nvPr/>
        </p:nvPicPr>
        <p:blipFill>
          <a:blip r:embed="rId2"/>
          <a:stretch>
            <a:fillRect/>
          </a:stretch>
        </p:blipFill>
        <p:spPr>
          <a:xfrm>
            <a:off x="17737930" y="28793754"/>
            <a:ext cx="10312400" cy="564864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957</TotalTime>
  <Words>1048</Words>
  <Application>Microsoft Office PowerPoint</Application>
  <PresentationFormat>Custom</PresentationFormat>
  <Paragraphs>41</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Trading Price Forecasting for the CDX  Market Adrian Adduci, Clement Chin, Adam Kravitz, Yuhao Zhang</vt:lpstr>
    </vt:vector>
  </TitlesOfParts>
  <Manager/>
  <Company>Stevens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Postertitle Author 1, Author 2,  Room location</dc:title>
  <dc:subject/>
  <dc:creator>BI&amp;A Poster</dc:creator>
  <cp:keywords/>
  <dc:description/>
  <cp:lastModifiedBy>adrian adduci</cp:lastModifiedBy>
  <cp:revision>215</cp:revision>
  <cp:lastPrinted>2015-02-10T22:06:34Z</cp:lastPrinted>
  <dcterms:created xsi:type="dcterms:W3CDTF">2008-04-07T13:20:48Z</dcterms:created>
  <dcterms:modified xsi:type="dcterms:W3CDTF">2020-08-10T12:34:54Z</dcterms:modified>
  <cp:category/>
</cp:coreProperties>
</file>