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Innolux Paper Explaination </a:t>
            </a:r>
          </a:p>
          <a:p>
            <a:r>
              <a:t>with ChatGPT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NYCU MLLAB</a:t>
            </a:r>
          </a:p>
          <a:p>
            <a:r>
              <a:t>test</a:t>
            </a:r>
          </a:p>
        </p:txBody>
      </p:sp>
      <p:sp>
        <p:nvSpPr>
          <p:cNvPr id="4" name="TextBox 3"/>
          <p:cNvSpPr txBox="1"/>
          <p:nvPr/>
        </p:nvSpPr>
        <p:spPr>
          <a:xfrm rot="18900000">
            <a:off x="7315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C8C8C8"/>
                </a:solidFill>
              </a:defRPr>
            </a:pPr>
            <a:r>
              <a:t>Nycu MLlab</a:t>
            </a:r>
          </a:p>
        </p:txBody>
      </p:sp>
      <p:pic>
        <p:nvPicPr>
          <p:cNvPr id="5" name="Picture 4" descr="InnoLux_Corporation-Logo.w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9436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 b="1" sz="1000">
                <a:latin typeface="Verdana"/>
              </a:defRPr>
            </a:pPr>
            <a:r>
              <a:t>Version: 3.8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18900000">
            <a:off x="7315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C8C8C8"/>
                </a:solidFill>
              </a:defRPr>
            </a:pPr>
            <a:r>
              <a:t>Nycu MLlab</a:t>
            </a:r>
          </a:p>
        </p:txBody>
      </p:sp>
      <p:pic>
        <p:nvPicPr>
          <p:cNvPr id="3" name="Picture 2" descr="InnoLux_Corporation-Logo.w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943600"/>
            <a:ext cx="9144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" y="91440"/>
            <a:ext cx="90525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500"/>
            </a:pPr>
            <a:r>
              <a:t>Dynamic Context Pruning for Efficient and Interpretable Autoregressive Transformers</a:t>
            </a:r>
          </a:p>
          <a:p>
            <a:pPr algn="ctr">
              <a:defRPr b="1" sz="1000"/>
            </a:pPr>
            <a:r>
              <a:t>Sotiris Anagnostidis,Dario Pavllo,Luca Biggio,Lorenzo Noci,Aurelien Lucchi,Thomas Hofmann</a:t>
            </a:r>
            <a:br/>
            <a:r>
              <a:t>ETH Zürich,ML, CSEM SA,University of Basel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" y="1097280"/>
            <a:ext cx="90525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000"/>
            </a:pPr>
            <a:r>
              <a:t>Keywords : micro-LED,stretchable displays,stretchable technology,Sotiris Anagnostidis,ETH Zürich</a:t>
            </a:r>
            <a:br/>
            <a:r>
              <a:t>Organization: ETH Zürich,ML, CSEM SA,University of Basel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" y="1828800"/>
            <a:ext cx="905256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100"/>
            </a:pPr>
            <a:r>
              <a:t>Keypoints : </a:t>
            </a:r>
            <a:br/>
            <a:r>
              <a:t>- Development of 12-inch 100 PPI active-matrix micro-LED stretchable displays</a:t>
            </a:r>
            <a:br/>
            <a:r>
              <a:t>- Achievement of up to 20% stretchability in the displays</a:t>
            </a:r>
            <a:br/>
            <a:r>
              <a:t>- Development of key technologies such as stretchable interconnect</a:t>
            </a:r>
            <a:br/>
            <a:r>
              <a:t>-  stretchable film</a:t>
            </a:r>
            <a:br/>
            <a:r>
              <a:t>-  and micro-LED</a:t>
            </a:r>
            <a:br/>
            <a:r>
              <a:t>- Exhibited various types of deformations</a:t>
            </a:r>
            <a:br/>
            <a:r>
              <a:t>-  suggesting new applications in information display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3840480"/>
            <a:ext cx="2926079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" y="5669280"/>
            <a:ext cx="2926079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840480"/>
            <a:ext cx="2926079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08960" y="5669280"/>
            <a:ext cx="2926079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79" y="3840480"/>
            <a:ext cx="2926079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26479" y="5669280"/>
            <a:ext cx="2926079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18900000">
            <a:off x="7315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C8C8C8"/>
                </a:solidFill>
              </a:defRPr>
            </a:pPr>
            <a:r>
              <a:t>Nycu MLlab</a:t>
            </a:r>
          </a:p>
        </p:txBody>
      </p:sp>
      <p:pic>
        <p:nvPicPr>
          <p:cNvPr id="3" name="Picture 2" descr="InnoLux_Corporation-Logo.w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943600"/>
            <a:ext cx="9144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" y="91440"/>
            <a:ext cx="90525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1500"/>
            </a:pPr>
            <a:r>
              <a:t>SOFT CONTRASTIVE LEARNING FOR TIME SERIES</a:t>
            </a:r>
          </a:p>
          <a:p>
            <a:pPr algn="ctr">
              <a:defRPr b="1" sz="1000"/>
            </a:pPr>
            <a:r>
              <a:t>Seunghan Lee,Taeyoung Park,Kibok Lee</a:t>
            </a:r>
            <a:br/>
            <a:r>
              <a:t>Department of Statistics and Data Science, Yonsei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" y="1097280"/>
            <a:ext cx="90525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000"/>
            </a:pPr>
            <a:r>
              <a:t>Keywords : SoftCLT,contrastive learning,time series data,state-of-the-art performance,GitHub repository,Seunghan Lee,Department of Statistics and Data Science</a:t>
            </a:r>
            <a:br/>
            <a:r>
              <a:t>Organization: Department of Statistics and Data Science, Yonsei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" y="1828800"/>
            <a:ext cx="905256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100"/>
            </a:pPr>
            <a:r>
              <a:t>Keypoints : </a:t>
            </a:r>
            <a:br/>
            <a:r>
              <a:t>- SoftCLT introduces soft contrastive learning for time series data</a:t>
            </a:r>
            <a:br/>
            <a:r>
              <a:t>- SoftCLT enhances traditional contrastive learning methods with instance-wise and temporal contrastive losses</a:t>
            </a:r>
            <a:br/>
            <a:r>
              <a:t>- Experimental results show improved quality of learned representations with SoftCLT</a:t>
            </a:r>
            <a:br/>
            <a:r>
              <a:t>- SoftCLT achieves state-of-the-art performance in various downstream tasks</a:t>
            </a:r>
            <a:br/>
            <a:r>
              <a:t>- SoftCLT code repository is available on GitHub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3840480"/>
            <a:ext cx="2926079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" y="5669280"/>
            <a:ext cx="2926079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840480"/>
            <a:ext cx="2926079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08960" y="5669280"/>
            <a:ext cx="2926079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79" y="3840480"/>
            <a:ext cx="2926079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26479" y="5669280"/>
            <a:ext cx="2926079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