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Innolux Paper Explaination </a:t>
            </a:r>
          </a:p>
          <a:p>
            <a:r>
              <a:t>with ChatGPT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NYCU MLLAB</a:t>
            </a:r>
          </a:p>
          <a:p>
            <a:r>
              <a:t>test2</a:t>
            </a:r>
          </a:p>
        </p:txBody>
      </p:sp>
      <p:sp>
        <p:nvSpPr>
          <p:cNvPr id="4" name="TextBox 3"/>
          <p:cNvSpPr txBox="1"/>
          <p:nvPr/>
        </p:nvSpPr>
        <p:spPr>
          <a:xfrm rot="18900000">
            <a:off x="7315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C8C8C8"/>
                </a:solidFill>
              </a:defRPr>
            </a:pPr>
            <a:r>
              <a:t>Nycu MLlab</a:t>
            </a:r>
          </a:p>
        </p:txBody>
      </p:sp>
      <p:pic>
        <p:nvPicPr>
          <p:cNvPr id="5" name="Picture 4" descr="InnoLux_Corporation-Logo.w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9436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b="1" sz="1000">
                <a:latin typeface="Verdana"/>
              </a:defRPr>
            </a:pPr>
            <a:r>
              <a:t>Version: 3.8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8900000">
            <a:off x="7315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C8C8C8"/>
                </a:solidFill>
              </a:defRPr>
            </a:pPr>
            <a:r>
              <a:t>Nycu MLlab</a:t>
            </a:r>
          </a:p>
        </p:txBody>
      </p:sp>
      <p:pic>
        <p:nvPicPr>
          <p:cNvPr id="3" name="Picture 2" descr="InnoLux_Corporation-Logo.w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943600"/>
            <a:ext cx="9144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" y="91440"/>
            <a:ext cx="90525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INTERPRETING CLIP’S IMAGE REPRESENTATION VIA TEXT-BASED DECOMPOSITION</a:t>
            </a:r>
          </a:p>
          <a:p>
            <a:pPr algn="ctr">
              <a:defRPr b="1" sz="1000"/>
            </a:pPr>
            <a:r>
              <a:t>Yossi Gandelsman,Alexei A. Efros,Jacob Steinhardt</a:t>
            </a:r>
            <a:br/>
            <a:r>
              <a:t>UC Berkeley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" y="1097280"/>
            <a:ext cx="90525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000"/>
            </a:pPr>
            <a:r>
              <a:t>Keywords : micro-LED,stretchable displays,stretchable technology,Yossi Gandelsman,UC Berkeley</a:t>
            </a:r>
            <a:br/>
            <a:r>
              <a:t>Organization: UC Berkeley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" y="1828800"/>
            <a:ext cx="905256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100"/>
            </a:pPr>
            <a:r>
              <a:t>Keypoints : </a:t>
            </a:r>
            <a:br/>
            <a:r>
              <a:t>- Development of 12-inch 100 PPI active-matrix micro-LED stretchable displays</a:t>
            </a:r>
            <a:br/>
            <a:r>
              <a:t>- Achievement of up to 20% stretchability in the displays</a:t>
            </a:r>
            <a:br/>
            <a:r>
              <a:t>- Exploration of potential new applications in information display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840480"/>
            <a:ext cx="292607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" y="5669280"/>
            <a:ext cx="2926079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840480"/>
            <a:ext cx="2926079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8960" y="5669280"/>
            <a:ext cx="2926079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79" y="3840480"/>
            <a:ext cx="2926079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6479" y="5669280"/>
            <a:ext cx="2926079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