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slideMaster12.xml" ContentType="application/vnd.openxmlformats-officedocument.presentationml.slideMaster+xml"/>
  <Override PartName="/ppt/slideMasters/slideMaster11.xml" ContentType="application/vnd.openxmlformats-officedocument.presentationml.slideMaster+xml"/>
  <Override PartName="/ppt/slideMasters/slideMaster15.xml" ContentType="application/vnd.openxmlformats-officedocument.presentationml.slideMaster+xml"/>
  <Override PartName="/ppt/slideMasters/slideMaster3.xml" ContentType="application/vnd.openxmlformats-officedocument.presentationml.slideMaster+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11.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12.xml.rels" ContentType="application/vnd.openxmlformats-package.relationships+xml"/>
  <Override PartName="/ppt/slideMasters/_rels/slideMaster1.xml.rels" ContentType="application/vnd.openxmlformats-package.relationships+xml"/>
  <Override PartName="/ppt/slideMasters/_rels/slideMaster7.xml.rels" ContentType="application/vnd.openxmlformats-package.relationships+xml"/>
  <Override PartName="/ppt/slideMasters/_rels/slideMaster13.xml.rels" ContentType="application/vnd.openxmlformats-package.relationships+xml"/>
  <Override PartName="/ppt/slideMasters/_rels/slideMaster2.xml.rels" ContentType="application/vnd.openxmlformats-package.relationships+xml"/>
  <Override PartName="/ppt/slideMasters/_rels/slideMaster14.xml.rels" ContentType="application/vnd.openxmlformats-package.relationships+xml"/>
  <Override PartName="/ppt/slideMasters/_rels/slideMaster3.xml.rels" ContentType="application/vnd.openxmlformats-package.relationships+xml"/>
  <Override PartName="/ppt/slideMasters/_rels/slideMaster15.xml.rels" ContentType="application/vnd.openxmlformats-package.relationships+xml"/>
  <Override PartName="/ppt/slideMasters/_rels/slideMaster4.xml.rels" ContentType="application/vnd.openxmlformats-package.relationships+xml"/>
  <Override PartName="/ppt/slideMasters/_rels/slideMaster10.xml.rels" ContentType="application/vnd.openxmlformats-package.relationships+xml"/>
  <Override PartName="/ppt/slideMasters/slideMaster14.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1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presProps.xml" ContentType="application/vnd.openxmlformats-officedocument.presentationml.presProps+xml"/>
  <Override PartName="/ppt/theme/theme10.xml" ContentType="application/vnd.openxmlformats-officedocument.theme+xml"/>
  <Override PartName="/ppt/theme/theme9.xml" ContentType="application/vnd.openxmlformats-officedocument.theme+xml"/>
  <Override PartName="/ppt/theme/theme8.xml" ContentType="application/vnd.openxmlformats-officedocument.theme+xml"/>
  <Override PartName="/ppt/theme/theme16.xml" ContentType="application/vnd.openxmlformats-officedocument.theme+xml"/>
  <Override PartName="/ppt/theme/theme6.xml" ContentType="application/vnd.openxmlformats-officedocument.theme+xml"/>
  <Override PartName="/ppt/theme/theme15.xml" ContentType="application/vnd.openxmlformats-officedocument.theme+xml"/>
  <Override PartName="/ppt/theme/theme5.xml" ContentType="application/vnd.openxmlformats-officedocument.theme+xml"/>
  <Override PartName="/ppt/theme/theme14.xml" ContentType="application/vnd.openxmlformats-officedocument.theme+xml"/>
  <Override PartName="/ppt/theme/theme4.xml" ContentType="application/vnd.openxmlformats-officedocument.theme+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12.xml" ContentType="application/vnd.openxmlformats-officedocument.theme+xml"/>
  <Override PartName="/ppt/theme/theme3.xml" ContentType="application/vnd.openxmlformats-officedocument.theme+xml"/>
  <Override PartName="/ppt/theme/theme13.xml" ContentType="application/vnd.openxmlformats-officedocument.theme+xml"/>
  <Override PartName="/ppt/theme/theme7.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wmf" ContentType="image/x-wmf"/>
  <Override PartName="/ppt/media/image4.jpeg" ContentType="image/jpeg"/>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9.xml" ContentType="application/vnd.openxmlformats-officedocument.presentationml.slideLayout+xml"/>
  <Override PartName="/ppt/slideLayouts/slideLayout13.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14.xml.rels" ContentType="application/vnd.openxmlformats-package.relationships+xml"/>
  <Override PartName="/ppt/slideLayouts/_rels/slideLayout6.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10.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s/slide1.xml" ContentType="application/vnd.openxmlformats-officedocument.presentationml.slide+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notesSlides/_rels/notesSlide2.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notesSlides/notesSlide2.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Lst>
  <p:notesMasterIdLst>
    <p:notesMasterId r:id="rId17"/>
  </p:notesMasterIdLst>
  <p:sldIdLst>
    <p:sldId id="256" r:id="rId18"/>
    <p:sldId id="257" r:id="rId19"/>
    <p:sldId id="258" r:id="rId20"/>
    <p:sldId id="259" r:id="rId21"/>
    <p:sldId id="260" r:id="rId22"/>
    <p:sldId id="261" r:id="rId23"/>
    <p:sldId id="262" r:id="rId24"/>
    <p:sldId id="263" r:id="rId25"/>
    <p:sldId id="264" r:id="rId26"/>
    <p:sldId id="265" r:id="rId27"/>
    <p:sldId id="266" r:id="rId28"/>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notesMaster" Target="notesMasters/notesMaster1.xml"/><Relationship Id="rId18" Type="http://schemas.openxmlformats.org/officeDocument/2006/relationships/slide" Target="slides/slide1.xml"/><Relationship Id="rId19" Type="http://schemas.openxmlformats.org/officeDocument/2006/relationships/slide" Target="slides/slide2.xml"/><Relationship Id="rId20" Type="http://schemas.openxmlformats.org/officeDocument/2006/relationships/slide" Target="slides/slide3.xml"/><Relationship Id="rId21" Type="http://schemas.openxmlformats.org/officeDocument/2006/relationships/slide" Target="slides/slide4.xml"/><Relationship Id="rId22" Type="http://schemas.openxmlformats.org/officeDocument/2006/relationships/slide" Target="slides/slide5.xml"/><Relationship Id="rId23" Type="http://schemas.openxmlformats.org/officeDocument/2006/relationships/slide" Target="slides/slide6.xml"/><Relationship Id="rId24" Type="http://schemas.openxmlformats.org/officeDocument/2006/relationships/slide" Target="slides/slide7.xml"/><Relationship Id="rId25" Type="http://schemas.openxmlformats.org/officeDocument/2006/relationships/slide" Target="slides/slide8.xml"/><Relationship Id="rId26" Type="http://schemas.openxmlformats.org/officeDocument/2006/relationships/slide" Target="slides/slide9.xml"/><Relationship Id="rId27" Type="http://schemas.openxmlformats.org/officeDocument/2006/relationships/slide" Target="slides/slide10.xml"/><Relationship Id="rId28" Type="http://schemas.openxmlformats.org/officeDocument/2006/relationships/slide" Target="slides/slide11.xml"/><Relationship Id="rId29"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PlaceHolder 1"/>
          <p:cNvSpPr>
            <a:spLocks noGrp="1"/>
          </p:cNvSpPr>
          <p:nvPr>
            <p:ph type="sldImg"/>
          </p:nvPr>
        </p:nvSpPr>
        <p:spPr>
          <a:xfrm>
            <a:off x="0" y="812520"/>
            <a:ext cx="0" cy="0"/>
          </a:xfrm>
          <a:prstGeom prst="rect">
            <a:avLst/>
          </a:prstGeom>
          <a:noFill/>
          <a:ln w="0">
            <a:noFill/>
          </a:ln>
        </p:spPr>
        <p:txBody>
          <a:bodyPr lIns="0" rIns="0" tIns="0" bIns="0" anchor="ctr">
            <a:noAutofit/>
          </a:bodyPr>
          <a:p>
            <a:r>
              <a:rPr b="0" lang="zh-TW" sz="3400" strike="noStrike" u="none">
                <a:solidFill>
                  <a:schemeClr val="dk1"/>
                </a:solidFill>
                <a:uFillTx/>
                <a:latin typeface="Calibri"/>
              </a:rPr>
              <a:t>請按這裡移動投影片</a:t>
            </a:r>
            <a:endParaRPr b="0" lang="en-US" sz="3400" strike="noStrike" u="none">
              <a:solidFill>
                <a:schemeClr val="dk1"/>
              </a:solidFill>
              <a:uFillTx/>
              <a:latin typeface="Calibri"/>
            </a:endParaRPr>
          </a:p>
        </p:txBody>
      </p:sp>
      <p:sp>
        <p:nvSpPr>
          <p:cNvPr id="84"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zh-TW" sz="2000" strike="noStrike" u="none">
                <a:solidFill>
                  <a:srgbClr val="000000"/>
                </a:solidFill>
                <a:uFillTx/>
                <a:latin typeface="Arial"/>
              </a:rPr>
              <a:t>請按這裡編輯備註格式</a:t>
            </a:r>
            <a:endParaRPr b="0" lang="en-US" sz="2000" strike="noStrike" u="none">
              <a:solidFill>
                <a:srgbClr val="000000"/>
              </a:solidFill>
              <a:uFillTx/>
              <a:latin typeface="Arial"/>
            </a:endParaRPr>
          </a:p>
        </p:txBody>
      </p:sp>
      <p:sp>
        <p:nvSpPr>
          <p:cNvPr id="85"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86" name="PlaceHolder 4"/>
          <p:cNvSpPr>
            <a:spLocks noGrp="1"/>
          </p:cNvSpPr>
          <p:nvPr>
            <p:ph type="dt" idx="4"/>
          </p:nvPr>
        </p:nvSpPr>
        <p:spPr>
          <a:xfrm>
            <a:off x="4278960" y="0"/>
            <a:ext cx="3280680" cy="534240"/>
          </a:xfrm>
          <a:prstGeom prst="rect">
            <a:avLst/>
          </a:prstGeom>
          <a:noFill/>
          <a:ln w="0">
            <a:noFill/>
          </a:ln>
        </p:spPr>
        <p:txBody>
          <a:bodyPr lIns="0" rIns="0" tIns="0" bIns="0" anchor="t">
            <a:noAutofit/>
          </a:bodyPr>
          <a:lstStyle>
            <a:lvl1pPr indent="0" algn="r">
              <a:buNone/>
              <a:defRPr b="0" lang="en-US" sz="1400" strike="noStrike" u="none">
                <a:solidFill>
                  <a:srgbClr val="000000"/>
                </a:solidFill>
                <a:uFillTx/>
                <a:latin typeface="Times New Roman"/>
              </a:defRPr>
            </a:lvl1pPr>
          </a:lstStyle>
          <a:p>
            <a:pPr indent="0" algn="r">
              <a:buNone/>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87" name="PlaceHolder 5"/>
          <p:cNvSpPr>
            <a:spLocks noGrp="1"/>
          </p:cNvSpPr>
          <p:nvPr>
            <p:ph type="ftr" idx="5"/>
          </p:nvPr>
        </p:nvSpPr>
        <p:spPr>
          <a:xfrm>
            <a:off x="0" y="10157400"/>
            <a:ext cx="3280680" cy="534240"/>
          </a:xfrm>
          <a:prstGeom prst="rect">
            <a:avLst/>
          </a:prstGeom>
          <a:noFill/>
          <a:ln w="0">
            <a:noFill/>
          </a:ln>
        </p:spPr>
        <p:txBody>
          <a:bodyPr lIns="0" rIns="0" tIns="0" bIns="0" anchor="b">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&lt;頁尾&gt;</a:t>
            </a:r>
            <a:endParaRPr b="0" lang="en-US" sz="1400" strike="noStrike" u="none">
              <a:solidFill>
                <a:srgbClr val="000000"/>
              </a:solidFill>
              <a:uFillTx/>
              <a:latin typeface="Times New Roman"/>
            </a:endParaRPr>
          </a:p>
        </p:txBody>
      </p:sp>
      <p:sp>
        <p:nvSpPr>
          <p:cNvPr id="88" name="PlaceHolder 6"/>
          <p:cNvSpPr>
            <a:spLocks noGrp="1"/>
          </p:cNvSpPr>
          <p:nvPr>
            <p:ph type="sldNum" idx="6"/>
          </p:nvPr>
        </p:nvSpPr>
        <p:spPr>
          <a:xfrm>
            <a:off x="4278960" y="10157400"/>
            <a:ext cx="3280680" cy="534240"/>
          </a:xfrm>
          <a:prstGeom prst="rect">
            <a:avLst/>
          </a:prstGeom>
          <a:noFill/>
          <a:ln w="0">
            <a:noFill/>
          </a:ln>
        </p:spPr>
        <p:txBody>
          <a:bodyPr lIns="0" rIns="0" tIns="0" bIns="0" anchor="b">
            <a:noAutofit/>
          </a:bodyPr>
          <a:lstStyle>
            <a:lvl1pPr indent="0" algn="r">
              <a:buNone/>
              <a:defRPr b="0" lang="en-US" sz="1400" strike="noStrike" u="none">
                <a:solidFill>
                  <a:srgbClr val="000000"/>
                </a:solidFill>
                <a:uFillTx/>
                <a:latin typeface="Times New Roman"/>
              </a:defRPr>
            </a:lvl1pPr>
          </a:lstStyle>
          <a:p>
            <a:pPr indent="0" algn="r">
              <a:buNone/>
            </a:pPr>
            <a:fld id="{2924B7CB-A120-46E5-93A5-20024CB3CE8F}" type="slidenum">
              <a:rPr b="0" lang="en-US" sz="1400" strike="noStrike" u="none">
                <a:solidFill>
                  <a:srgbClr val="000000"/>
                </a:solidFill>
                <a:uFillTx/>
                <a:latin typeface="Times New Roman"/>
              </a:rPr>
              <a:t>&lt;編號&gt;</a:t>
            </a:fld>
            <a:endParaRPr b="0" lang="en-US" sz="1400" strike="noStrike" u="none">
              <a:solidFill>
                <a:srgbClr val="000000"/>
              </a:solidFill>
              <a:uFillTx/>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PlaceHolder 1"/>
          <p:cNvSpPr>
            <a:spLocks noGrp="1"/>
          </p:cNvSpPr>
          <p:nvPr>
            <p:ph type="sldImg"/>
          </p:nvPr>
        </p:nvSpPr>
        <p:spPr>
          <a:xfrm>
            <a:off x="685800" y="630360"/>
            <a:ext cx="3777840" cy="2125440"/>
          </a:xfrm>
          <a:prstGeom prst="rect">
            <a:avLst/>
          </a:prstGeom>
          <a:ln w="0">
            <a:noFill/>
          </a:ln>
        </p:spPr>
      </p:sp>
      <p:sp>
        <p:nvSpPr>
          <p:cNvPr id="114"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115" name="PlaceHolder 3"/>
          <p:cNvSpPr>
            <a:spLocks noGrp="1"/>
          </p:cNvSpPr>
          <p:nvPr>
            <p:ph type="sldNum" idx="7"/>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US" sz="1200" strike="noStrike" u="none">
                <a:solidFill>
                  <a:srgbClr val="000000"/>
                </a:solidFill>
                <a:uFillTx/>
                <a:latin typeface="+mn-lt"/>
              </a:defRPr>
            </a:lvl1pPr>
          </a:lstStyle>
          <a:p>
            <a:pPr indent="0" algn="r">
              <a:lnSpc>
                <a:spcPct val="100000"/>
              </a:lnSpc>
              <a:buNone/>
            </a:pPr>
            <a:fld id="{48D145DA-0CF7-45FC-9C77-F2AC37218578}" type="slidenum">
              <a:rPr b="0" lang="en-US" sz="1200" strike="noStrike" u="none">
                <a:solidFill>
                  <a:srgbClr val="000000"/>
                </a:solidFill>
                <a:uFillTx/>
                <a:latin typeface="+mn-lt"/>
              </a:rPr>
              <a:t>&lt;編號&gt;</a:t>
            </a:fld>
            <a:endParaRPr b="0" lang="en-US" sz="1200" strike="noStrike" u="none">
              <a:solidFill>
                <a:srgbClr val="000000"/>
              </a:solidFill>
              <a:uFillTx/>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type="sldImg"/>
          </p:nvPr>
        </p:nvSpPr>
        <p:spPr>
          <a:xfrm>
            <a:off x="685800" y="1143000"/>
            <a:ext cx="5486040" cy="3085920"/>
          </a:xfrm>
          <a:prstGeom prst="rect">
            <a:avLst/>
          </a:prstGeom>
          <a:ln w="0">
            <a:noFill/>
          </a:ln>
        </p:spPr>
      </p:sp>
      <p:sp>
        <p:nvSpPr>
          <p:cNvPr id="117"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0">
              <a:lnSpc>
                <a:spcPct val="100000"/>
              </a:lnSpc>
              <a:buNone/>
            </a:pPr>
            <a:r>
              <a:rPr b="1" lang="en-US" sz="2000" strike="noStrike" u="none">
                <a:solidFill>
                  <a:srgbClr val="000000"/>
                </a:solidFill>
                <a:uFillTx/>
                <a:latin typeface="Arial"/>
              </a:rPr>
              <a:t>Instructions:</a:t>
            </a:r>
            <a:endParaRPr b="0" lang="en-US" sz="2000" strike="noStrike" u="none">
              <a:solidFill>
                <a:srgbClr val="000000"/>
              </a:solidFill>
              <a:uFillTx/>
              <a:latin typeface="Arial"/>
            </a:endParaRPr>
          </a:p>
          <a:p>
            <a:pPr marL="216000" indent="0">
              <a:lnSpc>
                <a:spcPct val="100000"/>
              </a:lnSpc>
              <a:buNone/>
            </a:pPr>
            <a:r>
              <a:rPr b="0" lang="en-US" sz="2000" strike="noStrike" u="none">
                <a:solidFill>
                  <a:srgbClr val="000000"/>
                </a:solidFill>
                <a:uFillTx/>
                <a:latin typeface="Arial"/>
              </a:rPr>
              <a:t>Briefly review with students the major concepts you will be covering during this class. There is one objective for every major A-Head section of the chapter.</a:t>
            </a:r>
            <a:endParaRPr b="0" lang="en-US" sz="2000" strike="noStrike" u="none">
              <a:solidFill>
                <a:srgbClr val="000000"/>
              </a:solidFill>
              <a:uFillTx/>
              <a:latin typeface="Arial"/>
            </a:endParaRPr>
          </a:p>
        </p:txBody>
      </p:sp>
      <p:sp>
        <p:nvSpPr>
          <p:cNvPr id="118" name="PlaceHolder 3"/>
          <p:cNvSpPr>
            <a:spLocks noGrp="1"/>
          </p:cNvSpPr>
          <p:nvPr>
            <p:ph type="sldNum" idx="8"/>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US" sz="1200" strike="noStrike" u="none">
                <a:solidFill>
                  <a:srgbClr val="000000"/>
                </a:solidFill>
                <a:uFillTx/>
                <a:latin typeface="+mn-lt"/>
              </a:defRPr>
            </a:lvl1pPr>
          </a:lstStyle>
          <a:p>
            <a:pPr indent="0" algn="r">
              <a:lnSpc>
                <a:spcPct val="100000"/>
              </a:lnSpc>
              <a:buNone/>
            </a:pPr>
            <a:fld id="{844AAADC-A949-4691-A8F0-644A9F21FCE4}" type="slidenum">
              <a:rPr b="0" lang="en-US" sz="1200" strike="noStrike" u="none">
                <a:solidFill>
                  <a:srgbClr val="000000"/>
                </a:solidFill>
                <a:uFillTx/>
                <a:latin typeface="+mn-lt"/>
              </a:rPr>
              <a:t>&lt;編號&gt;</a:t>
            </a:fld>
            <a:endParaRPr b="0" lang="en-US" sz="1200" strike="noStrike" u="none">
              <a:solidFill>
                <a:srgbClr val="000000"/>
              </a:solidFill>
              <a:uFillTx/>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and Content">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wo Sections and Content">
    <p:spTree>
      <p:nvGrpSpPr>
        <p:cNvPr id="1" name=""/>
        <p:cNvGrpSpPr/>
        <p:nvPr/>
      </p:nvGrpSpPr>
      <p:grpSpPr>
        <a:xfrm>
          <a:off x="0" y="0"/>
          <a:ext cx="0" cy="0"/>
          <a:chOff x="0" y="0"/>
          <a:chExt cx="0" cy="0"/>
        </a:xfrm>
      </p:grpSpPr>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wo Content Comparison">
    <p:spTree>
      <p:nvGrpSpPr>
        <p:cNvPr id="1" name=""/>
        <p:cNvGrpSpPr/>
        <p:nvPr/>
      </p:nvGrpSpPr>
      <p:grpSpPr>
        <a:xfrm>
          <a:off x="0" y="0"/>
          <a:ext cx="0" cy="0"/>
          <a:chOff x="0" y="0"/>
          <a:chExt cx="0" cy="0"/>
        </a:xfrm>
      </p:grpSpPr>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hree Content Comparison">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and Content with Caption">
    <p:spTree>
      <p:nvGrpSpPr>
        <p:cNvPr id="1" name=""/>
        <p:cNvGrpSpPr/>
        <p:nvPr/>
      </p:nvGrpSpPr>
      <p:grpSpPr>
        <a:xfrm>
          <a:off x="0" y="0"/>
          <a:ext cx="0" cy="0"/>
          <a:chOff x="0" y="0"/>
          <a:chExt cx="0" cy="0"/>
        </a:xfrm>
      </p:grpSpPr>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Image and Caption">
    <p:spTree>
      <p:nvGrpSpPr>
        <p:cNvPr id="1" name=""/>
        <p:cNvGrpSpPr/>
        <p:nvPr/>
      </p:nvGrpSpPr>
      <p:grpSpPr>
        <a:xfrm>
          <a:off x="0" y="0"/>
          <a:ext cx="0" cy="0"/>
          <a:chOff x="0" y="0"/>
          <a:chExt cx="0" cy="0"/>
        </a:xfrm>
      </p:grpSpPr>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Audio/Video Embedded">
    <p:spTree>
      <p:nvGrpSpPr>
        <p:cNvPr id="1" name=""/>
        <p:cNvGrpSpPr/>
        <p:nvPr/>
      </p:nvGrpSpPr>
      <p:grpSpPr>
        <a:xfrm>
          <a:off x="0" y="0"/>
          <a:ext cx="0" cy="0"/>
          <a:chOff x="0" y="0"/>
          <a:chExt cx="0" cy="0"/>
        </a:xfrm>
      </p:grpSpPr>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ulleted List">
    <p:spTree>
      <p:nvGrpSpPr>
        <p:cNvPr id="1" name=""/>
        <p:cNvGrpSpPr/>
        <p:nvPr/>
      </p:nvGrpSpPr>
      <p:grpSpPr>
        <a:xfrm>
          <a:off x="0" y="0"/>
          <a:ext cx="0" cy="0"/>
          <a:chOff x="0" y="0"/>
          <a:chExt cx="0" cy="0"/>
        </a:xfrm>
      </p:grpSpPr>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Numbered List">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and Bullets">
    <p:spTree>
      <p:nvGrpSpPr>
        <p:cNvPr id="1" name=""/>
        <p:cNvGrpSpPr/>
        <p:nvPr/>
      </p:nvGrpSpPr>
      <p:grpSpPr>
        <a:xfrm>
          <a:off x="0" y="0"/>
          <a:ext cx="0" cy="0"/>
          <a:chOff x="0" y="0"/>
          <a:chExt cx="0" cy="0"/>
        </a:xfrm>
      </p:grpSpPr>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and Table">
    <p:spTree>
      <p:nvGrpSpPr>
        <p:cNvPr id="1" name=""/>
        <p:cNvGrpSpPr/>
        <p:nvPr/>
      </p:nvGrpSpPr>
      <p:grpSpPr>
        <a:xfrm>
          <a:off x="0" y="0"/>
          <a:ext cx="0" cy="0"/>
          <a:chOff x="0" y="0"/>
          <a:chExt cx="0" cy="0"/>
        </a:xfrm>
      </p:grpSpPr>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First Slide)">
    <p:spTree>
      <p:nvGrpSpPr>
        <p:cNvPr id="1" name=""/>
        <p:cNvGrpSpPr/>
        <p:nvPr/>
      </p:nvGrpSpPr>
      <p:grpSpPr>
        <a:xfrm>
          <a:off x="0" y="0"/>
          <a:ext cx="0" cy="0"/>
          <a:chOff x="0" y="0"/>
          <a:chExt cx="0" cy="0"/>
        </a:xfrm>
      </p:grpSpPr>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Unit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hapter Slide">
    <p:spTree>
      <p:nvGrpSpPr>
        <p:cNvPr id="1" name=""/>
        <p:cNvGrpSpPr/>
        <p:nvPr/>
      </p:nvGrpSpPr>
      <p:grpSpPr>
        <a:xfrm>
          <a:off x="0" y="0"/>
          <a:ext cx="0" cy="0"/>
          <a:chOff x="0" y="0"/>
          <a:chExt cx="0" cy="0"/>
        </a:xfrm>
      </p:grpSpPr>
      <p:sp>
        <p:nvSpPr>
          <p:cNvPr id="2" name="PlaceHolder 1"/>
          <p:cNvSpPr>
            <a:spLocks noGrp="1"/>
          </p:cNvSpPr>
          <p:nvPr>
            <p:ph type="ftr" idx="3"/>
          </p:nvPr>
        </p:nvSpPr>
        <p:spPr/>
        <p:txBody>
          <a:bodyPr/>
          <a:p>
            <a:r>
              <a:t>Footer</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wmf"/><Relationship Id="rId5"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1.png"/><Relationship Id="rId3"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1.png"/><Relationship Id="rId3"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image" Target="../media/image1.png"/><Relationship Id="rId3"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image" Target="../media/image1.png"/><Relationship Id="rId3"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image" Target="../media/image1.png"/><Relationship Id="rId3" Type="http://schemas.openxmlformats.org/officeDocument/2006/relationships/slideLayout" Target="../slideLayouts/slideLayout14.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image" Target="../media/image1.png"/><Relationship Id="rId3" Type="http://schemas.openxmlformats.org/officeDocument/2006/relationships/slideLayout" Target="../slideLayouts/slideLayout15.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png"/><Relationship Id="rId3"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png"/><Relationship Id="rId3"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png"/><Relationship Id="rId3"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wmf"/><Relationship Id="rId5"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wmf"/><Relationship Id="rId5"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wmf"/><Relationship Id="rId5"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6" descr=""/>
          <p:cNvPicPr/>
          <p:nvPr/>
        </p:nvPicPr>
        <p:blipFill>
          <a:blip r:embed="rId2"/>
          <a:stretch/>
        </p:blipFill>
        <p:spPr>
          <a:xfrm>
            <a:off x="477000" y="6356520"/>
            <a:ext cx="1579320" cy="353520"/>
          </a:xfrm>
          <a:prstGeom prst="rect">
            <a:avLst/>
          </a:prstGeom>
          <a:ln w="0">
            <a:noFill/>
          </a:ln>
        </p:spPr>
      </p:pic>
      <p:pic>
        <p:nvPicPr>
          <p:cNvPr id="1" name="Picture 7" descr=""/>
          <p:cNvPicPr/>
          <p:nvPr/>
        </p:nvPicPr>
        <p:blipFill>
          <a:blip r:embed="rId3"/>
          <a:stretch/>
        </p:blipFill>
        <p:spPr>
          <a:xfrm>
            <a:off x="360" y="0"/>
            <a:ext cx="12191400" cy="6865560"/>
          </a:xfrm>
          <a:prstGeom prst="rect">
            <a:avLst/>
          </a:prstGeom>
          <a:ln w="0">
            <a:noFill/>
          </a:ln>
        </p:spPr>
      </p:pic>
      <p:sp>
        <p:nvSpPr>
          <p:cNvPr id="2" name="PlaceHolder 1"/>
          <p:cNvSpPr>
            <a:spLocks noGrp="1"/>
          </p:cNvSpPr>
          <p:nvPr>
            <p:ph type="title"/>
          </p:nvPr>
        </p:nvSpPr>
        <p:spPr>
          <a:xfrm>
            <a:off x="838080" y="2291040"/>
            <a:ext cx="10515240" cy="683640"/>
          </a:xfrm>
          <a:prstGeom prst="rect">
            <a:avLst/>
          </a:prstGeom>
          <a:noFill/>
          <a:ln w="0">
            <a:noFill/>
          </a:ln>
        </p:spPr>
        <p:txBody>
          <a:bodyPr numCol="1" spcCol="0" lIns="0" rIns="0" tIns="0" bIns="0" anchor="t">
            <a:noAutofit/>
          </a:bodyPr>
          <a:p>
            <a:pPr indent="0" algn="ctr">
              <a:lnSpc>
                <a:spcPct val="90000"/>
              </a:lnSpc>
              <a:buNone/>
            </a:pPr>
            <a:r>
              <a:rPr b="1" lang="en-US" sz="3400" strike="noStrike" u="none">
                <a:solidFill>
                  <a:schemeClr val="lt1"/>
                </a:solidFill>
                <a:uFillTx/>
                <a:latin typeface="Arial"/>
                <a:ea typeface="Arial"/>
              </a:rPr>
              <a:t>Click to edit Master title style</a:t>
            </a:r>
            <a:endParaRPr b="0" lang="en-US" sz="3400" strike="noStrike" u="none">
              <a:solidFill>
                <a:schemeClr val="dk1"/>
              </a:solidFill>
              <a:uFillTx/>
              <a:latin typeface="Calibri"/>
            </a:endParaRPr>
          </a:p>
        </p:txBody>
      </p:sp>
      <p:sp>
        <p:nvSpPr>
          <p:cNvPr id="3" name="PlaceHolder 2"/>
          <p:cNvSpPr>
            <a:spLocks noGrp="1"/>
          </p:cNvSpPr>
          <p:nvPr>
            <p:ph type="body"/>
          </p:nvPr>
        </p:nvSpPr>
        <p:spPr>
          <a:xfrm>
            <a:off x="4867200" y="3620160"/>
            <a:ext cx="2457000" cy="597240"/>
          </a:xfrm>
          <a:prstGeom prst="rect">
            <a:avLst/>
          </a:prstGeom>
          <a:noFill/>
          <a:ln w="0">
            <a:noFill/>
          </a:ln>
        </p:spPr>
        <p:txBody>
          <a:bodyPr numCol="1" spcCol="0" lIns="0" rIns="0" tIns="0" bIns="0" anchor="t">
            <a:normAutofit/>
          </a:bodyPr>
          <a:p>
            <a:pPr indent="0" algn="ctr">
              <a:lnSpc>
                <a:spcPct val="90000"/>
              </a:lnSpc>
              <a:spcBef>
                <a:spcPts val="1001"/>
              </a:spcBef>
              <a:buNone/>
              <a:tabLst>
                <a:tab algn="l" pos="0"/>
              </a:tabLst>
            </a:pPr>
            <a:r>
              <a:rPr b="0" lang="en-US" sz="2000" strike="noStrike" u="none">
                <a:solidFill>
                  <a:schemeClr val="lt1"/>
                </a:solidFill>
                <a:uFillTx/>
                <a:latin typeface="Arial"/>
                <a:ea typeface="Arial"/>
              </a:rPr>
              <a:t>Click to edit date</a:t>
            </a:r>
            <a:endParaRPr b="0" lang="en-US" sz="2000" strike="noStrike" u="none">
              <a:solidFill>
                <a:srgbClr val="000000"/>
              </a:solidFill>
              <a:uFillTx/>
              <a:latin typeface="Arial"/>
            </a:endParaRPr>
          </a:p>
        </p:txBody>
      </p:sp>
      <p:pic>
        <p:nvPicPr>
          <p:cNvPr id="4" name="Picture 7" descr=""/>
          <p:cNvPicPr/>
          <p:nvPr/>
        </p:nvPicPr>
        <p:blipFill>
          <a:blip r:embed="rId4"/>
          <a:stretch/>
        </p:blipFill>
        <p:spPr>
          <a:xfrm>
            <a:off x="424800" y="6356520"/>
            <a:ext cx="1699200" cy="383400"/>
          </a:xfrm>
          <a:prstGeom prst="rect">
            <a:avLst/>
          </a:prstGeom>
          <a:ln w="0">
            <a:noFill/>
          </a:ln>
        </p:spPr>
      </p:pic>
      <p:sp>
        <p:nvSpPr>
          <p:cNvPr id="5" name="PlaceHolder 3"/>
          <p:cNvSpPr>
            <a:spLocks noGrp="1"/>
          </p:cNvSpPr>
          <p:nvPr>
            <p:ph type="ftr" idx="1"/>
          </p:nvPr>
        </p:nvSpPr>
        <p:spPr>
          <a:xfrm>
            <a:off x="2923920" y="6356520"/>
            <a:ext cx="8801280" cy="364680"/>
          </a:xfrm>
          <a:prstGeom prst="rect">
            <a:avLst/>
          </a:prstGeom>
          <a:noFill/>
          <a:ln w="0">
            <a:noFill/>
          </a:ln>
        </p:spPr>
        <p:txBody>
          <a:bodyPr lIns="91440" rIns="91440" tIns="45720" bIns="45720" anchor="ctr">
            <a:noAutofit/>
          </a:bodyPr>
          <a:lstStyle>
            <a:lvl1pPr indent="0">
              <a:lnSpc>
                <a:spcPct val="100000"/>
              </a:lnSpc>
              <a:buNone/>
              <a:defRPr b="0" lang="en-US" sz="1400" strike="noStrike" u="none">
                <a:solidFill>
                  <a:schemeClr val="lt1"/>
                </a:solidFill>
                <a:uFillTx/>
                <a:latin typeface="arial"/>
              </a:defRPr>
            </a:lvl1pPr>
          </a:lstStyle>
          <a:p>
            <a:pPr indent="0">
              <a:lnSpc>
                <a:spcPct val="100000"/>
              </a:lnSpc>
              <a:buNone/>
            </a:pPr>
            <a:r>
              <a:rPr b="0" lang="en-US" sz="1400" strike="noStrike" u="none">
                <a:solidFill>
                  <a:schemeClr val="lt1"/>
                </a:solidFill>
                <a:uFillTx/>
                <a:latin typeface="arial"/>
              </a:rPr>
              <a:t>&lt;頁尾&gt;</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49" r:id="rId5"/>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6" name="Picture 6" descr=""/>
          <p:cNvPicPr/>
          <p:nvPr/>
        </p:nvPicPr>
        <p:blipFill>
          <a:blip r:embed="rId2"/>
          <a:stretch/>
        </p:blipFill>
        <p:spPr>
          <a:xfrm>
            <a:off x="477000" y="6356520"/>
            <a:ext cx="1579320" cy="353520"/>
          </a:xfrm>
          <a:prstGeom prst="rect">
            <a:avLst/>
          </a:prstGeom>
          <a:ln w="0">
            <a:noFill/>
          </a:ln>
        </p:spPr>
      </p:pic>
      <p:sp>
        <p:nvSpPr>
          <p:cNvPr id="47" name="PlaceHolder 1"/>
          <p:cNvSpPr>
            <a:spLocks noGrp="1"/>
          </p:cNvSpPr>
          <p:nvPr>
            <p:ph type="title"/>
          </p:nvPr>
        </p:nvSpPr>
        <p:spPr>
          <a:xfrm>
            <a:off x="838080" y="365040"/>
            <a:ext cx="10515240" cy="671760"/>
          </a:xfrm>
          <a:prstGeom prst="rect">
            <a:avLst/>
          </a:prstGeom>
          <a:noFill/>
          <a:ln w="0">
            <a:noFill/>
          </a:ln>
        </p:spPr>
        <p:txBody>
          <a:bodyPr numCol="1" spcCol="0" lIns="0" rIns="0" tIns="0" bIns="0" anchor="t">
            <a:noAutofit/>
          </a:bodyPr>
          <a:p>
            <a:pPr indent="0" algn="ctr">
              <a:lnSpc>
                <a:spcPct val="90000"/>
              </a:lnSpc>
              <a:buNone/>
            </a:pPr>
            <a:r>
              <a:rPr b="1" lang="en-US" sz="3400" strike="noStrike" u="none">
                <a:solidFill>
                  <a:srgbClr val="004a78"/>
                </a:solidFill>
                <a:uFillTx/>
                <a:latin typeface="Arial"/>
                <a:ea typeface="Arial"/>
              </a:rPr>
              <a:t>Click to edit Master title style</a:t>
            </a:r>
            <a:endParaRPr b="0" lang="en-US" sz="3400" strike="noStrike" u="none">
              <a:solidFill>
                <a:schemeClr val="dk1"/>
              </a:solidFill>
              <a:uFillTx/>
              <a:latin typeface="Calibri"/>
            </a:endParaRPr>
          </a:p>
        </p:txBody>
      </p:sp>
      <p:sp>
        <p:nvSpPr>
          <p:cNvPr id="48" name="PlaceHolder 2"/>
          <p:cNvSpPr>
            <a:spLocks noGrp="1"/>
          </p:cNvSpPr>
          <p:nvPr>
            <p:ph type="body"/>
          </p:nvPr>
        </p:nvSpPr>
        <p:spPr>
          <a:xfrm>
            <a:off x="743400" y="1289520"/>
            <a:ext cx="10711080" cy="3732480"/>
          </a:xfrm>
          <a:prstGeom prst="rect">
            <a:avLst/>
          </a:prstGeom>
          <a:noFill/>
          <a:ln w="0">
            <a:noFill/>
          </a:ln>
        </p:spPr>
        <p:txBody>
          <a:bodyPr numCol="1" spcCol="0" lIns="0" rIns="0" tIns="0" bIns="0" anchor="t">
            <a:noAutofit/>
          </a:bodyPr>
          <a:p>
            <a:pPr indent="0">
              <a:lnSpc>
                <a:spcPct val="90000"/>
              </a:lnSpc>
              <a:spcBef>
                <a:spcPts val="1001"/>
              </a:spcBef>
              <a:buNone/>
              <a:tabLst>
                <a:tab algn="l" pos="0"/>
              </a:tabLst>
            </a:pPr>
            <a:r>
              <a:rPr b="0" lang="en-US" sz="2400" strike="noStrike" u="none">
                <a:solidFill>
                  <a:srgbClr val="000000"/>
                </a:solidFill>
                <a:uFillTx/>
                <a:latin typeface="Arial"/>
                <a:ea typeface="Arial"/>
              </a:rPr>
              <a:t>Click to add text here. Lorem ipsum dolor sit amet, consectetur adipiscing elit, sed do eiusmod tempor incididunt ut labore et dolore magna aliqua. Faucibus nisl tincidunt eget nullam non. Mauris a diam maecenas sed enim ut sem viverra. Sed ullamcorper morbi tincidunt ornare. Sit amet volutpat consequat mauris nunc congue nisi. Mauris sit amet massa vitae. Consectetur libero id faucibus nisl tincidunt eget. Nulla facilisi morbi tempus iaculis urna id volutpat lacus. Imperdiet nulla malesuada pellentesque elit eget gravida cum sociis. Sed velit dignissim sodales ut.</a:t>
            </a:r>
            <a:endParaRPr b="0" lang="en-US" sz="2400" strike="noStrike" u="none">
              <a:solidFill>
                <a:srgbClr val="000000"/>
              </a:solidFill>
              <a:uFillTx/>
              <a:latin typeface="Arial"/>
            </a:endParaRPr>
          </a:p>
        </p:txBody>
      </p:sp>
      <p:sp>
        <p:nvSpPr>
          <p:cNvPr id="49" name="Footer"/>
          <p:cNvSpPr/>
          <p:nvPr/>
        </p:nvSpPr>
        <p:spPr>
          <a:xfrm>
            <a:off x="3007800" y="6328440"/>
            <a:ext cx="8955720" cy="471600"/>
          </a:xfrm>
          <a:prstGeom prst="rect">
            <a:avLst/>
          </a:prstGeom>
          <a:noFill/>
          <a:ln w="0">
            <a:noFill/>
          </a:ln>
        </p:spPr>
        <p:style>
          <a:lnRef idx="0"/>
          <a:fillRef idx="0"/>
          <a:effectRef idx="0"/>
          <a:fontRef idx="minor"/>
        </p:style>
        <p:txBody>
          <a:bodyPr lIns="0" rIns="0" tIns="0" bIns="45000" anchor="b">
            <a:spAutoFit/>
          </a:bodyPr>
          <a:p>
            <a:pPr defTabSz="914400">
              <a:lnSpc>
                <a:spcPct val="100000"/>
              </a:lnSpc>
              <a:tabLst>
                <a:tab algn="l" pos="0"/>
              </a:tabLst>
            </a:pPr>
            <a:r>
              <a:rPr b="0" lang="en-US" sz="1400" strike="noStrike" u="none">
                <a:solidFill>
                  <a:srgbClr val="006298"/>
                </a:solidFill>
                <a:uFillTx/>
                <a:latin typeface="Calibri"/>
              </a:rPr>
              <a:t>Joyce Farrell, Java Programming, 10</a:t>
            </a:r>
            <a:r>
              <a:rPr b="0" lang="en-US" sz="1400" strike="noStrike" u="none" baseline="30000">
                <a:solidFill>
                  <a:srgbClr val="006298"/>
                </a:solidFill>
                <a:uFillTx/>
                <a:latin typeface="Calibri"/>
              </a:rPr>
              <a:t>th</a:t>
            </a:r>
            <a:r>
              <a:rPr b="0" lang="en-US" sz="1400" strike="noStrike" u="none">
                <a:solidFill>
                  <a:srgbClr val="006298"/>
                </a:solidFill>
                <a:uFillTx/>
                <a:latin typeface="Calibri"/>
              </a:rPr>
              <a:t> Edition. © 2023 Cengage. All Rights Reserved. May not be scanned, copied or duplicated, or posted to a publicly accessible website, in whole or in part.</a:t>
            </a:r>
            <a:endParaRPr b="0" lang="en-US" sz="14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67" r:id="rId3"/>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50" name="Picture 6" descr=""/>
          <p:cNvPicPr/>
          <p:nvPr/>
        </p:nvPicPr>
        <p:blipFill>
          <a:blip r:embed="rId2"/>
          <a:stretch/>
        </p:blipFill>
        <p:spPr>
          <a:xfrm>
            <a:off x="477000" y="6356520"/>
            <a:ext cx="1579320" cy="353520"/>
          </a:xfrm>
          <a:prstGeom prst="rect">
            <a:avLst/>
          </a:prstGeom>
          <a:ln w="0">
            <a:noFill/>
          </a:ln>
        </p:spPr>
      </p:pic>
      <p:sp>
        <p:nvSpPr>
          <p:cNvPr id="51" name="PlaceHolder 1"/>
          <p:cNvSpPr>
            <a:spLocks noGrp="1"/>
          </p:cNvSpPr>
          <p:nvPr>
            <p:ph type="title"/>
          </p:nvPr>
        </p:nvSpPr>
        <p:spPr>
          <a:xfrm>
            <a:off x="838080" y="365040"/>
            <a:ext cx="10515240" cy="671760"/>
          </a:xfrm>
          <a:prstGeom prst="rect">
            <a:avLst/>
          </a:prstGeom>
          <a:noFill/>
          <a:ln w="0">
            <a:noFill/>
          </a:ln>
        </p:spPr>
        <p:txBody>
          <a:bodyPr numCol="1" spcCol="0" lIns="0" rIns="0" tIns="0" bIns="0" anchor="t">
            <a:noAutofit/>
          </a:bodyPr>
          <a:p>
            <a:pPr indent="0" algn="ctr">
              <a:lnSpc>
                <a:spcPct val="90000"/>
              </a:lnSpc>
              <a:buNone/>
            </a:pPr>
            <a:r>
              <a:rPr b="1" lang="en-US" sz="3400" strike="noStrike" u="none">
                <a:solidFill>
                  <a:srgbClr val="004a78"/>
                </a:solidFill>
                <a:uFillTx/>
                <a:latin typeface="Arial"/>
                <a:ea typeface="Arial"/>
              </a:rPr>
              <a:t>Click to edit Master title style</a:t>
            </a:r>
            <a:endParaRPr b="0" lang="en-US" sz="3400" strike="noStrike" u="none">
              <a:solidFill>
                <a:schemeClr val="dk1"/>
              </a:solidFill>
              <a:uFillTx/>
              <a:latin typeface="Calibri"/>
            </a:endParaRPr>
          </a:p>
        </p:txBody>
      </p:sp>
      <p:sp>
        <p:nvSpPr>
          <p:cNvPr id="52" name="PlaceHolder 2"/>
          <p:cNvSpPr>
            <a:spLocks noGrp="1"/>
          </p:cNvSpPr>
          <p:nvPr>
            <p:ph type="body"/>
          </p:nvPr>
        </p:nvSpPr>
        <p:spPr>
          <a:xfrm>
            <a:off x="743400" y="1290600"/>
            <a:ext cx="10711080" cy="347760"/>
          </a:xfrm>
          <a:prstGeom prst="rect">
            <a:avLst/>
          </a:prstGeom>
          <a:noFill/>
          <a:ln w="0">
            <a:noFill/>
          </a:ln>
        </p:spPr>
        <p:txBody>
          <a:bodyPr numCol="1" spcCol="0" lIns="0" rIns="0" tIns="0" bIns="0" anchor="t">
            <a:noAutofit/>
          </a:bodyPr>
          <a:p>
            <a:pPr indent="0">
              <a:lnSpc>
                <a:spcPct val="90000"/>
              </a:lnSpc>
              <a:spcBef>
                <a:spcPts val="1001"/>
              </a:spcBef>
              <a:buNone/>
              <a:tabLst>
                <a:tab algn="l" pos="0"/>
              </a:tabLst>
            </a:pPr>
            <a:r>
              <a:rPr b="1" lang="en-US" sz="2400" strike="noStrike" u="none">
                <a:solidFill>
                  <a:srgbClr val="006298"/>
                </a:solidFill>
                <a:uFillTx/>
                <a:latin typeface="Arial"/>
                <a:ea typeface="Arial"/>
              </a:rPr>
              <a:t>Section Header</a:t>
            </a:r>
            <a:endParaRPr b="0" lang="en-US" sz="2400" strike="noStrike" u="none">
              <a:solidFill>
                <a:srgbClr val="000000"/>
              </a:solidFill>
              <a:uFillTx/>
              <a:latin typeface="Arial"/>
            </a:endParaRPr>
          </a:p>
        </p:txBody>
      </p:sp>
      <p:sp>
        <p:nvSpPr>
          <p:cNvPr id="53" name="PlaceHolder 3"/>
          <p:cNvSpPr>
            <a:spLocks noGrp="1"/>
          </p:cNvSpPr>
          <p:nvPr>
            <p:ph type="body"/>
          </p:nvPr>
        </p:nvSpPr>
        <p:spPr>
          <a:xfrm>
            <a:off x="740160" y="1737360"/>
            <a:ext cx="10711080" cy="1462320"/>
          </a:xfrm>
          <a:prstGeom prst="rect">
            <a:avLst/>
          </a:prstGeom>
          <a:noFill/>
          <a:ln w="0">
            <a:noFill/>
          </a:ln>
        </p:spPr>
        <p:txBody>
          <a:bodyPr numCol="1" spcCol="0" lIns="0" rIns="0" tIns="0" bIns="0" anchor="t">
            <a:noAutofit/>
          </a:bodyPr>
          <a:p>
            <a:pPr marL="343080" indent="-343080">
              <a:lnSpc>
                <a:spcPct val="90000"/>
              </a:lnSpc>
              <a:spcBef>
                <a:spcPts val="1001"/>
              </a:spcBef>
              <a:buClr>
                <a:srgbClr val="000000"/>
              </a:buClr>
              <a:buFont typeface="Arial"/>
              <a:buChar char="•"/>
            </a:pPr>
            <a:r>
              <a:rPr b="0" lang="en-US" sz="2400" strike="noStrike" u="none">
                <a:solidFill>
                  <a:srgbClr val="000000"/>
                </a:solidFill>
                <a:uFillTx/>
                <a:latin typeface="Arial"/>
                <a:ea typeface="Arial"/>
              </a:rPr>
              <a:t>Click to add text here. Lorem ipsum dolor sit amet, consectetur adipiscing elit, sed do eiusmod tempor incididunt ut labore et dolore magna aliqua. Faucibus nisl tincidunt eget nullam non. Mauris a diam maecenas sed enim ut sem viverra. Sed ullamcorper morbi tincidunt ornare.</a:t>
            </a:r>
            <a:endParaRPr b="0" lang="en-US" sz="2400" strike="noStrike" u="none">
              <a:solidFill>
                <a:srgbClr val="000000"/>
              </a:solidFill>
              <a:uFillTx/>
              <a:latin typeface="Arial"/>
            </a:endParaRPr>
          </a:p>
        </p:txBody>
      </p:sp>
      <p:sp>
        <p:nvSpPr>
          <p:cNvPr id="54" name="PlaceHolder 4"/>
          <p:cNvSpPr>
            <a:spLocks noGrp="1"/>
          </p:cNvSpPr>
          <p:nvPr>
            <p:ph type="body"/>
          </p:nvPr>
        </p:nvSpPr>
        <p:spPr>
          <a:xfrm>
            <a:off x="743400" y="3389760"/>
            <a:ext cx="10711080" cy="347760"/>
          </a:xfrm>
          <a:prstGeom prst="rect">
            <a:avLst/>
          </a:prstGeom>
          <a:noFill/>
          <a:ln w="0">
            <a:noFill/>
          </a:ln>
        </p:spPr>
        <p:txBody>
          <a:bodyPr numCol="1" spcCol="0" lIns="0" rIns="0" tIns="0" bIns="0" anchor="t">
            <a:noAutofit/>
          </a:bodyPr>
          <a:p>
            <a:pPr indent="0">
              <a:lnSpc>
                <a:spcPct val="90000"/>
              </a:lnSpc>
              <a:spcBef>
                <a:spcPts val="1001"/>
              </a:spcBef>
              <a:buNone/>
              <a:tabLst>
                <a:tab algn="l" pos="0"/>
              </a:tabLst>
            </a:pPr>
            <a:r>
              <a:rPr b="1" lang="en-US" sz="2400" strike="noStrike" u="none">
                <a:solidFill>
                  <a:srgbClr val="006298"/>
                </a:solidFill>
                <a:uFillTx/>
                <a:latin typeface="Arial"/>
                <a:ea typeface="Arial"/>
              </a:rPr>
              <a:t>Section Header</a:t>
            </a:r>
            <a:endParaRPr b="0" lang="en-US" sz="2400" strike="noStrike" u="none">
              <a:solidFill>
                <a:srgbClr val="000000"/>
              </a:solidFill>
              <a:uFillTx/>
              <a:latin typeface="Arial"/>
            </a:endParaRPr>
          </a:p>
        </p:txBody>
      </p:sp>
      <p:sp>
        <p:nvSpPr>
          <p:cNvPr id="55" name="PlaceHolder 5"/>
          <p:cNvSpPr>
            <a:spLocks noGrp="1"/>
          </p:cNvSpPr>
          <p:nvPr>
            <p:ph type="body"/>
          </p:nvPr>
        </p:nvSpPr>
        <p:spPr>
          <a:xfrm>
            <a:off x="743400" y="3856320"/>
            <a:ext cx="10711080" cy="1462320"/>
          </a:xfrm>
          <a:prstGeom prst="rect">
            <a:avLst/>
          </a:prstGeom>
          <a:noFill/>
          <a:ln w="0">
            <a:noFill/>
          </a:ln>
        </p:spPr>
        <p:txBody>
          <a:bodyPr numCol="1" spcCol="0" lIns="0" rIns="0" tIns="0" bIns="0" anchor="t">
            <a:noAutofit/>
          </a:bodyPr>
          <a:p>
            <a:pPr indent="0">
              <a:lnSpc>
                <a:spcPct val="90000"/>
              </a:lnSpc>
              <a:spcBef>
                <a:spcPts val="1001"/>
              </a:spcBef>
              <a:buNone/>
              <a:tabLst>
                <a:tab algn="l" pos="0"/>
              </a:tabLst>
            </a:pPr>
            <a:r>
              <a:rPr b="0" lang="en-US" sz="2400" strike="noStrike" u="none">
                <a:solidFill>
                  <a:srgbClr val="000000"/>
                </a:solidFill>
                <a:uFillTx/>
                <a:latin typeface="Arial"/>
                <a:ea typeface="Arial"/>
              </a:rPr>
              <a:t>Click to add text here. Lorem ipsum dolor sit amet, consectetur adipiscing elit, sed do eiusmod tempor incididunt ut labore et dolore magna aliqua. Faucibus nisl tincidunt eget nullam non. Mauris a diam maecenas sed enim ut sem viverra. Sed ullamcorper morbi tincidunt ornare.</a:t>
            </a:r>
            <a:endParaRPr b="0" lang="en-US" sz="2400" strike="noStrike" u="none">
              <a:solidFill>
                <a:srgbClr val="000000"/>
              </a:solidFill>
              <a:uFillTx/>
              <a:latin typeface="Arial"/>
            </a:endParaRPr>
          </a:p>
        </p:txBody>
      </p:sp>
      <p:sp>
        <p:nvSpPr>
          <p:cNvPr id="56" name="Footer"/>
          <p:cNvSpPr/>
          <p:nvPr/>
        </p:nvSpPr>
        <p:spPr>
          <a:xfrm>
            <a:off x="3007800" y="6328440"/>
            <a:ext cx="8955720" cy="471600"/>
          </a:xfrm>
          <a:prstGeom prst="rect">
            <a:avLst/>
          </a:prstGeom>
          <a:noFill/>
          <a:ln w="0">
            <a:noFill/>
          </a:ln>
        </p:spPr>
        <p:style>
          <a:lnRef idx="0"/>
          <a:fillRef idx="0"/>
          <a:effectRef idx="0"/>
          <a:fontRef idx="minor"/>
        </p:style>
        <p:txBody>
          <a:bodyPr lIns="0" rIns="0" tIns="0" bIns="45000" anchor="b">
            <a:spAutoFit/>
          </a:bodyPr>
          <a:p>
            <a:pPr defTabSz="914400">
              <a:lnSpc>
                <a:spcPct val="100000"/>
              </a:lnSpc>
              <a:tabLst>
                <a:tab algn="l" pos="0"/>
              </a:tabLst>
            </a:pPr>
            <a:r>
              <a:rPr b="0" lang="en-US" sz="1400" strike="noStrike" u="none">
                <a:solidFill>
                  <a:srgbClr val="004a78"/>
                </a:solidFill>
                <a:uFillTx/>
                <a:latin typeface="arial"/>
              </a:rPr>
              <a:t>[Author Name], [Book Title], [#] Edition. © [Insert Year] Cengage. All Rights Reserved. May not be scanned, copied or duplicated, or posted to a publicly accessible website, in whole or in part.</a:t>
            </a:r>
            <a:endParaRPr b="0" lang="en-US" sz="14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69" r:id="rId3"/>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57" name="Picture 6" descr=""/>
          <p:cNvPicPr/>
          <p:nvPr/>
        </p:nvPicPr>
        <p:blipFill>
          <a:blip r:embed="rId2"/>
          <a:stretch/>
        </p:blipFill>
        <p:spPr>
          <a:xfrm>
            <a:off x="477000" y="6356520"/>
            <a:ext cx="1579320" cy="353520"/>
          </a:xfrm>
          <a:prstGeom prst="rect">
            <a:avLst/>
          </a:prstGeom>
          <a:ln w="0">
            <a:noFill/>
          </a:ln>
        </p:spPr>
      </p:pic>
      <p:sp>
        <p:nvSpPr>
          <p:cNvPr id="58" name="PlaceHolder 1"/>
          <p:cNvSpPr>
            <a:spLocks noGrp="1"/>
          </p:cNvSpPr>
          <p:nvPr>
            <p:ph type="title"/>
          </p:nvPr>
        </p:nvSpPr>
        <p:spPr>
          <a:xfrm>
            <a:off x="838080" y="365040"/>
            <a:ext cx="10515240" cy="671760"/>
          </a:xfrm>
          <a:prstGeom prst="rect">
            <a:avLst/>
          </a:prstGeom>
          <a:noFill/>
          <a:ln w="0">
            <a:noFill/>
          </a:ln>
        </p:spPr>
        <p:txBody>
          <a:bodyPr numCol="1" spcCol="0" lIns="0" rIns="0" tIns="0" bIns="0" anchor="t">
            <a:noAutofit/>
          </a:bodyPr>
          <a:p>
            <a:pPr indent="0" algn="ctr">
              <a:lnSpc>
                <a:spcPct val="90000"/>
              </a:lnSpc>
              <a:buNone/>
            </a:pPr>
            <a:r>
              <a:rPr b="1" lang="en-US" sz="3400" strike="noStrike" u="none">
                <a:solidFill>
                  <a:srgbClr val="004a78"/>
                </a:solidFill>
                <a:uFillTx/>
                <a:latin typeface="Arial"/>
                <a:ea typeface="Arial"/>
              </a:rPr>
              <a:t>Click to edit Master title style</a:t>
            </a:r>
            <a:endParaRPr b="0" lang="en-US" sz="3400" strike="noStrike" u="none">
              <a:solidFill>
                <a:schemeClr val="dk1"/>
              </a:solidFill>
              <a:uFillTx/>
              <a:latin typeface="Calibri"/>
            </a:endParaRPr>
          </a:p>
        </p:txBody>
      </p:sp>
      <p:sp>
        <p:nvSpPr>
          <p:cNvPr id="59" name="PlaceHolder 2"/>
          <p:cNvSpPr>
            <a:spLocks noGrp="1"/>
          </p:cNvSpPr>
          <p:nvPr>
            <p:ph type="body"/>
          </p:nvPr>
        </p:nvSpPr>
        <p:spPr>
          <a:xfrm>
            <a:off x="743400" y="1582920"/>
            <a:ext cx="5084280" cy="488160"/>
          </a:xfrm>
          <a:prstGeom prst="rect">
            <a:avLst/>
          </a:prstGeom>
          <a:solidFill>
            <a:schemeClr val="lt1"/>
          </a:solidFill>
          <a:ln w="0">
            <a:noFill/>
          </a:ln>
          <a:effectLst>
            <a:outerShdw dist="12600" dir="5400000" blurRad="0" rotWithShape="0">
              <a:srgbClr val="000000"/>
            </a:outerShdw>
          </a:effectLst>
        </p:spPr>
        <p:txBody>
          <a:bodyPr numCol="1" spcCol="0" lIns="0" rIns="0" tIns="91440" bIns="91440" anchor="b">
            <a:noAutofit/>
          </a:bodyPr>
          <a:p>
            <a:pPr indent="0" algn="ctr">
              <a:lnSpc>
                <a:spcPct val="100000"/>
              </a:lnSpc>
              <a:buNone/>
              <a:tabLst>
                <a:tab algn="l" pos="0"/>
              </a:tabLst>
            </a:pPr>
            <a:r>
              <a:rPr b="1" lang="en-US" sz="2000" strike="noStrike" u="none">
                <a:solidFill>
                  <a:srgbClr val="006298"/>
                </a:solidFill>
                <a:uFillTx/>
                <a:latin typeface="Arial"/>
                <a:ea typeface="Arial"/>
              </a:rPr>
              <a:t>Click to edit Master text styles</a:t>
            </a:r>
            <a:endParaRPr b="0" lang="en-US" sz="2000" strike="noStrike" u="none">
              <a:solidFill>
                <a:srgbClr val="000000"/>
              </a:solidFill>
              <a:uFillTx/>
              <a:latin typeface="Arial"/>
            </a:endParaRPr>
          </a:p>
        </p:txBody>
      </p:sp>
      <p:sp>
        <p:nvSpPr>
          <p:cNvPr id="60" name="PlaceHolder 3"/>
          <p:cNvSpPr>
            <a:spLocks noGrp="1"/>
          </p:cNvSpPr>
          <p:nvPr>
            <p:ph type="body"/>
          </p:nvPr>
        </p:nvSpPr>
        <p:spPr>
          <a:xfrm>
            <a:off x="743400" y="2202840"/>
            <a:ext cx="5084280" cy="3953160"/>
          </a:xfrm>
          <a:prstGeom prst="rect">
            <a:avLst/>
          </a:prstGeom>
          <a:noFill/>
          <a:ln w="0">
            <a:noFill/>
          </a:ln>
        </p:spPr>
        <p:txBody>
          <a:bodyPr numCol="1" spcCol="0" lIns="0" rIns="0" tIns="0" bIns="0" anchor="t">
            <a:normAutofit/>
          </a:bodyPr>
          <a:p>
            <a:pPr indent="0">
              <a:lnSpc>
                <a:spcPct val="90000"/>
              </a:lnSpc>
              <a:spcBef>
                <a:spcPts val="1001"/>
              </a:spcBef>
              <a:buNone/>
              <a:tabLst>
                <a:tab algn="l" pos="0"/>
              </a:tabLst>
            </a:pPr>
            <a:r>
              <a:rPr b="0" lang="en-US" sz="1800" strike="noStrike" u="none">
                <a:solidFill>
                  <a:srgbClr val="000000"/>
                </a:solidFill>
                <a:uFillTx/>
                <a:latin typeface="Arial"/>
                <a:ea typeface="Arial"/>
              </a:rPr>
              <a:t>Lorem ipsum dolor sit amet, consectetur adipiscing elit, sed do eiusmod tempor incididunt ut labore et dolore magna aliqua. Viverra vitae congue eu consequat ac felis donec et. Magnis dis parturient montes nascetur. Massa tempor nec feugiat nisl pretium fusce id velit. Amet est placerat in egestas erat imperdiet sed euismod. In egestas erat imperdiet sed euismod nisi porta lorem. Fermentum et sollicitudin ac orci phasellus egestas tellus rutrum tellus. Nec dui nunc mattis enim. Nisl condimentum id venenatis a condimentum. Non enim praesent elementum facilisis leo vel fringilla est ullamcorper.</a:t>
            </a:r>
            <a:endParaRPr b="0" lang="en-US" sz="1800" strike="noStrike" u="none">
              <a:solidFill>
                <a:srgbClr val="000000"/>
              </a:solidFill>
              <a:uFillTx/>
              <a:latin typeface="Arial"/>
            </a:endParaRPr>
          </a:p>
        </p:txBody>
      </p:sp>
      <p:sp>
        <p:nvSpPr>
          <p:cNvPr id="61" name="PlaceHolder 4"/>
          <p:cNvSpPr>
            <a:spLocks noGrp="1"/>
          </p:cNvSpPr>
          <p:nvPr>
            <p:ph type="body"/>
          </p:nvPr>
        </p:nvSpPr>
        <p:spPr>
          <a:xfrm>
            <a:off x="6370560" y="1582920"/>
            <a:ext cx="5084280" cy="488160"/>
          </a:xfrm>
          <a:prstGeom prst="rect">
            <a:avLst/>
          </a:prstGeom>
          <a:solidFill>
            <a:schemeClr val="lt1"/>
          </a:solidFill>
          <a:ln w="0">
            <a:noFill/>
          </a:ln>
          <a:effectLst>
            <a:outerShdw dist="12600" dir="5400000" blurRad="0" rotWithShape="0">
              <a:srgbClr val="000000"/>
            </a:outerShdw>
          </a:effectLst>
        </p:spPr>
        <p:txBody>
          <a:bodyPr numCol="1" spcCol="0" lIns="0" rIns="0" tIns="91440" bIns="91440" anchor="b">
            <a:noAutofit/>
          </a:bodyPr>
          <a:p>
            <a:pPr indent="0" algn="ctr">
              <a:lnSpc>
                <a:spcPct val="100000"/>
              </a:lnSpc>
              <a:buNone/>
              <a:tabLst>
                <a:tab algn="l" pos="0"/>
              </a:tabLst>
            </a:pPr>
            <a:r>
              <a:rPr b="1" lang="en-US" sz="2000" strike="noStrike" u="none">
                <a:solidFill>
                  <a:srgbClr val="006298"/>
                </a:solidFill>
                <a:uFillTx/>
                <a:latin typeface="Arial"/>
                <a:ea typeface="Arial"/>
              </a:rPr>
              <a:t>Click to edit Master text styles</a:t>
            </a:r>
            <a:endParaRPr b="0" lang="en-US" sz="2000" strike="noStrike" u="none">
              <a:solidFill>
                <a:srgbClr val="000000"/>
              </a:solidFill>
              <a:uFillTx/>
              <a:latin typeface="Arial"/>
            </a:endParaRPr>
          </a:p>
        </p:txBody>
      </p:sp>
      <p:sp>
        <p:nvSpPr>
          <p:cNvPr id="62" name="PlaceHolder 5"/>
          <p:cNvSpPr>
            <a:spLocks noGrp="1"/>
          </p:cNvSpPr>
          <p:nvPr>
            <p:ph type="body"/>
          </p:nvPr>
        </p:nvSpPr>
        <p:spPr>
          <a:xfrm>
            <a:off x="6370560" y="2202840"/>
            <a:ext cx="5084280" cy="3953160"/>
          </a:xfrm>
          <a:prstGeom prst="rect">
            <a:avLst/>
          </a:prstGeom>
          <a:noFill/>
          <a:ln w="0">
            <a:noFill/>
          </a:ln>
        </p:spPr>
        <p:txBody>
          <a:bodyPr numCol="1" spcCol="0" lIns="0" rIns="0" tIns="0" bIns="0" anchor="t">
            <a:normAutofit/>
          </a:bodyPr>
          <a:p>
            <a:pPr indent="0">
              <a:lnSpc>
                <a:spcPct val="90000"/>
              </a:lnSpc>
              <a:spcBef>
                <a:spcPts val="1001"/>
              </a:spcBef>
              <a:buNone/>
              <a:tabLst>
                <a:tab algn="l" pos="0"/>
              </a:tabLst>
            </a:pPr>
            <a:r>
              <a:rPr b="0" lang="en-US" sz="1800" strike="noStrike" u="none">
                <a:solidFill>
                  <a:srgbClr val="000000"/>
                </a:solidFill>
                <a:uFillTx/>
                <a:latin typeface="Arial"/>
                <a:ea typeface="Arial"/>
              </a:rPr>
              <a:t>Lorem ipsum dolor sit amet, consectetur adipiscing elit, sed do eiusmod tempor incididunt ut labore et dolore magna aliqua. </a:t>
            </a:r>
            <a:endParaRPr b="0" lang="en-US" sz="1800" strike="noStrike" u="none">
              <a:solidFill>
                <a:srgbClr val="000000"/>
              </a:solidFill>
              <a:uFillTx/>
              <a:latin typeface="Arial"/>
            </a:endParaRPr>
          </a:p>
          <a:p>
            <a:pPr indent="0">
              <a:lnSpc>
                <a:spcPct val="90000"/>
              </a:lnSpc>
              <a:spcBef>
                <a:spcPts val="1001"/>
              </a:spcBef>
              <a:buNone/>
              <a:tabLst>
                <a:tab algn="l" pos="0"/>
              </a:tabLst>
            </a:pPr>
            <a:r>
              <a:rPr b="0" lang="en-US" sz="1800" strike="noStrike" u="none">
                <a:solidFill>
                  <a:srgbClr val="000000"/>
                </a:solidFill>
                <a:uFillTx/>
                <a:latin typeface="Arial"/>
                <a:ea typeface="Arial"/>
              </a:rPr>
              <a:t>Viverra vitae congue eu consequat ac felis donec et. Magnis dis parturient montes nascetur. Massa tempor nec feugiat nisl pretium fusce id velit. </a:t>
            </a:r>
            <a:endParaRPr b="0" lang="en-US" sz="1800" strike="noStrike" u="none">
              <a:solidFill>
                <a:srgbClr val="000000"/>
              </a:solidFill>
              <a:uFillTx/>
              <a:latin typeface="Arial"/>
            </a:endParaRPr>
          </a:p>
          <a:p>
            <a:pPr indent="0">
              <a:lnSpc>
                <a:spcPct val="90000"/>
              </a:lnSpc>
              <a:spcBef>
                <a:spcPts val="1001"/>
              </a:spcBef>
              <a:buNone/>
              <a:tabLst>
                <a:tab algn="l" pos="0"/>
              </a:tabLst>
            </a:pPr>
            <a:r>
              <a:rPr b="0" lang="en-US" sz="1800" strike="noStrike" u="none">
                <a:solidFill>
                  <a:srgbClr val="000000"/>
                </a:solidFill>
                <a:uFillTx/>
                <a:latin typeface="Arial"/>
                <a:ea typeface="Arial"/>
              </a:rPr>
              <a:t>Amet est placerat in egestas erat imperdiet sed euismod. In egestas erat imperdiet sed euismod nisi porta lorem. Fermentum et sollicitudin ac orci phasellus egestas tellus rutrum tellus. Nec dui nunc mattis enim. Nisl condimentum id venenatis a condimentum. Non enim praesent elementum facilisis leo vel fringilla est ullamcorper.</a:t>
            </a:r>
            <a:endParaRPr b="0" lang="en-US" sz="1800" strike="noStrike" u="none">
              <a:solidFill>
                <a:srgbClr val="000000"/>
              </a:solidFill>
              <a:uFillTx/>
              <a:latin typeface="Arial"/>
            </a:endParaRPr>
          </a:p>
        </p:txBody>
      </p:sp>
      <p:sp>
        <p:nvSpPr>
          <p:cNvPr id="63" name="Footer"/>
          <p:cNvSpPr/>
          <p:nvPr/>
        </p:nvSpPr>
        <p:spPr>
          <a:xfrm>
            <a:off x="3007800" y="6328440"/>
            <a:ext cx="8955720" cy="471600"/>
          </a:xfrm>
          <a:prstGeom prst="rect">
            <a:avLst/>
          </a:prstGeom>
          <a:noFill/>
          <a:ln w="0">
            <a:noFill/>
          </a:ln>
        </p:spPr>
        <p:style>
          <a:lnRef idx="0"/>
          <a:fillRef idx="0"/>
          <a:effectRef idx="0"/>
          <a:fontRef idx="minor"/>
        </p:style>
        <p:txBody>
          <a:bodyPr lIns="0" rIns="0" tIns="0" bIns="45000" anchor="b">
            <a:spAutoFit/>
          </a:bodyPr>
          <a:p>
            <a:pPr defTabSz="914400">
              <a:lnSpc>
                <a:spcPct val="100000"/>
              </a:lnSpc>
              <a:tabLst>
                <a:tab algn="l" pos="0"/>
              </a:tabLst>
            </a:pPr>
            <a:r>
              <a:rPr b="0" lang="en-US" sz="1400" strike="noStrike" u="none">
                <a:solidFill>
                  <a:srgbClr val="004a78"/>
                </a:solidFill>
                <a:uFillTx/>
                <a:latin typeface="arial"/>
              </a:rPr>
              <a:t>[Author Name], [Book Title], [#] Edition. © [Insert Year] Cengage. All Rights Reserved. May not be scanned, copied or duplicated, or posted to a publicly accessible website, in whole or in part.</a:t>
            </a:r>
            <a:endParaRPr b="0" lang="en-US" sz="14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71" r:id="rId3"/>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64" name="Picture 6" descr=""/>
          <p:cNvPicPr/>
          <p:nvPr/>
        </p:nvPicPr>
        <p:blipFill>
          <a:blip r:embed="rId2"/>
          <a:stretch/>
        </p:blipFill>
        <p:spPr>
          <a:xfrm>
            <a:off x="477000" y="6356520"/>
            <a:ext cx="1579320" cy="353520"/>
          </a:xfrm>
          <a:prstGeom prst="rect">
            <a:avLst/>
          </a:prstGeom>
          <a:ln w="0">
            <a:noFill/>
          </a:ln>
        </p:spPr>
      </p:pic>
      <p:sp>
        <p:nvSpPr>
          <p:cNvPr id="65" name="PlaceHolder 1"/>
          <p:cNvSpPr>
            <a:spLocks noGrp="1"/>
          </p:cNvSpPr>
          <p:nvPr>
            <p:ph type="title"/>
          </p:nvPr>
        </p:nvSpPr>
        <p:spPr>
          <a:xfrm>
            <a:off x="838080" y="365040"/>
            <a:ext cx="10515240" cy="671760"/>
          </a:xfrm>
          <a:prstGeom prst="rect">
            <a:avLst/>
          </a:prstGeom>
          <a:noFill/>
          <a:ln w="0">
            <a:noFill/>
          </a:ln>
        </p:spPr>
        <p:txBody>
          <a:bodyPr numCol="1" spcCol="0" lIns="0" rIns="0" tIns="0" bIns="0" anchor="t">
            <a:noAutofit/>
          </a:bodyPr>
          <a:p>
            <a:pPr indent="0" algn="ctr">
              <a:lnSpc>
                <a:spcPct val="90000"/>
              </a:lnSpc>
              <a:buNone/>
            </a:pPr>
            <a:r>
              <a:rPr b="1" lang="en-US" sz="3400" strike="noStrike" u="none">
                <a:solidFill>
                  <a:srgbClr val="004a78"/>
                </a:solidFill>
                <a:uFillTx/>
                <a:latin typeface="Arial"/>
                <a:ea typeface="Arial"/>
              </a:rPr>
              <a:t>Click to edit Master title style</a:t>
            </a:r>
            <a:endParaRPr b="0" lang="en-US" sz="3400" strike="noStrike" u="none">
              <a:solidFill>
                <a:schemeClr val="dk1"/>
              </a:solidFill>
              <a:uFillTx/>
              <a:latin typeface="Calibri"/>
            </a:endParaRPr>
          </a:p>
        </p:txBody>
      </p:sp>
      <p:sp>
        <p:nvSpPr>
          <p:cNvPr id="66" name="PlaceHolder 2"/>
          <p:cNvSpPr>
            <a:spLocks noGrp="1"/>
          </p:cNvSpPr>
          <p:nvPr>
            <p:ph type="body"/>
          </p:nvPr>
        </p:nvSpPr>
        <p:spPr>
          <a:xfrm>
            <a:off x="743400" y="1278000"/>
            <a:ext cx="3300120" cy="793080"/>
          </a:xfrm>
          <a:prstGeom prst="rect">
            <a:avLst/>
          </a:prstGeom>
          <a:solidFill>
            <a:schemeClr val="lt1"/>
          </a:solidFill>
          <a:ln w="0">
            <a:noFill/>
          </a:ln>
          <a:effectLst>
            <a:outerShdw dist="12600" dir="5400000" blurRad="0" rotWithShape="0">
              <a:srgbClr val="000000"/>
            </a:outerShdw>
          </a:effectLst>
        </p:spPr>
        <p:txBody>
          <a:bodyPr numCol="1" spcCol="0" lIns="0" rIns="0" tIns="91440" bIns="91440" anchor="b">
            <a:noAutofit/>
          </a:bodyPr>
          <a:p>
            <a:pPr indent="0" algn="ctr">
              <a:lnSpc>
                <a:spcPct val="100000"/>
              </a:lnSpc>
              <a:buNone/>
              <a:tabLst>
                <a:tab algn="l" pos="0"/>
              </a:tabLst>
            </a:pPr>
            <a:r>
              <a:rPr b="1" lang="en-US" sz="2000" strike="noStrike" u="none">
                <a:solidFill>
                  <a:srgbClr val="006298"/>
                </a:solidFill>
                <a:uFillTx/>
                <a:latin typeface="Arial"/>
                <a:ea typeface="Arial"/>
              </a:rPr>
              <a:t>Click to edit Master text styles</a:t>
            </a:r>
            <a:endParaRPr b="0" lang="en-US" sz="2000" strike="noStrike" u="none">
              <a:solidFill>
                <a:srgbClr val="000000"/>
              </a:solidFill>
              <a:uFillTx/>
              <a:latin typeface="Arial"/>
            </a:endParaRPr>
          </a:p>
        </p:txBody>
      </p:sp>
      <p:sp>
        <p:nvSpPr>
          <p:cNvPr id="67" name="PlaceHolder 3"/>
          <p:cNvSpPr>
            <a:spLocks noGrp="1"/>
          </p:cNvSpPr>
          <p:nvPr>
            <p:ph type="body"/>
          </p:nvPr>
        </p:nvSpPr>
        <p:spPr>
          <a:xfrm>
            <a:off x="743400" y="2202840"/>
            <a:ext cx="3300120" cy="3953160"/>
          </a:xfrm>
          <a:prstGeom prst="rect">
            <a:avLst/>
          </a:prstGeom>
          <a:noFill/>
          <a:ln w="0">
            <a:noFill/>
          </a:ln>
        </p:spPr>
        <p:txBody>
          <a:bodyPr numCol="1" spcCol="0" lIns="0" rIns="0" tIns="0" bIns="0" anchor="t">
            <a:normAutofit/>
          </a:bodyPr>
          <a:p>
            <a:pPr indent="0">
              <a:lnSpc>
                <a:spcPct val="90000"/>
              </a:lnSpc>
              <a:spcBef>
                <a:spcPts val="1001"/>
              </a:spcBef>
              <a:buNone/>
              <a:tabLst>
                <a:tab algn="l" pos="0"/>
              </a:tabLst>
            </a:pPr>
            <a:r>
              <a:rPr b="0" lang="en-US" sz="1800" strike="noStrike" u="none">
                <a:solidFill>
                  <a:srgbClr val="000000"/>
                </a:solidFill>
                <a:uFillTx/>
                <a:latin typeface="Arial"/>
                <a:ea typeface="Arial"/>
              </a:rPr>
              <a:t>Lorem ipsum dolor sit amet, consectetur adipiscing elit, sed do eiusmod tempor incididunt ut labore et dolore magna aliqua. Viverra vitae congue eu consequat ac felis donec et. Magnis dis parturient montes nascetur.</a:t>
            </a:r>
            <a:endParaRPr b="0" lang="en-US" sz="1800" strike="noStrike" u="none">
              <a:solidFill>
                <a:srgbClr val="000000"/>
              </a:solidFill>
              <a:uFillTx/>
              <a:latin typeface="Arial"/>
            </a:endParaRPr>
          </a:p>
        </p:txBody>
      </p:sp>
      <p:sp>
        <p:nvSpPr>
          <p:cNvPr id="68" name="PlaceHolder 4"/>
          <p:cNvSpPr>
            <a:spLocks noGrp="1"/>
          </p:cNvSpPr>
          <p:nvPr>
            <p:ph type="body"/>
          </p:nvPr>
        </p:nvSpPr>
        <p:spPr>
          <a:xfrm>
            <a:off x="4445640" y="1278000"/>
            <a:ext cx="3300120" cy="793080"/>
          </a:xfrm>
          <a:prstGeom prst="rect">
            <a:avLst/>
          </a:prstGeom>
          <a:solidFill>
            <a:schemeClr val="lt1"/>
          </a:solidFill>
          <a:ln w="0">
            <a:noFill/>
          </a:ln>
          <a:effectLst>
            <a:outerShdw dist="12600" dir="5400000" blurRad="0" rotWithShape="0">
              <a:srgbClr val="000000"/>
            </a:outerShdw>
          </a:effectLst>
        </p:spPr>
        <p:txBody>
          <a:bodyPr numCol="1" spcCol="0" lIns="0" rIns="0" tIns="91440" bIns="91440" anchor="b">
            <a:noAutofit/>
          </a:bodyPr>
          <a:p>
            <a:pPr indent="0" algn="ctr">
              <a:lnSpc>
                <a:spcPct val="100000"/>
              </a:lnSpc>
              <a:buNone/>
              <a:tabLst>
                <a:tab algn="l" pos="0"/>
              </a:tabLst>
            </a:pPr>
            <a:r>
              <a:rPr b="1" lang="en-US" sz="2000" strike="noStrike" u="none">
                <a:solidFill>
                  <a:srgbClr val="006298"/>
                </a:solidFill>
                <a:uFillTx/>
                <a:latin typeface="Arial"/>
                <a:ea typeface="Arial"/>
              </a:rPr>
              <a:t>Click to edit Master text styles</a:t>
            </a:r>
            <a:endParaRPr b="0" lang="en-US" sz="2000" strike="noStrike" u="none">
              <a:solidFill>
                <a:srgbClr val="000000"/>
              </a:solidFill>
              <a:uFillTx/>
              <a:latin typeface="Arial"/>
            </a:endParaRPr>
          </a:p>
        </p:txBody>
      </p:sp>
      <p:sp>
        <p:nvSpPr>
          <p:cNvPr id="69" name="PlaceHolder 5"/>
          <p:cNvSpPr>
            <a:spLocks noGrp="1"/>
          </p:cNvSpPr>
          <p:nvPr>
            <p:ph type="body"/>
          </p:nvPr>
        </p:nvSpPr>
        <p:spPr>
          <a:xfrm>
            <a:off x="4445640" y="2202840"/>
            <a:ext cx="3300120" cy="3953160"/>
          </a:xfrm>
          <a:prstGeom prst="rect">
            <a:avLst/>
          </a:prstGeom>
          <a:noFill/>
          <a:ln w="0">
            <a:noFill/>
          </a:ln>
        </p:spPr>
        <p:txBody>
          <a:bodyPr numCol="1" spcCol="0" lIns="0" rIns="0" tIns="0" bIns="0" anchor="t">
            <a:normAutofit/>
          </a:bodyPr>
          <a:p>
            <a:pPr indent="0">
              <a:lnSpc>
                <a:spcPct val="90000"/>
              </a:lnSpc>
              <a:spcBef>
                <a:spcPts val="1001"/>
              </a:spcBef>
              <a:buNone/>
              <a:tabLst>
                <a:tab algn="l" pos="0"/>
              </a:tabLst>
            </a:pPr>
            <a:r>
              <a:rPr b="0" lang="en-US" sz="1800" strike="noStrike" u="none">
                <a:solidFill>
                  <a:srgbClr val="000000"/>
                </a:solidFill>
                <a:uFillTx/>
                <a:latin typeface="Arial"/>
                <a:ea typeface="Arial"/>
              </a:rPr>
              <a:t>Lorem ipsum dolor sit amet, consectetur adipiscing elit, sed do eiusmod tempor incididunt ut labore et dolore magna aliqua. Viverra vitae congue eu consequat ac felis donec et. Magnis dis parturient montes nascetur.</a:t>
            </a:r>
            <a:endParaRPr b="0" lang="en-US" sz="1800" strike="noStrike" u="none">
              <a:solidFill>
                <a:srgbClr val="000000"/>
              </a:solidFill>
              <a:uFillTx/>
              <a:latin typeface="Arial"/>
            </a:endParaRPr>
          </a:p>
        </p:txBody>
      </p:sp>
      <p:sp>
        <p:nvSpPr>
          <p:cNvPr id="70" name="PlaceHolder 6"/>
          <p:cNvSpPr>
            <a:spLocks noGrp="1"/>
          </p:cNvSpPr>
          <p:nvPr>
            <p:ph type="body"/>
          </p:nvPr>
        </p:nvSpPr>
        <p:spPr>
          <a:xfrm>
            <a:off x="8146080" y="1278000"/>
            <a:ext cx="3300120" cy="793080"/>
          </a:xfrm>
          <a:prstGeom prst="rect">
            <a:avLst/>
          </a:prstGeom>
          <a:solidFill>
            <a:schemeClr val="lt1"/>
          </a:solidFill>
          <a:ln w="0">
            <a:noFill/>
          </a:ln>
          <a:effectLst>
            <a:outerShdw dist="12600" dir="5400000" blurRad="0" rotWithShape="0">
              <a:srgbClr val="000000"/>
            </a:outerShdw>
          </a:effectLst>
        </p:spPr>
        <p:txBody>
          <a:bodyPr numCol="1" spcCol="0" lIns="0" rIns="0" tIns="91440" bIns="91440" anchor="b">
            <a:noAutofit/>
          </a:bodyPr>
          <a:p>
            <a:pPr indent="0" algn="ctr">
              <a:lnSpc>
                <a:spcPct val="100000"/>
              </a:lnSpc>
              <a:buNone/>
              <a:tabLst>
                <a:tab algn="l" pos="0"/>
              </a:tabLst>
            </a:pPr>
            <a:r>
              <a:rPr b="1" lang="en-US" sz="2000" strike="noStrike" u="none">
                <a:solidFill>
                  <a:srgbClr val="006298"/>
                </a:solidFill>
                <a:uFillTx/>
                <a:latin typeface="Arial"/>
                <a:ea typeface="Arial"/>
              </a:rPr>
              <a:t>Click to edit Master text styles</a:t>
            </a:r>
            <a:endParaRPr b="0" lang="en-US" sz="2000" strike="noStrike" u="none">
              <a:solidFill>
                <a:srgbClr val="000000"/>
              </a:solidFill>
              <a:uFillTx/>
              <a:latin typeface="Arial"/>
            </a:endParaRPr>
          </a:p>
        </p:txBody>
      </p:sp>
      <p:sp>
        <p:nvSpPr>
          <p:cNvPr id="71" name="PlaceHolder 7"/>
          <p:cNvSpPr>
            <a:spLocks noGrp="1"/>
          </p:cNvSpPr>
          <p:nvPr>
            <p:ph type="body"/>
          </p:nvPr>
        </p:nvSpPr>
        <p:spPr>
          <a:xfrm>
            <a:off x="8154720" y="2202840"/>
            <a:ext cx="3300120" cy="3953160"/>
          </a:xfrm>
          <a:prstGeom prst="rect">
            <a:avLst/>
          </a:prstGeom>
          <a:noFill/>
          <a:ln w="0">
            <a:noFill/>
          </a:ln>
        </p:spPr>
        <p:txBody>
          <a:bodyPr numCol="1" spcCol="0" lIns="0" rIns="0" tIns="0" bIns="0" anchor="t">
            <a:normAutofit/>
          </a:bodyPr>
          <a:p>
            <a:pPr indent="0">
              <a:lnSpc>
                <a:spcPct val="90000"/>
              </a:lnSpc>
              <a:spcBef>
                <a:spcPts val="1001"/>
              </a:spcBef>
              <a:buNone/>
              <a:tabLst>
                <a:tab algn="l" pos="0"/>
              </a:tabLst>
            </a:pPr>
            <a:r>
              <a:rPr b="0" lang="en-US" sz="1800" strike="noStrike" u="none">
                <a:solidFill>
                  <a:srgbClr val="000000"/>
                </a:solidFill>
                <a:uFillTx/>
                <a:latin typeface="Arial"/>
                <a:ea typeface="Arial"/>
              </a:rPr>
              <a:t>Lorem ipsum dolor sit amet, consectetur adipiscing elit, sed do eiusmod tempor incididunt ut labore et dolore magna aliqua. Viverra vitae congue eu consequat ac felis donec et. Magnis dis parturient montes nascetur.</a:t>
            </a:r>
            <a:endParaRPr b="0" lang="en-US" sz="1800" strike="noStrike" u="none">
              <a:solidFill>
                <a:srgbClr val="000000"/>
              </a:solidFill>
              <a:uFillTx/>
              <a:latin typeface="Arial"/>
            </a:endParaRPr>
          </a:p>
        </p:txBody>
      </p:sp>
      <p:sp>
        <p:nvSpPr>
          <p:cNvPr id="72" name="Footer"/>
          <p:cNvSpPr/>
          <p:nvPr/>
        </p:nvSpPr>
        <p:spPr>
          <a:xfrm>
            <a:off x="3007800" y="6328440"/>
            <a:ext cx="8955720" cy="471600"/>
          </a:xfrm>
          <a:prstGeom prst="rect">
            <a:avLst/>
          </a:prstGeom>
          <a:noFill/>
          <a:ln w="0">
            <a:noFill/>
          </a:ln>
        </p:spPr>
        <p:style>
          <a:lnRef idx="0"/>
          <a:fillRef idx="0"/>
          <a:effectRef idx="0"/>
          <a:fontRef idx="minor"/>
        </p:style>
        <p:txBody>
          <a:bodyPr lIns="0" rIns="0" tIns="0" bIns="45000" anchor="b">
            <a:spAutoFit/>
          </a:bodyPr>
          <a:p>
            <a:pPr defTabSz="914400">
              <a:lnSpc>
                <a:spcPct val="100000"/>
              </a:lnSpc>
              <a:tabLst>
                <a:tab algn="l" pos="0"/>
              </a:tabLst>
            </a:pPr>
            <a:r>
              <a:rPr b="0" lang="en-US" sz="1400" strike="noStrike" u="none">
                <a:solidFill>
                  <a:srgbClr val="004a78"/>
                </a:solidFill>
                <a:uFillTx/>
                <a:latin typeface="arial"/>
              </a:rPr>
              <a:t>[Author Name], [Book Title], [#] Edition. © [Insert Year] Cengage. All Rights Reserved. May not be scanned, copied or duplicated, or posted to a publicly accessible website, in whole or in part.</a:t>
            </a:r>
            <a:endParaRPr b="0" lang="en-US" sz="14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73" r:id="rId3"/>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73" name="Picture 6" descr=""/>
          <p:cNvPicPr/>
          <p:nvPr/>
        </p:nvPicPr>
        <p:blipFill>
          <a:blip r:embed="rId2"/>
          <a:stretch/>
        </p:blipFill>
        <p:spPr>
          <a:xfrm>
            <a:off x="477000" y="6356520"/>
            <a:ext cx="1579320" cy="353520"/>
          </a:xfrm>
          <a:prstGeom prst="rect">
            <a:avLst/>
          </a:prstGeom>
          <a:ln w="0">
            <a:noFill/>
          </a:ln>
        </p:spPr>
      </p:pic>
      <p:sp>
        <p:nvSpPr>
          <p:cNvPr id="74" name="PlaceHolder 1"/>
          <p:cNvSpPr>
            <a:spLocks noGrp="1"/>
          </p:cNvSpPr>
          <p:nvPr>
            <p:ph type="title"/>
          </p:nvPr>
        </p:nvSpPr>
        <p:spPr>
          <a:xfrm>
            <a:off x="838080" y="365040"/>
            <a:ext cx="10515240" cy="671760"/>
          </a:xfrm>
          <a:prstGeom prst="rect">
            <a:avLst/>
          </a:prstGeom>
          <a:noFill/>
          <a:ln w="0">
            <a:noFill/>
          </a:ln>
        </p:spPr>
        <p:txBody>
          <a:bodyPr numCol="1" spcCol="0" lIns="0" rIns="0" tIns="0" bIns="0" anchor="t">
            <a:noAutofit/>
          </a:bodyPr>
          <a:p>
            <a:pPr indent="0" algn="ctr">
              <a:lnSpc>
                <a:spcPct val="90000"/>
              </a:lnSpc>
              <a:buNone/>
            </a:pPr>
            <a:r>
              <a:rPr b="1" lang="en-US" sz="3400" strike="noStrike" u="none">
                <a:solidFill>
                  <a:srgbClr val="004a78"/>
                </a:solidFill>
                <a:uFillTx/>
                <a:latin typeface="Arial"/>
                <a:ea typeface="Arial"/>
              </a:rPr>
              <a:t>Click to edit Master title style</a:t>
            </a:r>
            <a:endParaRPr b="0" lang="en-US" sz="3400" strike="noStrike" u="none">
              <a:solidFill>
                <a:schemeClr val="dk1"/>
              </a:solidFill>
              <a:uFillTx/>
              <a:latin typeface="Calibri"/>
            </a:endParaRPr>
          </a:p>
        </p:txBody>
      </p:sp>
      <p:sp>
        <p:nvSpPr>
          <p:cNvPr id="75" name="PlaceHolder 2"/>
          <p:cNvSpPr>
            <a:spLocks noGrp="1"/>
          </p:cNvSpPr>
          <p:nvPr>
            <p:ph type="body"/>
          </p:nvPr>
        </p:nvSpPr>
        <p:spPr>
          <a:xfrm>
            <a:off x="743400" y="1289520"/>
            <a:ext cx="10711080" cy="2749680"/>
          </a:xfrm>
          <a:prstGeom prst="rect">
            <a:avLst/>
          </a:prstGeom>
          <a:noFill/>
          <a:ln w="0">
            <a:noFill/>
          </a:ln>
        </p:spPr>
        <p:txBody>
          <a:bodyPr numCol="1" spcCol="0" lIns="0" rIns="0" tIns="0" bIns="0" anchor="t">
            <a:noAutofit/>
          </a:bodyPr>
          <a:p>
            <a:pPr indent="0">
              <a:lnSpc>
                <a:spcPct val="90000"/>
              </a:lnSpc>
              <a:spcBef>
                <a:spcPts val="1001"/>
              </a:spcBef>
              <a:buNone/>
              <a:tabLst>
                <a:tab algn="l" pos="0"/>
              </a:tabLst>
            </a:pPr>
            <a:r>
              <a:rPr b="0" lang="en-US" sz="2400" strike="noStrike" u="none">
                <a:solidFill>
                  <a:srgbClr val="000000"/>
                </a:solidFill>
                <a:uFillTx/>
                <a:latin typeface="Arial"/>
                <a:ea typeface="Arial"/>
              </a:rPr>
              <a:t>Click to add text here. Lorem ipsum dolor sit amet, consectetur adipiscing elit, sed do eiusmod tempor incididunt ut labore et dolore magna aliqua. Faucibus nisl tincidunt eget nullam non. Mauris a diam maecenas sed enim ut sem viverra. Sed ullamcorper morbi tincidunt ornare. Sit amet volutpat consequat mauris nunc congue nisi. Mauris sit amet massa vitae. Consectetur libero id faucibus nisl tincidunt eget. Nulla facilisi morbi tempus iaculis urna id volutpat lacus. Imperdiet nulla malesuada pellentesque elit eget gravida cum sociis. Sed velit dignissim sodales ut.</a:t>
            </a:r>
            <a:endParaRPr b="0" lang="en-US" sz="2400" strike="noStrike" u="none">
              <a:solidFill>
                <a:srgbClr val="000000"/>
              </a:solidFill>
              <a:uFillTx/>
              <a:latin typeface="Arial"/>
            </a:endParaRPr>
          </a:p>
        </p:txBody>
      </p:sp>
      <p:sp>
        <p:nvSpPr>
          <p:cNvPr id="76" name="PlaceHolder 3"/>
          <p:cNvSpPr>
            <a:spLocks noGrp="1"/>
          </p:cNvSpPr>
          <p:nvPr>
            <p:ph type="body"/>
          </p:nvPr>
        </p:nvSpPr>
        <p:spPr>
          <a:xfrm>
            <a:off x="740160" y="4846680"/>
            <a:ext cx="10711080" cy="825120"/>
          </a:xfrm>
          <a:prstGeom prst="rect">
            <a:avLst/>
          </a:prstGeom>
          <a:noFill/>
          <a:ln w="0">
            <a:noFill/>
          </a:ln>
        </p:spPr>
        <p:txBody>
          <a:bodyPr numCol="1" spcCol="0" lIns="0" rIns="0" tIns="0" bIns="0" anchor="t">
            <a:noAutofit/>
          </a:bodyPr>
          <a:p>
            <a:pPr indent="0" defTabSz="914400">
              <a:lnSpc>
                <a:spcPct val="100000"/>
              </a:lnSpc>
              <a:buNone/>
              <a:tabLst>
                <a:tab algn="l" pos="0"/>
              </a:tabLst>
            </a:pPr>
            <a:r>
              <a:rPr b="0" lang="en-US" sz="1800" strike="noStrike" u="none">
                <a:solidFill>
                  <a:srgbClr val="006298"/>
                </a:solidFill>
                <a:uFillTx/>
                <a:latin typeface="Arial"/>
                <a:ea typeface="Arial"/>
              </a:rPr>
              <a:t>Click to add caption to accompany content. Lorem ipsum dolor sit amet, consectetur adipiscing elit, sed do eiusmod tempor incididunt ut labore et dolore magna aliqua. Viverra vitae congue eu consequat ac felis donec et.</a:t>
            </a:r>
            <a:endParaRPr b="0" lang="en-US" sz="1800" strike="noStrike" u="none">
              <a:solidFill>
                <a:srgbClr val="000000"/>
              </a:solidFill>
              <a:uFillTx/>
              <a:latin typeface="Arial"/>
            </a:endParaRPr>
          </a:p>
        </p:txBody>
      </p:sp>
      <p:sp>
        <p:nvSpPr>
          <p:cNvPr id="77" name="Footer"/>
          <p:cNvSpPr/>
          <p:nvPr/>
        </p:nvSpPr>
        <p:spPr>
          <a:xfrm>
            <a:off x="3007800" y="6328440"/>
            <a:ext cx="8955720" cy="471600"/>
          </a:xfrm>
          <a:prstGeom prst="rect">
            <a:avLst/>
          </a:prstGeom>
          <a:noFill/>
          <a:ln w="0">
            <a:noFill/>
          </a:ln>
        </p:spPr>
        <p:style>
          <a:lnRef idx="0"/>
          <a:fillRef idx="0"/>
          <a:effectRef idx="0"/>
          <a:fontRef idx="minor"/>
        </p:style>
        <p:txBody>
          <a:bodyPr lIns="0" rIns="0" tIns="0" bIns="45000" anchor="b">
            <a:spAutoFit/>
          </a:bodyPr>
          <a:p>
            <a:pPr defTabSz="914400">
              <a:lnSpc>
                <a:spcPct val="100000"/>
              </a:lnSpc>
              <a:tabLst>
                <a:tab algn="l" pos="0"/>
              </a:tabLst>
            </a:pPr>
            <a:r>
              <a:rPr b="0" lang="en-US" sz="1400" strike="noStrike" u="none">
                <a:solidFill>
                  <a:srgbClr val="004a78"/>
                </a:solidFill>
                <a:uFillTx/>
                <a:latin typeface="arial"/>
              </a:rPr>
              <a:t>[Author Name], [Book Title], [#] Edition. © [Insert Year] Cengage. All Rights Reserved. May not be scanned, copied or duplicated, or posted to a publicly accessible website, in whole or in part.</a:t>
            </a:r>
            <a:endParaRPr b="0" lang="en-US" sz="14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75" r:id="rId3"/>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78" name="Picture 6" descr=""/>
          <p:cNvPicPr/>
          <p:nvPr/>
        </p:nvPicPr>
        <p:blipFill>
          <a:blip r:embed="rId2"/>
          <a:stretch/>
        </p:blipFill>
        <p:spPr>
          <a:xfrm>
            <a:off x="477000" y="6356520"/>
            <a:ext cx="1579320" cy="353520"/>
          </a:xfrm>
          <a:prstGeom prst="rect">
            <a:avLst/>
          </a:prstGeom>
          <a:ln w="0">
            <a:noFill/>
          </a:ln>
        </p:spPr>
      </p:pic>
      <p:sp>
        <p:nvSpPr>
          <p:cNvPr id="79" name="PlaceHolder 1"/>
          <p:cNvSpPr>
            <a:spLocks noGrp="1"/>
          </p:cNvSpPr>
          <p:nvPr>
            <p:ph type="title"/>
          </p:nvPr>
        </p:nvSpPr>
        <p:spPr>
          <a:xfrm>
            <a:off x="838080" y="365040"/>
            <a:ext cx="10515240" cy="671760"/>
          </a:xfrm>
          <a:prstGeom prst="rect">
            <a:avLst/>
          </a:prstGeom>
          <a:noFill/>
          <a:ln w="0">
            <a:noFill/>
          </a:ln>
        </p:spPr>
        <p:txBody>
          <a:bodyPr numCol="1" spcCol="0" lIns="0" rIns="0" tIns="0" bIns="0" anchor="t">
            <a:noAutofit/>
          </a:bodyPr>
          <a:p>
            <a:pPr indent="0" algn="ctr">
              <a:lnSpc>
                <a:spcPct val="90000"/>
              </a:lnSpc>
              <a:buNone/>
            </a:pPr>
            <a:r>
              <a:rPr b="1" lang="en-US" sz="3400" strike="noStrike" u="none">
                <a:solidFill>
                  <a:srgbClr val="004a78"/>
                </a:solidFill>
                <a:uFillTx/>
                <a:latin typeface="Arial"/>
                <a:ea typeface="Arial"/>
              </a:rPr>
              <a:t>Click to edit Master title style</a:t>
            </a:r>
            <a:endParaRPr b="0" lang="en-US" sz="3400" strike="noStrike" u="none">
              <a:solidFill>
                <a:schemeClr val="dk1"/>
              </a:solidFill>
              <a:uFillTx/>
              <a:latin typeface="Calibri"/>
            </a:endParaRPr>
          </a:p>
        </p:txBody>
      </p:sp>
      <p:sp>
        <p:nvSpPr>
          <p:cNvPr id="80" name="PlaceHolder 2"/>
          <p:cNvSpPr>
            <a:spLocks noGrp="1"/>
          </p:cNvSpPr>
          <p:nvPr>
            <p:ph type="body"/>
          </p:nvPr>
        </p:nvSpPr>
        <p:spPr>
          <a:xfrm>
            <a:off x="732960" y="1619640"/>
            <a:ext cx="6476760" cy="4258800"/>
          </a:xfrm>
          <a:prstGeom prst="rect">
            <a:avLst/>
          </a:prstGeom>
          <a:noFill/>
          <a:ln w="0">
            <a:noFill/>
          </a:ln>
        </p:spPr>
        <p:txBody>
          <a:bodyPr lIns="90000" rIns="90000" tIns="45000" bIns="45000" anchor="t">
            <a:noAutofit/>
          </a:bodyPr>
          <a:p>
            <a:pPr indent="0">
              <a:lnSpc>
                <a:spcPct val="100000"/>
              </a:lnSpc>
              <a:buNone/>
            </a:pPr>
            <a:r>
              <a:rPr b="0" lang="en-US" sz="1800" strike="noStrike" u="none">
                <a:solidFill>
                  <a:schemeClr val="dk1"/>
                </a:solidFill>
                <a:uFillTx/>
                <a:latin typeface="Calibri"/>
              </a:rPr>
              <a:t>Click icon to add picture</a:t>
            </a:r>
            <a:endParaRPr b="0" lang="en-US" sz="1800" strike="noStrike" u="none">
              <a:solidFill>
                <a:srgbClr val="000000"/>
              </a:solidFill>
              <a:uFillTx/>
              <a:latin typeface="Arial"/>
            </a:endParaRPr>
          </a:p>
        </p:txBody>
      </p:sp>
      <p:sp>
        <p:nvSpPr>
          <p:cNvPr id="81" name="PlaceHolder 3"/>
          <p:cNvSpPr>
            <a:spLocks noGrp="1"/>
          </p:cNvSpPr>
          <p:nvPr>
            <p:ph type="body"/>
          </p:nvPr>
        </p:nvSpPr>
        <p:spPr>
          <a:xfrm>
            <a:off x="7485840" y="3744720"/>
            <a:ext cx="3976200" cy="1807920"/>
          </a:xfrm>
          <a:prstGeom prst="rect">
            <a:avLst/>
          </a:prstGeom>
          <a:noFill/>
          <a:ln w="0">
            <a:noFill/>
          </a:ln>
        </p:spPr>
        <p:txBody>
          <a:bodyPr numCol="1" spcCol="0" lIns="0" rIns="0" tIns="0" bIns="0" anchor="t">
            <a:noAutofit/>
          </a:bodyPr>
          <a:p>
            <a:pPr indent="0" defTabSz="914400">
              <a:lnSpc>
                <a:spcPct val="100000"/>
              </a:lnSpc>
              <a:buNone/>
              <a:tabLst>
                <a:tab algn="l" pos="0"/>
              </a:tabLst>
            </a:pPr>
            <a:r>
              <a:rPr b="0" lang="en-US" sz="1800" strike="noStrike" u="none">
                <a:solidFill>
                  <a:srgbClr val="006298"/>
                </a:solidFill>
                <a:uFillTx/>
                <a:latin typeface="Arial"/>
                <a:ea typeface="Arial"/>
              </a:rPr>
              <a:t>Click to add caption to accompany content. </a:t>
            </a:r>
            <a:endParaRPr b="0" lang="en-US" sz="1800" strike="noStrike" u="none">
              <a:solidFill>
                <a:srgbClr val="000000"/>
              </a:solidFill>
              <a:uFillTx/>
              <a:latin typeface="Arial"/>
            </a:endParaRPr>
          </a:p>
          <a:p>
            <a:pPr indent="0" defTabSz="914400">
              <a:lnSpc>
                <a:spcPct val="100000"/>
              </a:lnSpc>
              <a:buNone/>
              <a:tabLst>
                <a:tab algn="l" pos="0"/>
              </a:tabLst>
            </a:pPr>
            <a:endParaRPr b="0" lang="en-US" sz="1800" strike="noStrike" u="none">
              <a:solidFill>
                <a:srgbClr val="000000"/>
              </a:solidFill>
              <a:uFillTx/>
              <a:latin typeface="Arial"/>
            </a:endParaRPr>
          </a:p>
          <a:p>
            <a:pPr indent="0" defTabSz="914400">
              <a:lnSpc>
                <a:spcPct val="100000"/>
              </a:lnSpc>
              <a:buNone/>
              <a:tabLst>
                <a:tab algn="l" pos="0"/>
              </a:tabLst>
            </a:pPr>
            <a:r>
              <a:rPr b="0" lang="en-US" sz="1800" strike="noStrike" u="none">
                <a:solidFill>
                  <a:srgbClr val="006298"/>
                </a:solidFill>
                <a:uFillTx/>
                <a:latin typeface="Arial"/>
                <a:ea typeface="Arial"/>
              </a:rPr>
              <a:t>Lorem ipsum dolor sit amet, consectetur adipiscing elit, sed do eiusmod tempor incididunt ut labore et dolore magna aliqua. Viverra vitae congue eu consequat ac felis donec et.</a:t>
            </a:r>
            <a:endParaRPr b="0" lang="en-US" sz="1800" strike="noStrike" u="none">
              <a:solidFill>
                <a:srgbClr val="000000"/>
              </a:solidFill>
              <a:uFillTx/>
              <a:latin typeface="Arial"/>
            </a:endParaRPr>
          </a:p>
        </p:txBody>
      </p:sp>
      <p:sp>
        <p:nvSpPr>
          <p:cNvPr id="82" name="Footer"/>
          <p:cNvSpPr/>
          <p:nvPr/>
        </p:nvSpPr>
        <p:spPr>
          <a:xfrm>
            <a:off x="3007800" y="6328440"/>
            <a:ext cx="8955720" cy="471600"/>
          </a:xfrm>
          <a:prstGeom prst="rect">
            <a:avLst/>
          </a:prstGeom>
          <a:noFill/>
          <a:ln w="0">
            <a:noFill/>
          </a:ln>
        </p:spPr>
        <p:style>
          <a:lnRef idx="0"/>
          <a:fillRef idx="0"/>
          <a:effectRef idx="0"/>
          <a:fontRef idx="minor"/>
        </p:style>
        <p:txBody>
          <a:bodyPr lIns="0" rIns="0" tIns="0" bIns="45000" anchor="b">
            <a:spAutoFit/>
          </a:bodyPr>
          <a:p>
            <a:pPr defTabSz="914400">
              <a:lnSpc>
                <a:spcPct val="100000"/>
              </a:lnSpc>
              <a:tabLst>
                <a:tab algn="l" pos="0"/>
              </a:tabLst>
            </a:pPr>
            <a:r>
              <a:rPr b="0" lang="en-US" sz="1400" strike="noStrike" u="none">
                <a:solidFill>
                  <a:srgbClr val="004a78"/>
                </a:solidFill>
                <a:uFillTx/>
                <a:latin typeface="arial"/>
              </a:rPr>
              <a:t>[Author Name], [Book Title], [#] Edition. © [Insert Year] Cengage. All Rights Reserved. May not be scanned, copied or duplicated, or posted to a publicly accessible website, in whole or in part.</a:t>
            </a:r>
            <a:endParaRPr b="0" lang="en-US" sz="14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77" r:id="rId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6" name="Picture 6" descr=""/>
          <p:cNvPicPr/>
          <p:nvPr/>
        </p:nvPicPr>
        <p:blipFill>
          <a:blip r:embed="rId2"/>
          <a:stretch/>
        </p:blipFill>
        <p:spPr>
          <a:xfrm>
            <a:off x="477000" y="6356520"/>
            <a:ext cx="1579320" cy="353520"/>
          </a:xfrm>
          <a:prstGeom prst="rect">
            <a:avLst/>
          </a:prstGeom>
          <a:ln w="0">
            <a:noFill/>
          </a:ln>
        </p:spPr>
      </p:pic>
      <p:sp>
        <p:nvSpPr>
          <p:cNvPr id="7" name="PlaceHolder 1"/>
          <p:cNvSpPr>
            <a:spLocks noGrp="1"/>
          </p:cNvSpPr>
          <p:nvPr>
            <p:ph type="title"/>
          </p:nvPr>
        </p:nvSpPr>
        <p:spPr>
          <a:xfrm>
            <a:off x="838080" y="365040"/>
            <a:ext cx="10515240" cy="671760"/>
          </a:xfrm>
          <a:prstGeom prst="rect">
            <a:avLst/>
          </a:prstGeom>
          <a:noFill/>
          <a:ln w="0">
            <a:noFill/>
          </a:ln>
        </p:spPr>
        <p:txBody>
          <a:bodyPr numCol="1" spcCol="0" lIns="0" rIns="0" tIns="0" bIns="0" anchor="t">
            <a:noAutofit/>
          </a:bodyPr>
          <a:p>
            <a:pPr indent="0" algn="ctr">
              <a:lnSpc>
                <a:spcPct val="90000"/>
              </a:lnSpc>
              <a:buNone/>
            </a:pPr>
            <a:r>
              <a:rPr b="1" lang="en-US" sz="3400" strike="noStrike" u="none">
                <a:solidFill>
                  <a:srgbClr val="004a78"/>
                </a:solidFill>
                <a:uFillTx/>
                <a:latin typeface="Arial"/>
                <a:ea typeface="Arial"/>
              </a:rPr>
              <a:t>Click to edit Master title style</a:t>
            </a:r>
            <a:endParaRPr b="0" lang="en-US" sz="3400" strike="noStrike" u="none">
              <a:solidFill>
                <a:schemeClr val="dk1"/>
              </a:solidFill>
              <a:uFillTx/>
              <a:latin typeface="Calibri"/>
            </a:endParaRPr>
          </a:p>
        </p:txBody>
      </p:sp>
      <p:sp>
        <p:nvSpPr>
          <p:cNvPr id="8" name="PlaceHolder 2"/>
          <p:cNvSpPr>
            <a:spLocks noGrp="1"/>
          </p:cNvSpPr>
          <p:nvPr>
            <p:ph type="body"/>
          </p:nvPr>
        </p:nvSpPr>
        <p:spPr>
          <a:xfrm>
            <a:off x="7485840" y="3744720"/>
            <a:ext cx="3976200" cy="1807920"/>
          </a:xfrm>
          <a:prstGeom prst="rect">
            <a:avLst/>
          </a:prstGeom>
          <a:noFill/>
          <a:ln w="0">
            <a:noFill/>
          </a:ln>
        </p:spPr>
        <p:txBody>
          <a:bodyPr numCol="1" spcCol="0" lIns="0" rIns="0" tIns="0" bIns="0" anchor="t">
            <a:noAutofit/>
          </a:bodyPr>
          <a:p>
            <a:pPr indent="0" defTabSz="914400">
              <a:lnSpc>
                <a:spcPct val="100000"/>
              </a:lnSpc>
              <a:buNone/>
              <a:tabLst>
                <a:tab algn="l" pos="0"/>
              </a:tabLst>
            </a:pPr>
            <a:r>
              <a:rPr b="0" lang="en-US" sz="1800" strike="noStrike" u="none">
                <a:solidFill>
                  <a:srgbClr val="006298"/>
                </a:solidFill>
                <a:uFillTx/>
                <a:latin typeface="Arial"/>
                <a:ea typeface="Arial"/>
              </a:rPr>
              <a:t>Click to add caption to accompany content. </a:t>
            </a:r>
            <a:endParaRPr b="0" lang="en-US" sz="1800" strike="noStrike" u="none">
              <a:solidFill>
                <a:srgbClr val="000000"/>
              </a:solidFill>
              <a:uFillTx/>
              <a:latin typeface="Arial"/>
            </a:endParaRPr>
          </a:p>
          <a:p>
            <a:pPr indent="0" defTabSz="914400">
              <a:lnSpc>
                <a:spcPct val="100000"/>
              </a:lnSpc>
              <a:buNone/>
              <a:tabLst>
                <a:tab algn="l" pos="0"/>
              </a:tabLst>
            </a:pPr>
            <a:endParaRPr b="0" lang="en-US" sz="1800" strike="noStrike" u="none">
              <a:solidFill>
                <a:srgbClr val="000000"/>
              </a:solidFill>
              <a:uFillTx/>
              <a:latin typeface="Arial"/>
            </a:endParaRPr>
          </a:p>
          <a:p>
            <a:pPr indent="0" defTabSz="914400">
              <a:lnSpc>
                <a:spcPct val="100000"/>
              </a:lnSpc>
              <a:buNone/>
              <a:tabLst>
                <a:tab algn="l" pos="0"/>
              </a:tabLst>
            </a:pPr>
            <a:r>
              <a:rPr b="0" lang="en-US" sz="1800" strike="noStrike" u="none">
                <a:solidFill>
                  <a:srgbClr val="006298"/>
                </a:solidFill>
                <a:uFillTx/>
                <a:latin typeface="Arial"/>
                <a:ea typeface="Arial"/>
              </a:rPr>
              <a:t>Lorem ipsum dolor sit amet, consectetur adipiscing elit, sed do eiusmod tempor incididunt ut labore et dolore magna aliqua. Viverra vitae congue eu consequat ac felis donec et.</a:t>
            </a:r>
            <a:endParaRPr b="0" lang="en-US" sz="1800" strike="noStrike" u="none">
              <a:solidFill>
                <a:srgbClr val="000000"/>
              </a:solidFill>
              <a:uFillTx/>
              <a:latin typeface="Arial"/>
            </a:endParaRPr>
          </a:p>
        </p:txBody>
      </p:sp>
      <p:sp>
        <p:nvSpPr>
          <p:cNvPr id="9" name="Footer"/>
          <p:cNvSpPr/>
          <p:nvPr/>
        </p:nvSpPr>
        <p:spPr>
          <a:xfrm>
            <a:off x="3007800" y="6328440"/>
            <a:ext cx="8955720" cy="471600"/>
          </a:xfrm>
          <a:prstGeom prst="rect">
            <a:avLst/>
          </a:prstGeom>
          <a:noFill/>
          <a:ln w="0">
            <a:noFill/>
          </a:ln>
        </p:spPr>
        <p:style>
          <a:lnRef idx="0"/>
          <a:fillRef idx="0"/>
          <a:effectRef idx="0"/>
          <a:fontRef idx="minor"/>
        </p:style>
        <p:txBody>
          <a:bodyPr lIns="0" rIns="0" tIns="0" bIns="45000" anchor="b">
            <a:spAutoFit/>
          </a:bodyPr>
          <a:p>
            <a:pPr defTabSz="914400">
              <a:lnSpc>
                <a:spcPct val="100000"/>
              </a:lnSpc>
              <a:tabLst>
                <a:tab algn="l" pos="0"/>
              </a:tabLst>
            </a:pPr>
            <a:r>
              <a:rPr b="0" lang="en-US" sz="1400" strike="noStrike" u="none">
                <a:solidFill>
                  <a:srgbClr val="004a78"/>
                </a:solidFill>
                <a:uFillTx/>
                <a:latin typeface="arial"/>
              </a:rPr>
              <a:t>[Author Name], [Book Title], [#] Edition. © [Insert Year] Cengage. All Rights Reserved. May not be scanned, copied or duplicated, or posted to a publicly accessible website, in whole or in part.</a:t>
            </a:r>
            <a:endParaRPr b="0" lang="en-US" sz="1400" strike="noStrike" u="none">
              <a:solidFill>
                <a:srgbClr val="000000"/>
              </a:solidFill>
              <a:uFillTx/>
              <a:latin typeface="Arial"/>
            </a:endParaRPr>
          </a:p>
        </p:txBody>
      </p:sp>
      <p:sp>
        <p:nvSpPr>
          <p:cNvPr id="10" name="PlaceHolder 3"/>
          <p:cNvSpPr>
            <a:spLocks noGrp="1"/>
          </p:cNvSpPr>
          <p:nvPr>
            <p:ph type="body"/>
          </p:nvPr>
        </p:nvSpPr>
        <p:spPr>
          <a:xfrm>
            <a:off x="838080" y="1530360"/>
            <a:ext cx="6297120" cy="4373280"/>
          </a:xfrm>
          <a:prstGeom prst="rect">
            <a:avLst/>
          </a:prstGeom>
          <a:noFill/>
          <a:ln w="0">
            <a:noFill/>
          </a:ln>
        </p:spPr>
        <p:txBody>
          <a:bodyPr lIns="90000" rIns="90000" tIns="45000" bIns="45000" anchor="t">
            <a:noAutofit/>
          </a:bodyPr>
          <a:p>
            <a:pPr marL="432000" indent="-324000">
              <a:lnSpc>
                <a:spcPct val="90000"/>
              </a:lnSpc>
              <a:spcBef>
                <a:spcPts val="1417"/>
              </a:spcBef>
              <a:buClr>
                <a:srgbClr val="000000"/>
              </a:buClr>
              <a:buSzPct val="45000"/>
              <a:buFont typeface="Wingdings" charset="2"/>
              <a:buChar char=""/>
            </a:pPr>
            <a:r>
              <a:rPr b="0" lang="zh-TW" sz="1800" strike="noStrike" u="none">
                <a:solidFill>
                  <a:srgbClr val="000000"/>
                </a:solidFill>
                <a:uFillTx/>
                <a:latin typeface="Arial"/>
              </a:rPr>
              <a:t>請按這裡編輯大綱文字格式</a:t>
            </a:r>
            <a:endParaRPr b="0" lang="en-US" sz="1800" strike="noStrike" u="none">
              <a:solidFill>
                <a:srgbClr val="000000"/>
              </a:solidFill>
              <a:uFillTx/>
              <a:latin typeface="Arial"/>
            </a:endParaRPr>
          </a:p>
          <a:p>
            <a:pPr lvl="1" marL="864000" indent="-324000">
              <a:lnSpc>
                <a:spcPct val="90000"/>
              </a:lnSpc>
              <a:spcBef>
                <a:spcPts val="1134"/>
              </a:spcBef>
              <a:buClr>
                <a:srgbClr val="000000"/>
              </a:buClr>
              <a:buSzPct val="75000"/>
              <a:buFont typeface="Symbol" charset="2"/>
              <a:buChar char=""/>
            </a:pPr>
            <a:r>
              <a:rPr b="0" lang="zh-TW" sz="1800" strike="noStrike" u="none">
                <a:solidFill>
                  <a:srgbClr val="004a78"/>
                </a:solidFill>
                <a:uFillTx/>
                <a:latin typeface="Arial"/>
              </a:rPr>
              <a:t>第二個大綱層次</a:t>
            </a:r>
            <a:endParaRPr b="0" lang="en-US" sz="1800" strike="noStrike" u="none">
              <a:solidFill>
                <a:srgbClr val="004a78"/>
              </a:solidFill>
              <a:uFillTx/>
              <a:latin typeface="Arial"/>
            </a:endParaRPr>
          </a:p>
          <a:p>
            <a:pPr lvl="2" marL="1296000" indent="-288000">
              <a:lnSpc>
                <a:spcPct val="90000"/>
              </a:lnSpc>
              <a:spcBef>
                <a:spcPts val="850"/>
              </a:spcBef>
              <a:buClr>
                <a:srgbClr val="000000"/>
              </a:buClr>
              <a:buSzPct val="45000"/>
              <a:buFont typeface="Wingdings" charset="2"/>
              <a:buChar char=""/>
            </a:pPr>
            <a:r>
              <a:rPr b="0" lang="zh-TW" sz="1800" strike="noStrike" u="none">
                <a:solidFill>
                  <a:srgbClr val="004a78"/>
                </a:solidFill>
                <a:uFillTx/>
                <a:latin typeface="Arial"/>
              </a:rPr>
              <a:t>第三個大綱層次</a:t>
            </a:r>
            <a:endParaRPr b="0" lang="en-US" sz="1800" strike="noStrike" u="none">
              <a:solidFill>
                <a:srgbClr val="004a78"/>
              </a:solidFill>
              <a:uFillTx/>
              <a:latin typeface="Arial"/>
            </a:endParaRPr>
          </a:p>
          <a:p>
            <a:pPr lvl="3" marL="1728000" indent="-216000">
              <a:lnSpc>
                <a:spcPct val="90000"/>
              </a:lnSpc>
              <a:spcBef>
                <a:spcPts val="567"/>
              </a:spcBef>
              <a:buClr>
                <a:srgbClr val="000000"/>
              </a:buClr>
              <a:buSzPct val="75000"/>
              <a:buFont typeface="Symbol" charset="2"/>
              <a:buChar char=""/>
            </a:pPr>
            <a:r>
              <a:rPr b="0" lang="zh-TW" sz="1800" strike="noStrike" u="none">
                <a:solidFill>
                  <a:srgbClr val="004a78"/>
                </a:solidFill>
                <a:uFillTx/>
                <a:latin typeface="Arial"/>
              </a:rPr>
              <a:t>第四個大綱層次</a:t>
            </a:r>
            <a:endParaRPr b="0" lang="en-US" sz="1800" strike="noStrike" u="none">
              <a:solidFill>
                <a:srgbClr val="004a78"/>
              </a:solidFill>
              <a:uFillTx/>
              <a:latin typeface="Arial"/>
            </a:endParaRPr>
          </a:p>
          <a:p>
            <a:pPr lvl="4" marL="2160000" indent="-216000">
              <a:lnSpc>
                <a:spcPct val="90000"/>
              </a:lnSpc>
              <a:spcBef>
                <a:spcPts val="283"/>
              </a:spcBef>
              <a:buClr>
                <a:srgbClr val="000000"/>
              </a:buClr>
              <a:buSzPct val="45000"/>
              <a:buFont typeface="Wingdings" charset="2"/>
              <a:buChar char=""/>
            </a:pPr>
            <a:r>
              <a:rPr b="0" lang="zh-TW" sz="1800" strike="noStrike" u="none">
                <a:solidFill>
                  <a:srgbClr val="004a78"/>
                </a:solidFill>
                <a:uFillTx/>
                <a:latin typeface="Arial"/>
              </a:rPr>
              <a:t>第五個大綱層次</a:t>
            </a:r>
            <a:endParaRPr b="0" lang="en-US" sz="1800" strike="noStrike" u="none">
              <a:solidFill>
                <a:srgbClr val="004a78"/>
              </a:solidFill>
              <a:uFillTx/>
              <a:latin typeface="Arial"/>
            </a:endParaRPr>
          </a:p>
          <a:p>
            <a:pPr lvl="5" marL="2592000" indent="-216000">
              <a:lnSpc>
                <a:spcPct val="90000"/>
              </a:lnSpc>
              <a:spcBef>
                <a:spcPts val="283"/>
              </a:spcBef>
              <a:buClr>
                <a:srgbClr val="000000"/>
              </a:buClr>
              <a:buSzPct val="45000"/>
              <a:buFont typeface="Wingdings" charset="2"/>
              <a:buChar char=""/>
            </a:pPr>
            <a:r>
              <a:rPr b="0" lang="zh-TW" sz="1800" strike="noStrike" u="none">
                <a:solidFill>
                  <a:srgbClr val="004a78"/>
                </a:solidFill>
                <a:uFillTx/>
                <a:latin typeface="Arial"/>
              </a:rPr>
              <a:t>第六個大綱層次</a:t>
            </a:r>
            <a:endParaRPr b="0" lang="en-US" sz="1800" strike="noStrike" u="none">
              <a:solidFill>
                <a:srgbClr val="004a78"/>
              </a:solidFill>
              <a:uFillTx/>
              <a:latin typeface="Arial"/>
            </a:endParaRPr>
          </a:p>
          <a:p>
            <a:pPr lvl="6" marL="3024000" indent="-216000">
              <a:lnSpc>
                <a:spcPct val="90000"/>
              </a:lnSpc>
              <a:spcBef>
                <a:spcPts val="283"/>
              </a:spcBef>
              <a:buClr>
                <a:srgbClr val="000000"/>
              </a:buClr>
              <a:buSzPct val="45000"/>
              <a:buFont typeface="Wingdings" charset="2"/>
              <a:buChar char=""/>
            </a:pPr>
            <a:r>
              <a:rPr b="0" lang="zh-TW" sz="1800" strike="noStrike" u="none">
                <a:solidFill>
                  <a:srgbClr val="004a78"/>
                </a:solidFill>
                <a:uFillTx/>
                <a:latin typeface="Arial"/>
              </a:rPr>
              <a:t>第七個大綱層次</a:t>
            </a:r>
            <a:endParaRPr b="0" lang="en-US" sz="1800" strike="noStrike" u="none">
              <a:solidFill>
                <a:srgbClr val="004a78"/>
              </a:solidFill>
              <a:uFillTx/>
              <a:latin typeface="Arial"/>
            </a:endParaRPr>
          </a:p>
        </p:txBody>
      </p:sp>
    </p:spTree>
  </p:cSld>
  <p:clrMap bg1="lt1" tx1="dk1" bg2="lt2" tx2="dk2" accent1="accent1" accent2="accent2" accent3="accent3" accent4="accent4" accent5="accent5" accent6="accent6" hlink="hlink" folHlink="folHlink"/>
  <p:sldLayoutIdLst>
    <p:sldLayoutId id="2147483651" r:id="rId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1" name="Picture 6" descr=""/>
          <p:cNvPicPr/>
          <p:nvPr/>
        </p:nvPicPr>
        <p:blipFill>
          <a:blip r:embed="rId2"/>
          <a:stretch/>
        </p:blipFill>
        <p:spPr>
          <a:xfrm>
            <a:off x="477000" y="6356520"/>
            <a:ext cx="1579320" cy="353520"/>
          </a:xfrm>
          <a:prstGeom prst="rect">
            <a:avLst/>
          </a:prstGeom>
          <a:ln w="0">
            <a:noFill/>
          </a:ln>
        </p:spPr>
      </p:pic>
      <p:sp>
        <p:nvSpPr>
          <p:cNvPr id="12" name="PlaceHolder 1"/>
          <p:cNvSpPr>
            <a:spLocks noGrp="1"/>
          </p:cNvSpPr>
          <p:nvPr>
            <p:ph type="title"/>
          </p:nvPr>
        </p:nvSpPr>
        <p:spPr>
          <a:xfrm>
            <a:off x="838080" y="365040"/>
            <a:ext cx="10515240" cy="671760"/>
          </a:xfrm>
          <a:prstGeom prst="rect">
            <a:avLst/>
          </a:prstGeom>
          <a:noFill/>
          <a:ln w="0">
            <a:noFill/>
          </a:ln>
        </p:spPr>
        <p:txBody>
          <a:bodyPr numCol="1" spcCol="0" lIns="0" rIns="0" tIns="0" bIns="0" anchor="t">
            <a:noAutofit/>
          </a:bodyPr>
          <a:p>
            <a:pPr indent="0" algn="ctr">
              <a:lnSpc>
                <a:spcPct val="90000"/>
              </a:lnSpc>
              <a:buNone/>
            </a:pPr>
            <a:r>
              <a:rPr b="1" lang="en-US" sz="3400" strike="noStrike" u="none">
                <a:solidFill>
                  <a:srgbClr val="004a78"/>
                </a:solidFill>
                <a:uFillTx/>
                <a:latin typeface="Arial"/>
                <a:ea typeface="Arial"/>
              </a:rPr>
              <a:t>Click to edit Master title style</a:t>
            </a:r>
            <a:endParaRPr b="0" lang="en-US" sz="3400" strike="noStrike" u="none">
              <a:solidFill>
                <a:schemeClr val="dk1"/>
              </a:solidFill>
              <a:uFillTx/>
              <a:latin typeface="Calibri"/>
            </a:endParaRPr>
          </a:p>
        </p:txBody>
      </p:sp>
      <p:sp>
        <p:nvSpPr>
          <p:cNvPr id="13" name="PlaceHolder 2"/>
          <p:cNvSpPr>
            <a:spLocks noGrp="1"/>
          </p:cNvSpPr>
          <p:nvPr>
            <p:ph type="body"/>
          </p:nvPr>
        </p:nvSpPr>
        <p:spPr>
          <a:xfrm>
            <a:off x="743400" y="1638360"/>
            <a:ext cx="10711080" cy="4393800"/>
          </a:xfrm>
          <a:prstGeom prst="rect">
            <a:avLst/>
          </a:prstGeom>
          <a:noFill/>
          <a:ln w="0">
            <a:noFill/>
          </a:ln>
        </p:spPr>
        <p:txBody>
          <a:bodyPr numCol="1" spcCol="0" lIns="0" rIns="0" tIns="0" bIns="0" anchor="t">
            <a:normAutofit/>
          </a:bodyPr>
          <a:p>
            <a:pPr marL="343080" indent="-343080">
              <a:lnSpc>
                <a:spcPct val="90000"/>
              </a:lnSpc>
              <a:spcBef>
                <a:spcPts val="1001"/>
              </a:spcBef>
              <a:buClr>
                <a:srgbClr val="004a78"/>
              </a:buClr>
              <a:buFont typeface="Arial"/>
              <a:buChar char="•"/>
            </a:pPr>
            <a:r>
              <a:rPr b="0" lang="en-US" sz="2000" strike="noStrike" u="none">
                <a:solidFill>
                  <a:srgbClr val="000000"/>
                </a:solidFill>
                <a:uFillTx/>
                <a:latin typeface="Arial"/>
                <a:ea typeface="Arial"/>
              </a:rPr>
              <a:t>Click to add text here. Lorem ipsum dolor sit amet, consectetur adipiscing elit, sed do eiusmod tempor incididunt ut labore et dolore magna aliqua. Faucibus nisl tincidunt eget nullam non.</a:t>
            </a:r>
            <a:endParaRPr b="0" lang="en-US" sz="2000" strike="noStrike" u="none">
              <a:solidFill>
                <a:srgbClr val="000000"/>
              </a:solidFill>
              <a:uFillTx/>
              <a:latin typeface="Arial"/>
            </a:endParaRPr>
          </a:p>
          <a:p>
            <a:pPr marL="343080" indent="-343080">
              <a:lnSpc>
                <a:spcPct val="90000"/>
              </a:lnSpc>
              <a:spcBef>
                <a:spcPts val="1001"/>
              </a:spcBef>
              <a:buClr>
                <a:srgbClr val="004a78"/>
              </a:buClr>
              <a:buFont typeface="Arial"/>
              <a:buChar char="•"/>
            </a:pPr>
            <a:r>
              <a:rPr b="0" lang="en-US" sz="2000" strike="noStrike" u="none">
                <a:solidFill>
                  <a:srgbClr val="000000"/>
                </a:solidFill>
                <a:uFillTx/>
                <a:latin typeface="Arial"/>
                <a:ea typeface="Arial"/>
              </a:rPr>
              <a:t>Mauris a diam maecenas sed enim ut sem viverra.</a:t>
            </a:r>
            <a:endParaRPr b="0" lang="en-US" sz="2000" strike="noStrike" u="none">
              <a:solidFill>
                <a:srgbClr val="000000"/>
              </a:solidFill>
              <a:uFillTx/>
              <a:latin typeface="Arial"/>
            </a:endParaRPr>
          </a:p>
          <a:p>
            <a:pPr marL="343080" indent="-343080">
              <a:lnSpc>
                <a:spcPct val="90000"/>
              </a:lnSpc>
              <a:spcBef>
                <a:spcPts val="1001"/>
              </a:spcBef>
              <a:buClr>
                <a:srgbClr val="004a78"/>
              </a:buClr>
              <a:buFont typeface="Arial"/>
              <a:buChar char="•"/>
            </a:pPr>
            <a:r>
              <a:rPr b="0" lang="en-US" sz="2000" strike="noStrike" u="none">
                <a:solidFill>
                  <a:srgbClr val="000000"/>
                </a:solidFill>
                <a:uFillTx/>
                <a:latin typeface="Arial"/>
                <a:ea typeface="Arial"/>
              </a:rPr>
              <a:t>Sed ullamcorper morbi tincidunt ornare. Sit amet volutpat consequat mauris nunc congue nisi. Mauris sit amet massa vitae.</a:t>
            </a:r>
            <a:endParaRPr b="0" lang="en-US" sz="2000" strike="noStrike" u="none">
              <a:solidFill>
                <a:srgbClr val="000000"/>
              </a:solidFill>
              <a:uFillTx/>
              <a:latin typeface="Arial"/>
            </a:endParaRPr>
          </a:p>
          <a:p>
            <a:pPr marL="343080" indent="-343080">
              <a:lnSpc>
                <a:spcPct val="90000"/>
              </a:lnSpc>
              <a:spcBef>
                <a:spcPts val="1001"/>
              </a:spcBef>
              <a:buClr>
                <a:srgbClr val="004a78"/>
              </a:buClr>
              <a:buFont typeface="Arial"/>
              <a:buChar char="•"/>
            </a:pPr>
            <a:r>
              <a:rPr b="0" lang="en-US" sz="2000" strike="noStrike" u="none">
                <a:solidFill>
                  <a:srgbClr val="000000"/>
                </a:solidFill>
                <a:uFillTx/>
                <a:latin typeface="Arial"/>
                <a:ea typeface="Arial"/>
              </a:rPr>
              <a:t>Consectetur libero id faucibus nisl tincidunt eget.</a:t>
            </a:r>
            <a:endParaRPr b="0" lang="en-US" sz="2000" strike="noStrike" u="none">
              <a:solidFill>
                <a:srgbClr val="000000"/>
              </a:solidFill>
              <a:uFillTx/>
              <a:latin typeface="Arial"/>
            </a:endParaRPr>
          </a:p>
          <a:p>
            <a:pPr marL="343080" indent="-343080">
              <a:lnSpc>
                <a:spcPct val="90000"/>
              </a:lnSpc>
              <a:spcBef>
                <a:spcPts val="1001"/>
              </a:spcBef>
              <a:buClr>
                <a:srgbClr val="004a78"/>
              </a:buClr>
              <a:buFont typeface="Arial"/>
              <a:buChar char="•"/>
            </a:pPr>
            <a:r>
              <a:rPr b="0" lang="en-US" sz="2000" strike="noStrike" u="none">
                <a:solidFill>
                  <a:srgbClr val="000000"/>
                </a:solidFill>
                <a:uFillTx/>
                <a:latin typeface="Arial"/>
                <a:ea typeface="Arial"/>
              </a:rPr>
              <a:t>Nulla facilisi morbi tempus iaculis urna id volutpat lacus. Imperdiet nulla malesuada pellentesque elit eget gravida cum sociis.</a:t>
            </a:r>
            <a:endParaRPr b="0" lang="en-US" sz="2000" strike="noStrike" u="none">
              <a:solidFill>
                <a:srgbClr val="000000"/>
              </a:solidFill>
              <a:uFillTx/>
              <a:latin typeface="Arial"/>
            </a:endParaRPr>
          </a:p>
          <a:p>
            <a:pPr marL="343080" indent="-343080">
              <a:lnSpc>
                <a:spcPct val="90000"/>
              </a:lnSpc>
              <a:spcBef>
                <a:spcPts val="1001"/>
              </a:spcBef>
              <a:buClr>
                <a:srgbClr val="004a78"/>
              </a:buClr>
              <a:buFont typeface="Arial"/>
              <a:buChar char="•"/>
            </a:pPr>
            <a:r>
              <a:rPr b="0" lang="en-US" sz="2000" strike="noStrike" u="none">
                <a:solidFill>
                  <a:srgbClr val="000000"/>
                </a:solidFill>
                <a:uFillTx/>
                <a:latin typeface="Arial"/>
                <a:ea typeface="Arial"/>
              </a:rPr>
              <a:t>Sed velit dignissim sodales ut.</a:t>
            </a:r>
            <a:endParaRPr b="0" lang="en-US" sz="2000" strike="noStrike" u="none">
              <a:solidFill>
                <a:srgbClr val="000000"/>
              </a:solidFill>
              <a:uFillTx/>
              <a:latin typeface="Arial"/>
            </a:endParaRPr>
          </a:p>
        </p:txBody>
      </p:sp>
      <p:sp>
        <p:nvSpPr>
          <p:cNvPr id="14" name="Footer"/>
          <p:cNvSpPr/>
          <p:nvPr/>
        </p:nvSpPr>
        <p:spPr>
          <a:xfrm>
            <a:off x="3007800" y="6328440"/>
            <a:ext cx="8955720" cy="471600"/>
          </a:xfrm>
          <a:prstGeom prst="rect">
            <a:avLst/>
          </a:prstGeom>
          <a:noFill/>
          <a:ln w="0">
            <a:noFill/>
          </a:ln>
        </p:spPr>
        <p:style>
          <a:lnRef idx="0"/>
          <a:fillRef idx="0"/>
          <a:effectRef idx="0"/>
          <a:fontRef idx="minor"/>
        </p:style>
        <p:txBody>
          <a:bodyPr lIns="0" rIns="0" tIns="0" bIns="45000" anchor="b">
            <a:spAutoFit/>
          </a:bodyPr>
          <a:p>
            <a:pPr defTabSz="914400">
              <a:lnSpc>
                <a:spcPct val="100000"/>
              </a:lnSpc>
              <a:tabLst>
                <a:tab algn="l" pos="0"/>
              </a:tabLst>
            </a:pPr>
            <a:r>
              <a:rPr b="0" lang="en-US" sz="1400" strike="noStrike" u="none">
                <a:solidFill>
                  <a:srgbClr val="004a78"/>
                </a:solidFill>
                <a:uFillTx/>
                <a:latin typeface="arial"/>
              </a:rPr>
              <a:t>[Author Name], [Book Title], [#] Edition. © [Insert Year] Cengage. All Rights Reserved. May not be scanned, copied or duplicated, or posted to a publicly accessible website, in whole or in part.</a:t>
            </a:r>
            <a:endParaRPr b="0" lang="en-US" sz="14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53" r:id="rId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5" name="Picture 6" descr=""/>
          <p:cNvPicPr/>
          <p:nvPr/>
        </p:nvPicPr>
        <p:blipFill>
          <a:blip r:embed="rId2"/>
          <a:stretch/>
        </p:blipFill>
        <p:spPr>
          <a:xfrm>
            <a:off x="477000" y="6356520"/>
            <a:ext cx="1579320" cy="353520"/>
          </a:xfrm>
          <a:prstGeom prst="rect">
            <a:avLst/>
          </a:prstGeom>
          <a:ln w="0">
            <a:noFill/>
          </a:ln>
        </p:spPr>
      </p:pic>
      <p:sp>
        <p:nvSpPr>
          <p:cNvPr id="16" name="PlaceHolder 1"/>
          <p:cNvSpPr>
            <a:spLocks noGrp="1"/>
          </p:cNvSpPr>
          <p:nvPr>
            <p:ph type="title"/>
          </p:nvPr>
        </p:nvSpPr>
        <p:spPr>
          <a:xfrm>
            <a:off x="838080" y="365040"/>
            <a:ext cx="10515240" cy="671760"/>
          </a:xfrm>
          <a:prstGeom prst="rect">
            <a:avLst/>
          </a:prstGeom>
          <a:noFill/>
          <a:ln w="0">
            <a:noFill/>
          </a:ln>
        </p:spPr>
        <p:txBody>
          <a:bodyPr numCol="1" spcCol="0" lIns="0" rIns="0" tIns="0" bIns="0" anchor="t">
            <a:noAutofit/>
          </a:bodyPr>
          <a:p>
            <a:pPr indent="0" algn="ctr">
              <a:lnSpc>
                <a:spcPct val="90000"/>
              </a:lnSpc>
              <a:buNone/>
            </a:pPr>
            <a:r>
              <a:rPr b="1" lang="en-US" sz="3400" strike="noStrike" u="none">
                <a:solidFill>
                  <a:srgbClr val="004a78"/>
                </a:solidFill>
                <a:uFillTx/>
                <a:latin typeface="Arial"/>
                <a:ea typeface="Arial"/>
              </a:rPr>
              <a:t>Click to edit Master title style</a:t>
            </a:r>
            <a:endParaRPr b="0" lang="en-US" sz="3400" strike="noStrike" u="none">
              <a:solidFill>
                <a:schemeClr val="dk1"/>
              </a:solidFill>
              <a:uFillTx/>
              <a:latin typeface="Calibri"/>
            </a:endParaRPr>
          </a:p>
        </p:txBody>
      </p:sp>
      <p:sp>
        <p:nvSpPr>
          <p:cNvPr id="17" name="PlaceHolder 2"/>
          <p:cNvSpPr>
            <a:spLocks noGrp="1"/>
          </p:cNvSpPr>
          <p:nvPr>
            <p:ph type="body"/>
          </p:nvPr>
        </p:nvSpPr>
        <p:spPr>
          <a:xfrm>
            <a:off x="743400" y="1638360"/>
            <a:ext cx="10711080" cy="4393800"/>
          </a:xfrm>
          <a:prstGeom prst="rect">
            <a:avLst/>
          </a:prstGeom>
          <a:noFill/>
          <a:ln w="0">
            <a:noFill/>
          </a:ln>
        </p:spPr>
        <p:txBody>
          <a:bodyPr numCol="1" spcCol="0" lIns="0" rIns="0" tIns="0" bIns="0" anchor="t">
            <a:normAutofit/>
          </a:bodyPr>
          <a:p>
            <a:pPr marL="457200" indent="-457200">
              <a:lnSpc>
                <a:spcPct val="90000"/>
              </a:lnSpc>
              <a:spcBef>
                <a:spcPts val="1001"/>
              </a:spcBef>
              <a:buClr>
                <a:srgbClr val="004a78"/>
              </a:buClr>
              <a:buFont typeface="Calibri Light"/>
              <a:buAutoNum type="arabicPeriod"/>
            </a:pPr>
            <a:r>
              <a:rPr b="0" lang="en-US" sz="2000" strike="noStrike" u="none">
                <a:solidFill>
                  <a:srgbClr val="000000"/>
                </a:solidFill>
                <a:uFillTx/>
                <a:latin typeface="Arial"/>
                <a:ea typeface="Arial"/>
              </a:rPr>
              <a:t>Click to add text here. Lorem ipsum dolor sit amet, consectetur adipiscing elit, sed do eiusmod tempor incididunt ut labore et dolore magna aliqua. Faucibus nisl tincidunt eget nullam non.</a:t>
            </a:r>
            <a:endParaRPr b="0" lang="en-US" sz="2000" strike="noStrike" u="none">
              <a:solidFill>
                <a:srgbClr val="000000"/>
              </a:solidFill>
              <a:uFillTx/>
              <a:latin typeface="Arial"/>
            </a:endParaRPr>
          </a:p>
          <a:p>
            <a:pPr marL="457200" indent="-457200">
              <a:lnSpc>
                <a:spcPct val="90000"/>
              </a:lnSpc>
              <a:spcBef>
                <a:spcPts val="1001"/>
              </a:spcBef>
              <a:buClr>
                <a:srgbClr val="004a78"/>
              </a:buClr>
              <a:buFont typeface="Calibri Light"/>
              <a:buAutoNum type="arabicPeriod"/>
            </a:pPr>
            <a:r>
              <a:rPr b="0" lang="en-US" sz="2000" strike="noStrike" u="none">
                <a:solidFill>
                  <a:srgbClr val="000000"/>
                </a:solidFill>
                <a:uFillTx/>
                <a:latin typeface="Arial"/>
                <a:ea typeface="Arial"/>
              </a:rPr>
              <a:t>Mauris a diam maecenas sed enim ut sem viverra.</a:t>
            </a:r>
            <a:endParaRPr b="0" lang="en-US" sz="2000" strike="noStrike" u="none">
              <a:solidFill>
                <a:srgbClr val="000000"/>
              </a:solidFill>
              <a:uFillTx/>
              <a:latin typeface="Arial"/>
            </a:endParaRPr>
          </a:p>
          <a:p>
            <a:pPr marL="457200" indent="-457200">
              <a:lnSpc>
                <a:spcPct val="90000"/>
              </a:lnSpc>
              <a:spcBef>
                <a:spcPts val="1001"/>
              </a:spcBef>
              <a:buClr>
                <a:srgbClr val="004a78"/>
              </a:buClr>
              <a:buFont typeface="Calibri Light"/>
              <a:buAutoNum type="arabicPeriod"/>
            </a:pPr>
            <a:r>
              <a:rPr b="0" lang="en-US" sz="2000" strike="noStrike" u="none">
                <a:solidFill>
                  <a:srgbClr val="000000"/>
                </a:solidFill>
                <a:uFillTx/>
                <a:latin typeface="Arial"/>
                <a:ea typeface="Arial"/>
              </a:rPr>
              <a:t>Sed ullamcorper morbi tincidunt ornare. Sit amet volutpat consequat mauris nunc congue nisi. Mauris sit amet massa vitae.</a:t>
            </a:r>
            <a:endParaRPr b="0" lang="en-US" sz="2000" strike="noStrike" u="none">
              <a:solidFill>
                <a:srgbClr val="000000"/>
              </a:solidFill>
              <a:uFillTx/>
              <a:latin typeface="Arial"/>
            </a:endParaRPr>
          </a:p>
          <a:p>
            <a:pPr marL="457200" indent="-457200">
              <a:lnSpc>
                <a:spcPct val="90000"/>
              </a:lnSpc>
              <a:spcBef>
                <a:spcPts val="1001"/>
              </a:spcBef>
              <a:buClr>
                <a:srgbClr val="004a78"/>
              </a:buClr>
              <a:buFont typeface="Calibri Light"/>
              <a:buAutoNum type="arabicPeriod"/>
            </a:pPr>
            <a:r>
              <a:rPr b="0" lang="en-US" sz="2000" strike="noStrike" u="none">
                <a:solidFill>
                  <a:srgbClr val="000000"/>
                </a:solidFill>
                <a:uFillTx/>
                <a:latin typeface="Arial"/>
                <a:ea typeface="Arial"/>
              </a:rPr>
              <a:t>Consectetur libero id faucibus nisl tincidunt eget.</a:t>
            </a:r>
            <a:endParaRPr b="0" lang="en-US" sz="2000" strike="noStrike" u="none">
              <a:solidFill>
                <a:srgbClr val="000000"/>
              </a:solidFill>
              <a:uFillTx/>
              <a:latin typeface="Arial"/>
            </a:endParaRPr>
          </a:p>
          <a:p>
            <a:pPr marL="457200" indent="-457200">
              <a:lnSpc>
                <a:spcPct val="90000"/>
              </a:lnSpc>
              <a:spcBef>
                <a:spcPts val="1001"/>
              </a:spcBef>
              <a:buClr>
                <a:srgbClr val="004a78"/>
              </a:buClr>
              <a:buFont typeface="Calibri Light"/>
              <a:buAutoNum type="arabicPeriod"/>
            </a:pPr>
            <a:r>
              <a:rPr b="0" lang="en-US" sz="2000" strike="noStrike" u="none">
                <a:solidFill>
                  <a:srgbClr val="000000"/>
                </a:solidFill>
                <a:uFillTx/>
                <a:latin typeface="Arial"/>
                <a:ea typeface="Arial"/>
              </a:rPr>
              <a:t>Nulla facilisi morbi tempus iaculis urna id volutpat lacus. Imperdiet nulla malesuada pellentesque elit eget gravida cum sociis.</a:t>
            </a:r>
            <a:endParaRPr b="0" lang="en-US" sz="2000" strike="noStrike" u="none">
              <a:solidFill>
                <a:srgbClr val="000000"/>
              </a:solidFill>
              <a:uFillTx/>
              <a:latin typeface="Arial"/>
            </a:endParaRPr>
          </a:p>
          <a:p>
            <a:pPr marL="457200" indent="-457200">
              <a:lnSpc>
                <a:spcPct val="90000"/>
              </a:lnSpc>
              <a:spcBef>
                <a:spcPts val="1001"/>
              </a:spcBef>
              <a:buClr>
                <a:srgbClr val="004a78"/>
              </a:buClr>
              <a:buFont typeface="Calibri Light"/>
              <a:buAutoNum type="arabicPeriod"/>
            </a:pPr>
            <a:r>
              <a:rPr b="0" lang="en-US" sz="2000" strike="noStrike" u="none">
                <a:solidFill>
                  <a:srgbClr val="000000"/>
                </a:solidFill>
                <a:uFillTx/>
                <a:latin typeface="Arial"/>
                <a:ea typeface="Arial"/>
              </a:rPr>
              <a:t>Sed velit dignissim sodales ut.</a:t>
            </a:r>
            <a:endParaRPr b="0" lang="en-US" sz="2000" strike="noStrike" u="none">
              <a:solidFill>
                <a:srgbClr val="000000"/>
              </a:solidFill>
              <a:uFillTx/>
              <a:latin typeface="Arial"/>
            </a:endParaRPr>
          </a:p>
        </p:txBody>
      </p:sp>
      <p:sp>
        <p:nvSpPr>
          <p:cNvPr id="18" name="Footer"/>
          <p:cNvSpPr/>
          <p:nvPr/>
        </p:nvSpPr>
        <p:spPr>
          <a:xfrm>
            <a:off x="3007800" y="6328440"/>
            <a:ext cx="8955720" cy="471600"/>
          </a:xfrm>
          <a:prstGeom prst="rect">
            <a:avLst/>
          </a:prstGeom>
          <a:noFill/>
          <a:ln w="0">
            <a:noFill/>
          </a:ln>
        </p:spPr>
        <p:style>
          <a:lnRef idx="0"/>
          <a:fillRef idx="0"/>
          <a:effectRef idx="0"/>
          <a:fontRef idx="minor"/>
        </p:style>
        <p:txBody>
          <a:bodyPr lIns="0" rIns="0" tIns="0" bIns="45000" anchor="b">
            <a:spAutoFit/>
          </a:bodyPr>
          <a:p>
            <a:pPr defTabSz="914400">
              <a:lnSpc>
                <a:spcPct val="100000"/>
              </a:lnSpc>
              <a:tabLst>
                <a:tab algn="l" pos="0"/>
              </a:tabLst>
            </a:pPr>
            <a:r>
              <a:rPr b="0" lang="en-US" sz="1400" strike="noStrike" u="none">
                <a:solidFill>
                  <a:srgbClr val="004a78"/>
                </a:solidFill>
                <a:uFillTx/>
                <a:latin typeface="arial"/>
              </a:rPr>
              <a:t>[Author Name], [Book Title], [#] Edition. © [Insert Year] Cengage. All Rights Reserved. May not be scanned, copied or duplicated, or posted to a publicly accessible website, in whole or in part.</a:t>
            </a:r>
            <a:endParaRPr b="0" lang="en-US" sz="14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55" r:id="rId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9" name="Picture 6" descr=""/>
          <p:cNvPicPr/>
          <p:nvPr/>
        </p:nvPicPr>
        <p:blipFill>
          <a:blip r:embed="rId2"/>
          <a:stretch/>
        </p:blipFill>
        <p:spPr>
          <a:xfrm>
            <a:off x="477000" y="6356520"/>
            <a:ext cx="1579320" cy="353520"/>
          </a:xfrm>
          <a:prstGeom prst="rect">
            <a:avLst/>
          </a:prstGeom>
          <a:ln w="0">
            <a:noFill/>
          </a:ln>
        </p:spPr>
      </p:pic>
      <p:sp>
        <p:nvSpPr>
          <p:cNvPr id="20" name="PlaceHolder 1"/>
          <p:cNvSpPr>
            <a:spLocks noGrp="1"/>
          </p:cNvSpPr>
          <p:nvPr>
            <p:ph type="title"/>
          </p:nvPr>
        </p:nvSpPr>
        <p:spPr>
          <a:xfrm>
            <a:off x="838080" y="365040"/>
            <a:ext cx="10515240" cy="671760"/>
          </a:xfrm>
          <a:prstGeom prst="rect">
            <a:avLst/>
          </a:prstGeom>
          <a:noFill/>
          <a:ln w="0">
            <a:noFill/>
          </a:ln>
        </p:spPr>
        <p:txBody>
          <a:bodyPr numCol="1" spcCol="0" lIns="0" rIns="0" tIns="0" bIns="0" anchor="t">
            <a:noAutofit/>
          </a:bodyPr>
          <a:p>
            <a:pPr indent="0" algn="ctr">
              <a:lnSpc>
                <a:spcPct val="90000"/>
              </a:lnSpc>
              <a:buNone/>
            </a:pPr>
            <a:r>
              <a:rPr b="1" lang="en-US" sz="3400" strike="noStrike" u="none">
                <a:solidFill>
                  <a:srgbClr val="004a78"/>
                </a:solidFill>
                <a:uFillTx/>
                <a:latin typeface="Arial"/>
                <a:ea typeface="Arial"/>
              </a:rPr>
              <a:t>Click to edit Master title style</a:t>
            </a:r>
            <a:endParaRPr b="0" lang="en-US" sz="3400" strike="noStrike" u="none">
              <a:solidFill>
                <a:schemeClr val="dk1"/>
              </a:solidFill>
              <a:uFillTx/>
              <a:latin typeface="Calibri"/>
            </a:endParaRPr>
          </a:p>
        </p:txBody>
      </p:sp>
      <p:sp>
        <p:nvSpPr>
          <p:cNvPr id="21" name="PlaceHolder 2"/>
          <p:cNvSpPr>
            <a:spLocks noGrp="1"/>
          </p:cNvSpPr>
          <p:nvPr>
            <p:ph type="body"/>
          </p:nvPr>
        </p:nvSpPr>
        <p:spPr>
          <a:xfrm>
            <a:off x="743400" y="1638360"/>
            <a:ext cx="10711080" cy="4393800"/>
          </a:xfrm>
          <a:prstGeom prst="rect">
            <a:avLst/>
          </a:prstGeom>
          <a:noFill/>
          <a:ln w="0">
            <a:noFill/>
          </a:ln>
        </p:spPr>
        <p:txBody>
          <a:bodyPr numCol="1" spcCol="0" lIns="0" rIns="0" tIns="0" bIns="0" anchor="t">
            <a:normAutofit/>
          </a:bodyPr>
          <a:p>
            <a:pPr marL="343080" indent="-343080">
              <a:lnSpc>
                <a:spcPct val="90000"/>
              </a:lnSpc>
              <a:spcBef>
                <a:spcPts val="1001"/>
              </a:spcBef>
              <a:buClr>
                <a:srgbClr val="004a78"/>
              </a:buClr>
              <a:buFont typeface="Arial"/>
              <a:buChar char="•"/>
            </a:pPr>
            <a:r>
              <a:rPr b="0" lang="en-US" sz="2000" strike="noStrike" u="none">
                <a:solidFill>
                  <a:srgbClr val="004a78"/>
                </a:solidFill>
                <a:uFillTx/>
                <a:latin typeface="Arial"/>
                <a:ea typeface="Arial"/>
              </a:rPr>
              <a:t>First level</a:t>
            </a:r>
            <a:endParaRPr b="0" lang="en-US" sz="2000" strike="noStrike" u="none">
              <a:solidFill>
                <a:srgbClr val="000000"/>
              </a:solidFill>
              <a:uFillTx/>
              <a:latin typeface="Arial"/>
            </a:endParaRPr>
          </a:p>
          <a:p>
            <a:pPr lvl="1" marL="685800" indent="-228600" defTabSz="914400">
              <a:lnSpc>
                <a:spcPct val="90000"/>
              </a:lnSpc>
              <a:spcBef>
                <a:spcPts val="499"/>
              </a:spcBef>
              <a:buClr>
                <a:srgbClr val="006298"/>
              </a:buClr>
              <a:buFont typeface="Arial"/>
              <a:buChar char="•"/>
            </a:pPr>
            <a:r>
              <a:rPr b="0" lang="en-US" sz="2000" strike="noStrike" u="none">
                <a:solidFill>
                  <a:srgbClr val="004a78"/>
                </a:solidFill>
                <a:uFillTx/>
                <a:latin typeface="Arial"/>
                <a:ea typeface="Arial"/>
              </a:rPr>
              <a:t>Second level</a:t>
            </a:r>
            <a:endParaRPr b="0" lang="en-US" sz="2000" strike="noStrike" u="none">
              <a:solidFill>
                <a:srgbClr val="004a78"/>
              </a:solidFill>
              <a:uFillTx/>
              <a:latin typeface="Arial"/>
            </a:endParaRPr>
          </a:p>
          <a:p>
            <a:pPr lvl="2" marL="1143000" indent="-228600" defTabSz="914400">
              <a:lnSpc>
                <a:spcPct val="90000"/>
              </a:lnSpc>
              <a:spcBef>
                <a:spcPts val="499"/>
              </a:spcBef>
              <a:buClr>
                <a:srgbClr val="000000"/>
              </a:buClr>
              <a:buFont typeface="Arial"/>
              <a:buChar char="•"/>
            </a:pPr>
            <a:r>
              <a:rPr b="0" lang="en-US" sz="2000" strike="noStrike" u="none">
                <a:solidFill>
                  <a:srgbClr val="004a78"/>
                </a:solidFill>
                <a:uFillTx/>
                <a:latin typeface="Arial"/>
                <a:ea typeface="Arial"/>
              </a:rPr>
              <a:t>Third level</a:t>
            </a:r>
            <a:endParaRPr b="0" lang="en-US" sz="2000" strike="noStrike" u="none">
              <a:solidFill>
                <a:srgbClr val="004a78"/>
              </a:solidFill>
              <a:uFillTx/>
              <a:latin typeface="Arial"/>
            </a:endParaRPr>
          </a:p>
          <a:p>
            <a:pPr lvl="3" marL="1600200" indent="-228600" defTabSz="914400">
              <a:lnSpc>
                <a:spcPct val="90000"/>
              </a:lnSpc>
              <a:spcBef>
                <a:spcPts val="499"/>
              </a:spcBef>
              <a:buClr>
                <a:srgbClr val="000000"/>
              </a:buClr>
              <a:buSzPct val="50000"/>
              <a:buFont typeface="Calibri"/>
              <a:buChar char="▶"/>
            </a:pPr>
            <a:r>
              <a:rPr b="0" lang="en-US" sz="2000" strike="noStrike" u="none">
                <a:solidFill>
                  <a:srgbClr val="004a78"/>
                </a:solidFill>
                <a:uFillTx/>
                <a:latin typeface="Arial"/>
                <a:ea typeface="Arial"/>
              </a:rPr>
              <a:t>Fourth level</a:t>
            </a:r>
            <a:endParaRPr b="0" lang="en-US" sz="2000" strike="noStrike" u="none">
              <a:solidFill>
                <a:srgbClr val="004a78"/>
              </a:solidFill>
              <a:uFillTx/>
              <a:latin typeface="Arial"/>
            </a:endParaRPr>
          </a:p>
          <a:p>
            <a:pPr lvl="4" marL="2057400" indent="-228600" defTabSz="914400">
              <a:lnSpc>
                <a:spcPct val="90000"/>
              </a:lnSpc>
              <a:spcBef>
                <a:spcPts val="499"/>
              </a:spcBef>
              <a:buClr>
                <a:srgbClr val="000000"/>
              </a:buClr>
              <a:buFont typeface="Helvetica"/>
              <a:buChar char="⁃"/>
            </a:pPr>
            <a:r>
              <a:rPr b="0" lang="en-US" sz="2000" strike="noStrike" u="none">
                <a:solidFill>
                  <a:srgbClr val="004a78"/>
                </a:solidFill>
                <a:uFillTx/>
                <a:latin typeface="Arial"/>
                <a:ea typeface="Arial"/>
              </a:rPr>
              <a:t>Fifth level</a:t>
            </a:r>
            <a:endParaRPr b="0" lang="en-US" sz="2000" strike="noStrike" u="none">
              <a:solidFill>
                <a:srgbClr val="004a78"/>
              </a:solidFill>
              <a:uFillTx/>
              <a:latin typeface="Arial"/>
            </a:endParaRPr>
          </a:p>
        </p:txBody>
      </p:sp>
      <p:sp>
        <p:nvSpPr>
          <p:cNvPr id="22" name="Footer"/>
          <p:cNvSpPr/>
          <p:nvPr/>
        </p:nvSpPr>
        <p:spPr>
          <a:xfrm>
            <a:off x="3007800" y="6328440"/>
            <a:ext cx="8955720" cy="471600"/>
          </a:xfrm>
          <a:prstGeom prst="rect">
            <a:avLst/>
          </a:prstGeom>
          <a:noFill/>
          <a:ln w="0">
            <a:noFill/>
          </a:ln>
        </p:spPr>
        <p:style>
          <a:lnRef idx="0"/>
          <a:fillRef idx="0"/>
          <a:effectRef idx="0"/>
          <a:fontRef idx="minor"/>
        </p:style>
        <p:txBody>
          <a:bodyPr lIns="0" rIns="0" tIns="0" bIns="45000" anchor="b">
            <a:spAutoFit/>
          </a:bodyPr>
          <a:p>
            <a:pPr defTabSz="914400">
              <a:lnSpc>
                <a:spcPct val="100000"/>
              </a:lnSpc>
              <a:tabLst>
                <a:tab algn="l" pos="0"/>
              </a:tabLst>
            </a:pPr>
            <a:r>
              <a:rPr b="0" lang="en-US" sz="1400" strike="noStrike" u="none">
                <a:solidFill>
                  <a:srgbClr val="004a78"/>
                </a:solidFill>
                <a:uFillTx/>
                <a:latin typeface="arial"/>
              </a:rPr>
              <a:t>[Author Name], [Book Title], [#] Edition. © [Insert Year] Cengage. All Rights Reserved. May not be scanned, copied or duplicated, or posted to a publicly accessible website, in whole or in part.</a:t>
            </a:r>
            <a:endParaRPr b="0" lang="en-US" sz="14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57" r:id="rId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3" name="Picture 6" descr=""/>
          <p:cNvPicPr/>
          <p:nvPr/>
        </p:nvPicPr>
        <p:blipFill>
          <a:blip r:embed="rId2"/>
          <a:stretch/>
        </p:blipFill>
        <p:spPr>
          <a:xfrm>
            <a:off x="477000" y="6356520"/>
            <a:ext cx="1579320" cy="353520"/>
          </a:xfrm>
          <a:prstGeom prst="rect">
            <a:avLst/>
          </a:prstGeom>
          <a:ln w="0">
            <a:noFill/>
          </a:ln>
        </p:spPr>
      </p:pic>
      <p:sp>
        <p:nvSpPr>
          <p:cNvPr id="24" name="PlaceHolder 1"/>
          <p:cNvSpPr>
            <a:spLocks noGrp="1"/>
          </p:cNvSpPr>
          <p:nvPr>
            <p:ph type="title"/>
          </p:nvPr>
        </p:nvSpPr>
        <p:spPr>
          <a:xfrm>
            <a:off x="838080" y="365040"/>
            <a:ext cx="10515240" cy="671760"/>
          </a:xfrm>
          <a:prstGeom prst="rect">
            <a:avLst/>
          </a:prstGeom>
          <a:noFill/>
          <a:ln w="0">
            <a:noFill/>
          </a:ln>
        </p:spPr>
        <p:txBody>
          <a:bodyPr numCol="1" spcCol="0" lIns="0" rIns="0" tIns="0" bIns="0" anchor="t">
            <a:noAutofit/>
          </a:bodyPr>
          <a:p>
            <a:pPr indent="0" algn="ctr">
              <a:lnSpc>
                <a:spcPct val="90000"/>
              </a:lnSpc>
              <a:buNone/>
            </a:pPr>
            <a:r>
              <a:rPr b="1" lang="en-US" sz="3400" strike="noStrike" u="none">
                <a:solidFill>
                  <a:srgbClr val="004a78"/>
                </a:solidFill>
                <a:uFillTx/>
                <a:latin typeface="Arial"/>
                <a:ea typeface="Arial"/>
              </a:rPr>
              <a:t>Click to edit Master title style</a:t>
            </a:r>
            <a:endParaRPr b="0" lang="en-US" sz="3400" strike="noStrike" u="none">
              <a:solidFill>
                <a:schemeClr val="dk1"/>
              </a:solidFill>
              <a:uFillTx/>
              <a:latin typeface="Calibri"/>
            </a:endParaRPr>
          </a:p>
        </p:txBody>
      </p:sp>
      <p:sp>
        <p:nvSpPr>
          <p:cNvPr id="25" name="PlaceHolder 2"/>
          <p:cNvSpPr>
            <a:spLocks noGrp="1"/>
          </p:cNvSpPr>
          <p:nvPr>
            <p:ph type="body"/>
          </p:nvPr>
        </p:nvSpPr>
        <p:spPr>
          <a:xfrm>
            <a:off x="1895400" y="2019960"/>
            <a:ext cx="8127720" cy="3379680"/>
          </a:xfrm>
          <a:prstGeom prst="rect">
            <a:avLst/>
          </a:prstGeom>
          <a:noFill/>
          <a:ln w="0">
            <a:noFill/>
          </a:ln>
        </p:spPr>
        <p:txBody>
          <a:bodyPr lIns="90000" rIns="90000" tIns="45000" bIns="45000" anchor="t">
            <a:noAutofit/>
          </a:bodyPr>
          <a:p>
            <a:pPr indent="0">
              <a:lnSpc>
                <a:spcPct val="100000"/>
              </a:lnSpc>
              <a:buNone/>
            </a:pPr>
            <a:r>
              <a:rPr b="0" lang="en-US" sz="1800" strike="noStrike" u="none">
                <a:solidFill>
                  <a:schemeClr val="dk1"/>
                </a:solidFill>
                <a:uFillTx/>
                <a:latin typeface="Calibri"/>
              </a:rPr>
              <a:t>Click icon to add table</a:t>
            </a:r>
            <a:endParaRPr b="0" lang="en-US" sz="1800" strike="noStrike" u="none">
              <a:solidFill>
                <a:srgbClr val="000000"/>
              </a:solidFill>
              <a:uFillTx/>
              <a:latin typeface="Arial"/>
            </a:endParaRPr>
          </a:p>
        </p:txBody>
      </p:sp>
      <p:sp>
        <p:nvSpPr>
          <p:cNvPr id="26" name="Footer"/>
          <p:cNvSpPr/>
          <p:nvPr/>
        </p:nvSpPr>
        <p:spPr>
          <a:xfrm>
            <a:off x="3007800" y="6328440"/>
            <a:ext cx="8955720" cy="471600"/>
          </a:xfrm>
          <a:prstGeom prst="rect">
            <a:avLst/>
          </a:prstGeom>
          <a:noFill/>
          <a:ln w="0">
            <a:noFill/>
          </a:ln>
        </p:spPr>
        <p:style>
          <a:lnRef idx="0"/>
          <a:fillRef idx="0"/>
          <a:effectRef idx="0"/>
          <a:fontRef idx="minor"/>
        </p:style>
        <p:txBody>
          <a:bodyPr lIns="0" rIns="0" tIns="0" bIns="45000" anchor="b">
            <a:spAutoFit/>
          </a:bodyPr>
          <a:p>
            <a:pPr defTabSz="914400">
              <a:lnSpc>
                <a:spcPct val="100000"/>
              </a:lnSpc>
              <a:tabLst>
                <a:tab algn="l" pos="0"/>
              </a:tabLst>
            </a:pPr>
            <a:r>
              <a:rPr b="0" lang="en-US" sz="1400" strike="noStrike" u="none">
                <a:solidFill>
                  <a:srgbClr val="004a78"/>
                </a:solidFill>
                <a:uFillTx/>
                <a:latin typeface="arial"/>
              </a:rPr>
              <a:t>[Author Name], [Book Title], [#] Edition. © [Insert Year] Cengage. All Rights Reserved. May not be scanned, copied or duplicated, or posted to a publicly accessible website, in whole or in part.</a:t>
            </a:r>
            <a:endParaRPr b="0" lang="en-US" sz="14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59" r:id="rId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7" name="Picture 6" descr=""/>
          <p:cNvPicPr/>
          <p:nvPr/>
        </p:nvPicPr>
        <p:blipFill>
          <a:blip r:embed="rId2"/>
          <a:stretch/>
        </p:blipFill>
        <p:spPr>
          <a:xfrm>
            <a:off x="477000" y="6356520"/>
            <a:ext cx="1579320" cy="353520"/>
          </a:xfrm>
          <a:prstGeom prst="rect">
            <a:avLst/>
          </a:prstGeom>
          <a:ln w="0">
            <a:noFill/>
          </a:ln>
        </p:spPr>
      </p:pic>
      <p:pic>
        <p:nvPicPr>
          <p:cNvPr id="28" name="Picture 7" descr="">
            <a:extLst>
              <a:ext uri="{C183D7F6-B498-43B3-948B-1728B52AA6E4}">
                <adec:decorative xmlns:adec="http://schemas.microsoft.com/office/drawing/2017/decorative" val="1"/>
              </a:ext>
            </a:extLst>
          </p:cNvPr>
          <p:cNvPicPr/>
          <p:nvPr/>
        </p:nvPicPr>
        <p:blipFill>
          <a:blip r:embed="rId3"/>
          <a:stretch/>
        </p:blipFill>
        <p:spPr>
          <a:xfrm>
            <a:off x="360" y="-7920"/>
            <a:ext cx="12191400" cy="6865560"/>
          </a:xfrm>
          <a:prstGeom prst="rect">
            <a:avLst/>
          </a:prstGeom>
          <a:ln w="0">
            <a:noFill/>
          </a:ln>
        </p:spPr>
      </p:pic>
      <p:sp>
        <p:nvSpPr>
          <p:cNvPr id="29" name="PlaceHolder 1"/>
          <p:cNvSpPr>
            <a:spLocks noGrp="1"/>
          </p:cNvSpPr>
          <p:nvPr>
            <p:ph type="title"/>
          </p:nvPr>
        </p:nvSpPr>
        <p:spPr>
          <a:xfrm>
            <a:off x="5646600" y="1168560"/>
            <a:ext cx="6103800" cy="2387160"/>
          </a:xfrm>
          <a:prstGeom prst="rect">
            <a:avLst/>
          </a:prstGeom>
          <a:noFill/>
          <a:ln w="0">
            <a:noFill/>
          </a:ln>
        </p:spPr>
        <p:txBody>
          <a:bodyPr numCol="1" spcCol="0" lIns="0" rIns="0" tIns="0" bIns="0" anchor="b">
            <a:noAutofit/>
          </a:bodyPr>
          <a:p>
            <a:pPr indent="0">
              <a:lnSpc>
                <a:spcPct val="90000"/>
              </a:lnSpc>
              <a:buNone/>
            </a:pPr>
            <a:r>
              <a:rPr b="1" lang="en-US" sz="4800" strike="noStrike" u="none">
                <a:solidFill>
                  <a:schemeClr val="lt1"/>
                </a:solidFill>
                <a:uFillTx/>
                <a:latin typeface="Arial"/>
                <a:ea typeface="Arial"/>
              </a:rPr>
              <a:t>Chapter Number</a:t>
            </a:r>
            <a:endParaRPr b="0" lang="en-US" sz="4800" strike="noStrike" u="none">
              <a:solidFill>
                <a:schemeClr val="dk1"/>
              </a:solidFill>
              <a:uFillTx/>
              <a:latin typeface="Calibri"/>
            </a:endParaRPr>
          </a:p>
        </p:txBody>
      </p:sp>
      <p:sp>
        <p:nvSpPr>
          <p:cNvPr id="30" name="PlaceHolder 2"/>
          <p:cNvSpPr>
            <a:spLocks noGrp="1"/>
          </p:cNvSpPr>
          <p:nvPr>
            <p:ph type="body"/>
          </p:nvPr>
        </p:nvSpPr>
        <p:spPr>
          <a:xfrm>
            <a:off x="475200" y="808200"/>
            <a:ext cx="4712760" cy="5241600"/>
          </a:xfrm>
          <a:prstGeom prst="rect">
            <a:avLst/>
          </a:prstGeom>
          <a:noFill/>
          <a:ln w="0">
            <a:noFill/>
          </a:ln>
        </p:spPr>
        <p:txBody>
          <a:bodyPr lIns="90000" rIns="90000" tIns="45000" bIns="45000" anchor="t">
            <a:noAutofit/>
          </a:bodyPr>
          <a:p>
            <a:pPr indent="0">
              <a:lnSpc>
                <a:spcPct val="100000"/>
              </a:lnSpc>
              <a:buNone/>
              <a:tabLst>
                <a:tab algn="l" pos="0"/>
              </a:tabLst>
            </a:pPr>
            <a:r>
              <a:rPr b="1" lang="en-US" sz="1800" strike="noStrike" u="none">
                <a:solidFill>
                  <a:schemeClr val="lt1"/>
                </a:solidFill>
                <a:uFillTx/>
                <a:latin typeface="Calibri"/>
              </a:rPr>
              <a:t>Add Image Here</a:t>
            </a:r>
            <a:endParaRPr b="0" lang="en-US" sz="1800" strike="noStrike" u="none">
              <a:solidFill>
                <a:srgbClr val="000000"/>
              </a:solidFill>
              <a:uFillTx/>
              <a:latin typeface="Arial"/>
            </a:endParaRPr>
          </a:p>
        </p:txBody>
      </p:sp>
      <p:pic>
        <p:nvPicPr>
          <p:cNvPr id="31" name="Picture 7" descr="">
            <a:extLst>
              <a:ext uri="{C183D7F6-B498-43B3-948B-1728B52AA6E4}">
                <adec:decorative xmlns:adec="http://schemas.microsoft.com/office/drawing/2017/decorative" val="1"/>
              </a:ext>
            </a:extLst>
          </p:cNvPr>
          <p:cNvPicPr/>
          <p:nvPr/>
        </p:nvPicPr>
        <p:blipFill>
          <a:blip r:embed="rId4"/>
          <a:stretch/>
        </p:blipFill>
        <p:spPr>
          <a:xfrm>
            <a:off x="424800" y="6444360"/>
            <a:ext cx="1261440" cy="284760"/>
          </a:xfrm>
          <a:prstGeom prst="rect">
            <a:avLst/>
          </a:prstGeom>
          <a:ln w="0">
            <a:noFill/>
          </a:ln>
        </p:spPr>
      </p:pic>
      <p:sp>
        <p:nvSpPr>
          <p:cNvPr id="32" name="Slide Number Placeholder 5"/>
          <p:cNvSpPr/>
          <p:nvPr/>
        </p:nvSpPr>
        <p:spPr>
          <a:xfrm>
            <a:off x="11082240" y="6449040"/>
            <a:ext cx="734040" cy="365400"/>
          </a:xfrm>
          <a:prstGeom prst="rect">
            <a:avLst/>
          </a:prstGeom>
          <a:noFill/>
          <a:ln w="0">
            <a:noFill/>
          </a:ln>
        </p:spPr>
        <p:style>
          <a:lnRef idx="0"/>
          <a:fillRef idx="0"/>
          <a:effectRef idx="0"/>
          <a:fontRef idx="minor"/>
        </p:style>
        <p:txBody>
          <a:bodyPr anchor="ctr">
            <a:noAutofit/>
          </a:bodyPr>
          <a:p>
            <a:pPr algn="r">
              <a:lnSpc>
                <a:spcPct val="100000"/>
              </a:lnSpc>
            </a:pPr>
            <a:fld id="{010CAEAE-F580-45BF-B0FD-0703CDC1AF8A}" type="slidenum">
              <a:rPr b="0" lang="en-US" sz="1100" strike="noStrike" u="none">
                <a:solidFill>
                  <a:schemeClr val="lt1"/>
                </a:solidFill>
                <a:uFillTx/>
                <a:latin typeface="Calibri"/>
              </a:rPr>
              <a:t>1</a:t>
            </a:fld>
            <a:endParaRPr b="0" lang="en-US" sz="11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61" r:id="rId5"/>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33" name="Picture 6" descr=""/>
          <p:cNvPicPr/>
          <p:nvPr/>
        </p:nvPicPr>
        <p:blipFill>
          <a:blip r:embed="rId2"/>
          <a:stretch/>
        </p:blipFill>
        <p:spPr>
          <a:xfrm>
            <a:off x="477000" y="6356520"/>
            <a:ext cx="1579320" cy="353520"/>
          </a:xfrm>
          <a:prstGeom prst="rect">
            <a:avLst/>
          </a:prstGeom>
          <a:ln w="0">
            <a:noFill/>
          </a:ln>
        </p:spPr>
      </p:pic>
      <p:pic>
        <p:nvPicPr>
          <p:cNvPr id="34" name="Picture 9" descr=""/>
          <p:cNvPicPr/>
          <p:nvPr/>
        </p:nvPicPr>
        <p:blipFill>
          <a:blip r:embed="rId3"/>
          <a:stretch/>
        </p:blipFill>
        <p:spPr>
          <a:xfrm>
            <a:off x="360" y="0"/>
            <a:ext cx="12191400" cy="6865560"/>
          </a:xfrm>
          <a:prstGeom prst="rect">
            <a:avLst/>
          </a:prstGeom>
          <a:ln w="0">
            <a:noFill/>
          </a:ln>
        </p:spPr>
      </p:pic>
      <p:sp>
        <p:nvSpPr>
          <p:cNvPr id="35" name="PlaceHolder 1"/>
          <p:cNvSpPr>
            <a:spLocks noGrp="1"/>
          </p:cNvSpPr>
          <p:nvPr>
            <p:ph type="body"/>
          </p:nvPr>
        </p:nvSpPr>
        <p:spPr>
          <a:xfrm>
            <a:off x="1274400" y="2193480"/>
            <a:ext cx="9642600" cy="617760"/>
          </a:xfrm>
          <a:prstGeom prst="rect">
            <a:avLst/>
          </a:prstGeom>
          <a:noFill/>
          <a:ln w="0">
            <a:noFill/>
          </a:ln>
        </p:spPr>
        <p:txBody>
          <a:bodyPr numCol="1" spcCol="0" lIns="0" rIns="0" tIns="0" bIns="0" anchor="b">
            <a:noAutofit/>
          </a:bodyPr>
          <a:p>
            <a:pPr indent="0" algn="ctr">
              <a:lnSpc>
                <a:spcPct val="90000"/>
              </a:lnSpc>
              <a:spcBef>
                <a:spcPts val="1001"/>
              </a:spcBef>
              <a:buNone/>
              <a:tabLst>
                <a:tab algn="l" pos="0"/>
              </a:tabLst>
            </a:pPr>
            <a:r>
              <a:rPr b="0" lang="en-US" sz="5000" strike="noStrike" u="none">
                <a:solidFill>
                  <a:schemeClr val="lt1"/>
                </a:solidFill>
                <a:uFillTx/>
                <a:latin typeface="Arial"/>
                <a:ea typeface="Arial"/>
              </a:rPr>
              <a:t>Unit 1</a:t>
            </a:r>
            <a:endParaRPr b="0" lang="en-US" sz="5000" strike="noStrike" u="none">
              <a:solidFill>
                <a:srgbClr val="000000"/>
              </a:solidFill>
              <a:uFillTx/>
              <a:latin typeface="Arial"/>
            </a:endParaRPr>
          </a:p>
        </p:txBody>
      </p:sp>
      <p:sp>
        <p:nvSpPr>
          <p:cNvPr id="36" name="PlaceHolder 2"/>
          <p:cNvSpPr>
            <a:spLocks noGrp="1"/>
          </p:cNvSpPr>
          <p:nvPr>
            <p:ph type="title"/>
          </p:nvPr>
        </p:nvSpPr>
        <p:spPr>
          <a:xfrm>
            <a:off x="838080" y="3096000"/>
            <a:ext cx="10515240" cy="671760"/>
          </a:xfrm>
          <a:prstGeom prst="rect">
            <a:avLst/>
          </a:prstGeom>
          <a:noFill/>
          <a:ln w="0">
            <a:noFill/>
          </a:ln>
        </p:spPr>
        <p:txBody>
          <a:bodyPr numCol="1" spcCol="0" lIns="0" rIns="0" tIns="0" bIns="0" anchor="t">
            <a:noAutofit/>
          </a:bodyPr>
          <a:p>
            <a:pPr indent="0" algn="ctr">
              <a:lnSpc>
                <a:spcPct val="90000"/>
              </a:lnSpc>
              <a:buNone/>
            </a:pPr>
            <a:r>
              <a:rPr b="1" lang="en-US" sz="3400" strike="noStrike" u="none">
                <a:solidFill>
                  <a:schemeClr val="lt1"/>
                </a:solidFill>
                <a:uFillTx/>
                <a:latin typeface="Arial"/>
                <a:ea typeface="Arial"/>
              </a:rPr>
              <a:t>Click to edit Master title style</a:t>
            </a:r>
            <a:endParaRPr b="0" lang="en-US" sz="3400" strike="noStrike" u="none">
              <a:solidFill>
                <a:schemeClr val="dk1"/>
              </a:solidFill>
              <a:uFillTx/>
              <a:latin typeface="Calibri"/>
            </a:endParaRPr>
          </a:p>
        </p:txBody>
      </p:sp>
      <p:pic>
        <p:nvPicPr>
          <p:cNvPr id="37" name="Picture 7" descr=""/>
          <p:cNvPicPr/>
          <p:nvPr/>
        </p:nvPicPr>
        <p:blipFill>
          <a:blip r:embed="rId4"/>
          <a:stretch/>
        </p:blipFill>
        <p:spPr>
          <a:xfrm>
            <a:off x="424800" y="6356520"/>
            <a:ext cx="1699200" cy="383400"/>
          </a:xfrm>
          <a:prstGeom prst="rect">
            <a:avLst/>
          </a:prstGeom>
          <a:ln w="0">
            <a:noFill/>
          </a:ln>
        </p:spPr>
      </p:pic>
      <p:sp>
        <p:nvSpPr>
          <p:cNvPr id="38" name="PlaceHolder 3"/>
          <p:cNvSpPr>
            <a:spLocks noGrp="1"/>
          </p:cNvSpPr>
          <p:nvPr>
            <p:ph type="ftr" idx="2"/>
          </p:nvPr>
        </p:nvSpPr>
        <p:spPr>
          <a:xfrm>
            <a:off x="2923920" y="6356520"/>
            <a:ext cx="8801280" cy="364680"/>
          </a:xfrm>
          <a:prstGeom prst="rect">
            <a:avLst/>
          </a:prstGeom>
          <a:noFill/>
          <a:ln w="0">
            <a:noFill/>
          </a:ln>
        </p:spPr>
        <p:txBody>
          <a:bodyPr lIns="91440" rIns="91440" tIns="45720" bIns="45720" anchor="ctr">
            <a:noAutofit/>
          </a:bodyPr>
          <a:lstStyle>
            <a:lvl1pPr indent="0">
              <a:lnSpc>
                <a:spcPct val="100000"/>
              </a:lnSpc>
              <a:buNone/>
              <a:defRPr b="0" lang="en-US" sz="1400" strike="noStrike" u="none">
                <a:solidFill>
                  <a:schemeClr val="lt1"/>
                </a:solidFill>
                <a:uFillTx/>
                <a:latin typeface="arial"/>
              </a:defRPr>
            </a:lvl1pPr>
          </a:lstStyle>
          <a:p>
            <a:pPr indent="0">
              <a:lnSpc>
                <a:spcPct val="100000"/>
              </a:lnSpc>
              <a:buNone/>
            </a:pPr>
            <a:r>
              <a:rPr b="0" lang="en-US" sz="1400" strike="noStrike" u="none">
                <a:solidFill>
                  <a:schemeClr val="lt1"/>
                </a:solidFill>
                <a:uFillTx/>
                <a:latin typeface="arial"/>
              </a:rPr>
              <a:t> </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3" r:id="rId5"/>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39" name="Picture 6" descr=""/>
          <p:cNvPicPr/>
          <p:nvPr/>
        </p:nvPicPr>
        <p:blipFill>
          <a:blip r:embed="rId2"/>
          <a:stretch/>
        </p:blipFill>
        <p:spPr>
          <a:xfrm>
            <a:off x="477000" y="6356520"/>
            <a:ext cx="1579320" cy="353520"/>
          </a:xfrm>
          <a:prstGeom prst="rect">
            <a:avLst/>
          </a:prstGeom>
          <a:ln w="0">
            <a:noFill/>
          </a:ln>
        </p:spPr>
      </p:pic>
      <p:pic>
        <p:nvPicPr>
          <p:cNvPr id="40" name="Picture 1" descr=""/>
          <p:cNvPicPr/>
          <p:nvPr/>
        </p:nvPicPr>
        <p:blipFill>
          <a:blip r:embed="rId3"/>
          <a:stretch/>
        </p:blipFill>
        <p:spPr>
          <a:xfrm>
            <a:off x="360" y="0"/>
            <a:ext cx="12191400" cy="6865560"/>
          </a:xfrm>
          <a:prstGeom prst="rect">
            <a:avLst/>
          </a:prstGeom>
          <a:ln w="0">
            <a:noFill/>
          </a:ln>
        </p:spPr>
      </p:pic>
      <p:sp>
        <p:nvSpPr>
          <p:cNvPr id="41" name="PlaceHolder 1"/>
          <p:cNvSpPr>
            <a:spLocks noGrp="1"/>
          </p:cNvSpPr>
          <p:nvPr>
            <p:ph type="body"/>
          </p:nvPr>
        </p:nvSpPr>
        <p:spPr>
          <a:xfrm>
            <a:off x="3997080" y="3112920"/>
            <a:ext cx="3297240" cy="617760"/>
          </a:xfrm>
          <a:prstGeom prst="rect">
            <a:avLst/>
          </a:prstGeom>
          <a:noFill/>
          <a:ln w="0">
            <a:noFill/>
          </a:ln>
        </p:spPr>
        <p:txBody>
          <a:bodyPr numCol="1" spcCol="0" lIns="0" rIns="0" tIns="0" bIns="0" anchor="b">
            <a:noAutofit/>
          </a:bodyPr>
          <a:p>
            <a:pPr indent="0">
              <a:lnSpc>
                <a:spcPct val="90000"/>
              </a:lnSpc>
              <a:spcBef>
                <a:spcPts val="1001"/>
              </a:spcBef>
              <a:buNone/>
              <a:tabLst>
                <a:tab algn="l" pos="0"/>
              </a:tabLst>
            </a:pPr>
            <a:r>
              <a:rPr b="0" lang="en-US" sz="3600" strike="noStrike" u="none">
                <a:solidFill>
                  <a:schemeClr val="lt1"/>
                </a:solidFill>
                <a:uFillTx/>
                <a:latin typeface="Arial"/>
                <a:ea typeface="Arial"/>
              </a:rPr>
              <a:t>Chapter 1</a:t>
            </a:r>
            <a:endParaRPr b="0" lang="en-US" sz="3600" strike="noStrike" u="none">
              <a:solidFill>
                <a:srgbClr val="000000"/>
              </a:solidFill>
              <a:uFillTx/>
              <a:latin typeface="Arial"/>
            </a:endParaRPr>
          </a:p>
        </p:txBody>
      </p:sp>
      <p:sp>
        <p:nvSpPr>
          <p:cNvPr id="42" name="PlaceHolder 2"/>
          <p:cNvSpPr>
            <a:spLocks noGrp="1"/>
          </p:cNvSpPr>
          <p:nvPr>
            <p:ph type="title"/>
          </p:nvPr>
        </p:nvSpPr>
        <p:spPr>
          <a:xfrm>
            <a:off x="3997080" y="4035600"/>
            <a:ext cx="6402240" cy="671760"/>
          </a:xfrm>
          <a:prstGeom prst="rect">
            <a:avLst/>
          </a:prstGeom>
          <a:noFill/>
          <a:ln w="0">
            <a:noFill/>
          </a:ln>
        </p:spPr>
        <p:txBody>
          <a:bodyPr numCol="1" spcCol="0" lIns="0" rIns="0" tIns="0" bIns="0" anchor="t">
            <a:noAutofit/>
          </a:bodyPr>
          <a:p>
            <a:pPr indent="0">
              <a:lnSpc>
                <a:spcPct val="90000"/>
              </a:lnSpc>
              <a:buNone/>
            </a:pPr>
            <a:r>
              <a:rPr b="1" lang="en-US" sz="3400" strike="noStrike" u="none">
                <a:solidFill>
                  <a:schemeClr val="lt1"/>
                </a:solidFill>
                <a:uFillTx/>
                <a:latin typeface="Arial"/>
                <a:ea typeface="Arial"/>
              </a:rPr>
              <a:t>Click to edit Master title style</a:t>
            </a:r>
            <a:endParaRPr b="0" lang="en-US" sz="3400" strike="noStrike" u="none">
              <a:solidFill>
                <a:schemeClr val="dk1"/>
              </a:solidFill>
              <a:uFillTx/>
              <a:latin typeface="Calibri"/>
            </a:endParaRPr>
          </a:p>
        </p:txBody>
      </p:sp>
      <p:sp>
        <p:nvSpPr>
          <p:cNvPr id="43" name="PlaceHolder 3"/>
          <p:cNvSpPr>
            <a:spLocks noGrp="1"/>
          </p:cNvSpPr>
          <p:nvPr>
            <p:ph type="body"/>
          </p:nvPr>
        </p:nvSpPr>
        <p:spPr>
          <a:xfrm>
            <a:off x="246240" y="314640"/>
            <a:ext cx="3342960" cy="4317480"/>
          </a:xfrm>
          <a:prstGeom prst="rect">
            <a:avLst/>
          </a:prstGeom>
          <a:noFill/>
          <a:ln w="0">
            <a:noFill/>
          </a:ln>
        </p:spPr>
        <p:txBody>
          <a:bodyPr lIns="90000" rIns="90000" tIns="45000" bIns="45000" anchor="t">
            <a:noAutofit/>
          </a:bodyPr>
          <a:p>
            <a:pPr indent="0">
              <a:lnSpc>
                <a:spcPct val="100000"/>
              </a:lnSpc>
              <a:buNone/>
            </a:pPr>
            <a:r>
              <a:rPr b="0" lang="en-US" sz="1800" strike="noStrike" u="none">
                <a:solidFill>
                  <a:schemeClr val="dk1"/>
                </a:solidFill>
                <a:uFillTx/>
                <a:latin typeface="Calibri"/>
              </a:rPr>
              <a:t>Click icon to add picture</a:t>
            </a:r>
            <a:endParaRPr b="0" lang="en-US" sz="1800" strike="noStrike" u="none">
              <a:solidFill>
                <a:srgbClr val="000000"/>
              </a:solidFill>
              <a:uFillTx/>
              <a:latin typeface="Arial"/>
            </a:endParaRPr>
          </a:p>
        </p:txBody>
      </p:sp>
      <p:pic>
        <p:nvPicPr>
          <p:cNvPr id="44" name="Picture 7" descr=""/>
          <p:cNvPicPr/>
          <p:nvPr/>
        </p:nvPicPr>
        <p:blipFill>
          <a:blip r:embed="rId4"/>
          <a:stretch/>
        </p:blipFill>
        <p:spPr>
          <a:xfrm>
            <a:off x="424800" y="6356520"/>
            <a:ext cx="1699200" cy="383400"/>
          </a:xfrm>
          <a:prstGeom prst="rect">
            <a:avLst/>
          </a:prstGeom>
          <a:ln w="0">
            <a:noFill/>
          </a:ln>
        </p:spPr>
      </p:pic>
      <p:sp>
        <p:nvSpPr>
          <p:cNvPr id="45" name="PlaceHolder 4"/>
          <p:cNvSpPr>
            <a:spLocks noGrp="1"/>
          </p:cNvSpPr>
          <p:nvPr>
            <p:ph type="ftr" idx="3"/>
          </p:nvPr>
        </p:nvSpPr>
        <p:spPr>
          <a:xfrm>
            <a:off x="2923920" y="6356520"/>
            <a:ext cx="8801280" cy="364680"/>
          </a:xfrm>
          <a:prstGeom prst="rect">
            <a:avLst/>
          </a:prstGeom>
          <a:noFill/>
          <a:ln w="0">
            <a:noFill/>
          </a:ln>
        </p:spPr>
        <p:txBody>
          <a:bodyPr lIns="91440" rIns="91440" tIns="45720" bIns="45720" anchor="ctr">
            <a:noAutofit/>
          </a:bodyPr>
          <a:lstStyle>
            <a:lvl1pPr indent="0">
              <a:lnSpc>
                <a:spcPct val="100000"/>
              </a:lnSpc>
              <a:buNone/>
              <a:defRPr b="0" lang="en-US" sz="1400" strike="noStrike" u="none">
                <a:solidFill>
                  <a:schemeClr val="lt1"/>
                </a:solidFill>
                <a:uFillTx/>
                <a:latin typeface="arial"/>
              </a:defRPr>
            </a:lvl1pPr>
          </a:lstStyle>
          <a:p>
            <a:pPr indent="0">
              <a:lnSpc>
                <a:spcPct val="100000"/>
              </a:lnSpc>
              <a:buNone/>
            </a:pPr>
            <a:r>
              <a:rPr b="0" lang="en-US" sz="1400" strike="noStrike" u="none">
                <a:solidFill>
                  <a:schemeClr val="lt1"/>
                </a:solidFill>
                <a:uFillTx/>
                <a:latin typeface="arial"/>
              </a:rPr>
              <a:t> </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5" r:id="rId5"/>
  </p:sldLayoutIdLst>
</p:sldMaster>
</file>

<file path=ppt/slides/_rels/slide1.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7.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0.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5646600" y="1168560"/>
            <a:ext cx="6103800" cy="2387160"/>
          </a:xfrm>
          <a:prstGeom prst="rect">
            <a:avLst/>
          </a:prstGeom>
          <a:noFill/>
          <a:ln w="0">
            <a:noFill/>
          </a:ln>
        </p:spPr>
        <p:txBody>
          <a:bodyPr numCol="1" spcCol="0" lIns="0" rIns="0" tIns="0" bIns="0" anchor="b">
            <a:noAutofit/>
          </a:bodyPr>
          <a:p>
            <a:pPr indent="0">
              <a:lnSpc>
                <a:spcPct val="90000"/>
              </a:lnSpc>
              <a:buNone/>
            </a:pPr>
            <a:r>
              <a:rPr b="1" lang="en-US" sz="4800" strike="noStrike" u="none">
                <a:solidFill>
                  <a:schemeClr val="lt1"/>
                </a:solidFill>
                <a:uFillTx/>
                <a:latin typeface="Arial"/>
                <a:ea typeface="Arial"/>
              </a:rPr>
              <a:t>Java Programming, 10e</a:t>
            </a:r>
            <a:endParaRPr b="0" lang="en-US" sz="4800" strike="noStrike" u="none">
              <a:solidFill>
                <a:schemeClr val="dk1"/>
              </a:solidFill>
              <a:uFillTx/>
              <a:latin typeface="Calibri"/>
            </a:endParaRPr>
          </a:p>
        </p:txBody>
      </p:sp>
      <p:sp>
        <p:nvSpPr>
          <p:cNvPr id="90" name="PlaceHolder 2"/>
          <p:cNvSpPr>
            <a:spLocks noGrp="1"/>
          </p:cNvSpPr>
          <p:nvPr>
            <p:ph type="subTitle"/>
          </p:nvPr>
        </p:nvSpPr>
        <p:spPr>
          <a:xfrm>
            <a:off x="5646600" y="3809880"/>
            <a:ext cx="6103800" cy="1424520"/>
          </a:xfrm>
          <a:prstGeom prst="rect">
            <a:avLst/>
          </a:prstGeom>
          <a:noFill/>
          <a:ln w="0">
            <a:noFill/>
          </a:ln>
        </p:spPr>
        <p:txBody>
          <a:bodyPr numCol="1" spcCol="0" lIns="0" rIns="0" tIns="0" bIns="0" anchor="t">
            <a:noAutofit/>
          </a:bodyPr>
          <a:p>
            <a:pPr indent="0">
              <a:lnSpc>
                <a:spcPct val="100000"/>
              </a:lnSpc>
              <a:spcBef>
                <a:spcPts val="1001"/>
              </a:spcBef>
              <a:buNone/>
              <a:tabLst>
                <a:tab algn="l" pos="0"/>
              </a:tabLst>
            </a:pPr>
            <a:r>
              <a:rPr b="0" lang="en-US" sz="3200" strike="noStrike" u="none">
                <a:solidFill>
                  <a:schemeClr val="lt1"/>
                </a:solidFill>
                <a:uFillTx/>
                <a:latin typeface="Arial"/>
                <a:ea typeface="Arial"/>
              </a:rPr>
              <a:t>Chapter 02: Using Data</a:t>
            </a:r>
            <a:endParaRPr b="0" lang="en-US" sz="3200" strike="noStrike" u="none">
              <a:solidFill>
                <a:srgbClr val="000000"/>
              </a:solidFill>
              <a:uFillTx/>
              <a:latin typeface="Arial"/>
            </a:endParaRPr>
          </a:p>
        </p:txBody>
      </p:sp>
      <p:pic>
        <p:nvPicPr>
          <p:cNvPr id="91" name="Picture Placeholder 10" descr="">
            <a:extLst>
              <a:ext uri="{C183D7F6-B498-43B3-948B-1728B52AA6E4}">
                <adec:decorative xmlns:adec="http://schemas.microsoft.com/office/drawing/2017/decorative" val="1"/>
              </a:ext>
            </a:extLst>
          </p:cNvPr>
          <p:cNvPicPr/>
          <p:nvPr/>
        </p:nvPicPr>
        <p:blipFill>
          <a:blip r:embed="rId1"/>
          <a:stretch/>
        </p:blipFill>
        <p:spPr>
          <a:xfrm>
            <a:off x="475200" y="546480"/>
            <a:ext cx="4086000" cy="5223960"/>
          </a:xfrm>
          <a:prstGeom prst="rect">
            <a:avLst/>
          </a:prstGeom>
          <a:ln w="0">
            <a:noFill/>
          </a:ln>
        </p:spPr>
      </p:pic>
      <p:sp>
        <p:nvSpPr>
          <p:cNvPr id="92" name="Copyright">
            <a:extLst>
              <a:ext uri="{C183D7F6-B498-43B3-948B-1728B52AA6E4}">
                <adec:decorative xmlns:adec="http://schemas.microsoft.com/office/drawing/2017/decorative" val="1"/>
              </a:ext>
            </a:extLst>
          </p:cNvPr>
          <p:cNvSpPr/>
          <p:nvPr/>
        </p:nvSpPr>
        <p:spPr>
          <a:xfrm>
            <a:off x="2103120" y="6355080"/>
            <a:ext cx="8960760" cy="5166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400" strike="noStrike" u="none">
                <a:solidFill>
                  <a:schemeClr val="lt1"/>
                </a:solidFill>
                <a:uFillTx/>
                <a:latin typeface="Arial"/>
              </a:rPr>
              <a:t>Joyce Farrell, Java Programming, 10th Edition. © 2023 Cengage. All Rights Reserved. May not be scanned, copied or duplicated, or posted to a publicly accessible website, in whole or in part.</a:t>
            </a:r>
            <a:endParaRPr b="0" lang="en-US" sz="1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838080" y="365040"/>
            <a:ext cx="10861920" cy="671760"/>
          </a:xfrm>
          <a:prstGeom prst="rect">
            <a:avLst/>
          </a:prstGeom>
          <a:noFill/>
          <a:ln w="0">
            <a:noFill/>
          </a:ln>
        </p:spPr>
        <p:txBody>
          <a:bodyPr numCol="1" spcCol="0" lIns="0" rIns="0" tIns="0" bIns="0" anchor="t">
            <a:noAutofit/>
          </a:bodyPr>
          <a:p>
            <a:pPr indent="0" algn="ctr">
              <a:lnSpc>
                <a:spcPct val="90000"/>
              </a:lnSpc>
              <a:buNone/>
            </a:pPr>
            <a:r>
              <a:rPr b="1" lang="en-US" sz="3400" strike="noStrike" u="none">
                <a:solidFill>
                  <a:srgbClr val="004a78"/>
                </a:solidFill>
                <a:uFillTx/>
                <a:latin typeface="Arial"/>
                <a:ea typeface="Arial"/>
              </a:rPr>
              <a:t>2.1 Declaring and Using Constants and Variables (8 of 8)</a:t>
            </a:r>
            <a:endParaRPr b="0" lang="en-US" sz="3400" strike="noStrike" u="none">
              <a:solidFill>
                <a:schemeClr val="dk1"/>
              </a:solidFill>
              <a:uFillTx/>
              <a:latin typeface="Calibri"/>
            </a:endParaRPr>
          </a:p>
        </p:txBody>
      </p:sp>
      <p:sp>
        <p:nvSpPr>
          <p:cNvPr id="110" name="PlaceHolder 2"/>
          <p:cNvSpPr>
            <a:spLocks noGrp="1"/>
          </p:cNvSpPr>
          <p:nvPr>
            <p:ph/>
          </p:nvPr>
        </p:nvSpPr>
        <p:spPr>
          <a:xfrm>
            <a:off x="743400" y="1289520"/>
            <a:ext cx="10711080" cy="3732480"/>
          </a:xfrm>
          <a:prstGeom prst="rect">
            <a:avLst/>
          </a:prstGeom>
          <a:noFill/>
          <a:ln w="0">
            <a:noFill/>
          </a:ln>
        </p:spPr>
        <p:txBody>
          <a:bodyPr numCol="1" spcCol="0" lIns="0" rIns="0" tIns="0" bIns="0" anchor="t">
            <a:noAutofit/>
          </a:bodyPr>
          <a:p>
            <a:pPr indent="0">
              <a:lnSpc>
                <a:spcPct val="90000"/>
              </a:lnSpc>
              <a:spcBef>
                <a:spcPts val="1001"/>
              </a:spcBef>
              <a:buNone/>
              <a:tabLst>
                <a:tab algn="l" pos="0"/>
              </a:tabLst>
            </a:pPr>
            <a:r>
              <a:rPr b="1" lang="en-US" sz="2400" strike="noStrike" u="none">
                <a:solidFill>
                  <a:srgbClr val="006298"/>
                </a:solidFill>
                <a:uFillTx/>
                <a:latin typeface="Arial"/>
                <a:ea typeface="Arial"/>
              </a:rPr>
              <a:t>Concatenated</a:t>
            </a:r>
            <a:endParaRPr b="0" lang="en-US" sz="2400" strike="noStrike" u="none">
              <a:solidFill>
                <a:srgbClr val="000000"/>
              </a:solidFill>
              <a:uFillTx/>
              <a:latin typeface="Arial"/>
            </a:endParaRPr>
          </a:p>
          <a:p>
            <a:pPr marL="343080" indent="-343080">
              <a:lnSpc>
                <a:spcPct val="90000"/>
              </a:lnSpc>
              <a:spcBef>
                <a:spcPts val="1001"/>
              </a:spcBef>
              <a:buClr>
                <a:srgbClr val="000000"/>
              </a:buClr>
              <a:buFont typeface="Arial"/>
              <a:buChar char="•"/>
              <a:tabLst>
                <a:tab algn="l" pos="0"/>
              </a:tabLst>
            </a:pPr>
            <a:r>
              <a:rPr b="0" lang="en-US" sz="2400" strike="noStrike" u="none">
                <a:solidFill>
                  <a:srgbClr val="000000"/>
                </a:solidFill>
                <a:uFillTx/>
                <a:latin typeface="Arial"/>
                <a:ea typeface="Arial"/>
              </a:rPr>
              <a:t>A numeric variable is concatenated to a String using the plus sign </a:t>
            </a:r>
            <a:endParaRPr b="0" lang="en-US" sz="2400" strike="noStrike" u="none">
              <a:solidFill>
                <a:srgbClr val="000000"/>
              </a:solidFill>
              <a:uFillTx/>
              <a:latin typeface="Arial"/>
            </a:endParaRPr>
          </a:p>
          <a:p>
            <a:pPr marL="343080" indent="-343080">
              <a:lnSpc>
                <a:spcPct val="90000"/>
              </a:lnSpc>
              <a:spcBef>
                <a:spcPts val="1001"/>
              </a:spcBef>
              <a:buClr>
                <a:srgbClr val="000000"/>
              </a:buClr>
              <a:buFont typeface="Arial"/>
              <a:buChar char="•"/>
              <a:tabLst>
                <a:tab algn="l" pos="0"/>
              </a:tabLst>
            </a:pPr>
            <a:r>
              <a:rPr b="0" lang="en-US" sz="2400" strike="noStrike" u="none">
                <a:solidFill>
                  <a:srgbClr val="000000"/>
                </a:solidFill>
                <a:uFillTx/>
                <a:latin typeface="Arial"/>
                <a:ea typeface="Arial"/>
              </a:rPr>
              <a:t>The entire expression becomes a String</a:t>
            </a:r>
            <a:endParaRPr b="0" lang="en-US" sz="2400" strike="noStrike" u="none">
              <a:solidFill>
                <a:srgbClr val="000000"/>
              </a:solidFill>
              <a:uFillTx/>
              <a:latin typeface="Arial"/>
            </a:endParaRPr>
          </a:p>
          <a:p>
            <a:pPr marL="343080" indent="-343080">
              <a:lnSpc>
                <a:spcPct val="90000"/>
              </a:lnSpc>
              <a:spcBef>
                <a:spcPts val="1001"/>
              </a:spcBef>
              <a:buClr>
                <a:srgbClr val="000000"/>
              </a:buClr>
              <a:buFont typeface="Arial"/>
              <a:buChar char="•"/>
              <a:tabLst>
                <a:tab algn="l" pos="0"/>
              </a:tabLst>
            </a:pPr>
            <a:r>
              <a:rPr b="0" lang="en-US" sz="2400" strike="noStrike" u="none">
                <a:solidFill>
                  <a:srgbClr val="000000"/>
                </a:solidFill>
                <a:uFillTx/>
                <a:latin typeface="Arial"/>
                <a:ea typeface="Arial"/>
              </a:rPr>
              <a:t>Use a dialog box to display values</a:t>
            </a:r>
            <a:endParaRPr b="0" lang="en-US" sz="2400" strike="noStrike" u="none">
              <a:solidFill>
                <a:srgbClr val="000000"/>
              </a:solidFill>
              <a:uFillTx/>
              <a:latin typeface="Arial"/>
            </a:endParaRPr>
          </a:p>
          <a:p>
            <a:pPr indent="0">
              <a:lnSpc>
                <a:spcPct val="90000"/>
              </a:lnSpc>
              <a:spcBef>
                <a:spcPts val="1001"/>
              </a:spcBef>
              <a:buNone/>
              <a:tabLst>
                <a:tab algn="l" pos="0"/>
              </a:tabLst>
            </a:pPr>
            <a:endParaRPr b="0" lang="en-US" sz="2400" strike="noStrike" u="none">
              <a:solidFill>
                <a:srgbClr val="000000"/>
              </a:solidFill>
              <a:uFillTx/>
              <a:latin typeface="Arial"/>
            </a:endParaRPr>
          </a:p>
          <a:p>
            <a:pPr indent="0">
              <a:lnSpc>
                <a:spcPct val="90000"/>
              </a:lnSpc>
              <a:spcBef>
                <a:spcPts val="1001"/>
              </a:spcBef>
              <a:buNone/>
              <a:tabLst>
                <a:tab algn="l" pos="0"/>
              </a:tabLst>
            </a:pPr>
            <a:endParaRPr b="0" lang="en-US" sz="2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838080" y="365040"/>
            <a:ext cx="10515240" cy="671760"/>
          </a:xfrm>
          <a:prstGeom prst="rect">
            <a:avLst/>
          </a:prstGeom>
          <a:noFill/>
          <a:ln w="0">
            <a:noFill/>
          </a:ln>
        </p:spPr>
        <p:txBody>
          <a:bodyPr numCol="1" spcCol="0" lIns="0" rIns="0" tIns="0" bIns="0" anchor="t">
            <a:noAutofit/>
          </a:bodyPr>
          <a:p>
            <a:pPr indent="0" algn="ctr">
              <a:lnSpc>
                <a:spcPct val="90000"/>
              </a:lnSpc>
              <a:buNone/>
            </a:pPr>
            <a:r>
              <a:rPr b="1" lang="en-US" sz="3400" strike="noStrike" u="none">
                <a:solidFill>
                  <a:srgbClr val="004a78"/>
                </a:solidFill>
                <a:uFillTx/>
                <a:latin typeface="Arial"/>
                <a:ea typeface="Arial"/>
              </a:rPr>
              <a:t>2.2 Learning About Integer Data Types (1 of 1)</a:t>
            </a:r>
            <a:endParaRPr b="0" lang="en-US" sz="3400" strike="noStrike" u="none">
              <a:solidFill>
                <a:schemeClr val="dk1"/>
              </a:solidFill>
              <a:uFillTx/>
              <a:latin typeface="Calibri"/>
            </a:endParaRPr>
          </a:p>
        </p:txBody>
      </p:sp>
      <p:sp>
        <p:nvSpPr>
          <p:cNvPr id="112" name="PlaceHolder 2"/>
          <p:cNvSpPr>
            <a:spLocks noGrp="1"/>
          </p:cNvSpPr>
          <p:nvPr>
            <p:ph/>
          </p:nvPr>
        </p:nvSpPr>
        <p:spPr>
          <a:xfrm>
            <a:off x="743400" y="1289520"/>
            <a:ext cx="10711080" cy="3732480"/>
          </a:xfrm>
          <a:prstGeom prst="rect">
            <a:avLst/>
          </a:prstGeom>
          <a:noFill/>
          <a:ln w="0">
            <a:noFill/>
          </a:ln>
        </p:spPr>
        <p:txBody>
          <a:bodyPr numCol="1" spcCol="0" lIns="0" rIns="0" tIns="0" bIns="0" anchor="t">
            <a:noAutofit/>
          </a:bodyPr>
          <a:p>
            <a:pPr indent="0">
              <a:lnSpc>
                <a:spcPct val="90000"/>
              </a:lnSpc>
              <a:spcBef>
                <a:spcPts val="1001"/>
              </a:spcBef>
              <a:buNone/>
              <a:tabLst>
                <a:tab algn="l" pos="0"/>
              </a:tabLst>
            </a:pPr>
            <a:r>
              <a:rPr b="1" lang="en-US" sz="2400" strike="noStrike" u="none">
                <a:solidFill>
                  <a:srgbClr val="006298"/>
                </a:solidFill>
                <a:uFillTx/>
                <a:latin typeface="Arial"/>
                <a:ea typeface="Arial"/>
              </a:rPr>
              <a:t>Integer</a:t>
            </a:r>
            <a:endParaRPr b="0" lang="en-US" sz="2400" strike="noStrike" u="none">
              <a:solidFill>
                <a:srgbClr val="000000"/>
              </a:solidFill>
              <a:uFillTx/>
              <a:latin typeface="Arial"/>
            </a:endParaRPr>
          </a:p>
          <a:p>
            <a:pPr marL="343080" indent="-343080">
              <a:lnSpc>
                <a:spcPct val="90000"/>
              </a:lnSpc>
              <a:spcBef>
                <a:spcPts val="1001"/>
              </a:spcBef>
              <a:buClr>
                <a:srgbClr val="000000"/>
              </a:buClr>
              <a:buFont typeface="Arial"/>
              <a:buChar char="•"/>
              <a:tabLst>
                <a:tab algn="l" pos="0"/>
              </a:tabLst>
            </a:pPr>
            <a:r>
              <a:rPr b="0" lang="en-US" sz="2400" strike="noStrike" u="none">
                <a:solidFill>
                  <a:srgbClr val="000000"/>
                </a:solidFill>
                <a:uFillTx/>
                <a:latin typeface="Arial"/>
                <a:ea typeface="Arial"/>
              </a:rPr>
              <a:t>Whole number without decimal places</a:t>
            </a:r>
            <a:endParaRPr b="0" lang="en-US" sz="2400" strike="noStrike" u="none">
              <a:solidFill>
                <a:srgbClr val="000000"/>
              </a:solidFill>
              <a:uFillTx/>
              <a:latin typeface="Arial"/>
            </a:endParaRPr>
          </a:p>
          <a:p>
            <a:pPr marL="343080" indent="-343080">
              <a:lnSpc>
                <a:spcPct val="90000"/>
              </a:lnSpc>
              <a:spcBef>
                <a:spcPts val="1001"/>
              </a:spcBef>
              <a:buClr>
                <a:srgbClr val="000000"/>
              </a:buClr>
              <a:buFont typeface="Arial"/>
              <a:buChar char="•"/>
              <a:tabLst>
                <a:tab algn="l" pos="0"/>
              </a:tabLst>
            </a:pPr>
            <a:r>
              <a:rPr b="0" lang="en-US" sz="2400" strike="noStrike" u="none">
                <a:solidFill>
                  <a:srgbClr val="000000"/>
                </a:solidFill>
                <a:uFillTx/>
                <a:latin typeface="Arial"/>
                <a:ea typeface="Arial"/>
              </a:rPr>
              <a:t>int, byte, short and long</a:t>
            </a:r>
            <a:endParaRPr b="0" lang="en-US" sz="2400" strike="noStrike" u="none">
              <a:solidFill>
                <a:srgbClr val="000000"/>
              </a:solidFill>
              <a:uFillTx/>
              <a:latin typeface="Arial"/>
            </a:endParaRPr>
          </a:p>
          <a:p>
            <a:pPr marL="343080" indent="-343080">
              <a:lnSpc>
                <a:spcPct val="90000"/>
              </a:lnSpc>
              <a:spcBef>
                <a:spcPts val="1001"/>
              </a:spcBef>
              <a:buClr>
                <a:srgbClr val="000000"/>
              </a:buClr>
              <a:buFont typeface="Arial"/>
              <a:buChar char="•"/>
              <a:tabLst>
                <a:tab algn="l" pos="0"/>
              </a:tabLst>
            </a:pPr>
            <a:r>
              <a:rPr b="0" lang="en-US" sz="2400" strike="noStrike" u="none">
                <a:solidFill>
                  <a:srgbClr val="000000"/>
                </a:solidFill>
                <a:uFillTx/>
                <a:latin typeface="Arial"/>
                <a:ea typeface="Arial"/>
              </a:rPr>
              <a:t>If you attempt to assign a value too large for the data type of variable, the compiler issues an error message</a:t>
            </a:r>
            <a:endParaRPr b="0" lang="en-US" sz="2400" strike="noStrike" u="none">
              <a:solidFill>
                <a:srgbClr val="000000"/>
              </a:solidFill>
              <a:uFillTx/>
              <a:latin typeface="Arial"/>
            </a:endParaRPr>
          </a:p>
          <a:p>
            <a:pPr marL="343080" indent="-343080">
              <a:lnSpc>
                <a:spcPct val="90000"/>
              </a:lnSpc>
              <a:spcBef>
                <a:spcPts val="1001"/>
              </a:spcBef>
              <a:buClr>
                <a:srgbClr val="000000"/>
              </a:buClr>
              <a:buFont typeface="Arial"/>
              <a:buChar char="•"/>
              <a:tabLst>
                <a:tab algn="l" pos="0"/>
              </a:tabLst>
            </a:pPr>
            <a:r>
              <a:rPr b="0" lang="en-US" sz="2400" strike="noStrike" u="none">
                <a:solidFill>
                  <a:srgbClr val="000000"/>
                </a:solidFill>
                <a:uFillTx/>
                <a:latin typeface="Arial"/>
                <a:ea typeface="Arial"/>
              </a:rPr>
              <a:t>If you choose a data type larger than you need, you waste memory.</a:t>
            </a:r>
            <a:endParaRPr b="0" lang="en-US" sz="2400" strike="noStrike" u="none">
              <a:solidFill>
                <a:srgbClr val="000000"/>
              </a:solidFill>
              <a:uFillTx/>
              <a:latin typeface="Arial"/>
            </a:endParaRPr>
          </a:p>
          <a:p>
            <a:pPr indent="0">
              <a:lnSpc>
                <a:spcPct val="90000"/>
              </a:lnSpc>
              <a:spcBef>
                <a:spcPts val="1001"/>
              </a:spcBef>
              <a:buNone/>
              <a:tabLst>
                <a:tab algn="l" pos="0"/>
              </a:tabLst>
            </a:pPr>
            <a:endParaRPr b="0" lang="en-US" sz="2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838080" y="365040"/>
            <a:ext cx="10515240" cy="671760"/>
          </a:xfrm>
          <a:prstGeom prst="rect">
            <a:avLst/>
          </a:prstGeom>
          <a:noFill/>
          <a:ln w="0">
            <a:noFill/>
          </a:ln>
        </p:spPr>
        <p:txBody>
          <a:bodyPr numCol="1" spcCol="0" lIns="0" rIns="0" tIns="0" bIns="0" anchor="t">
            <a:noAutofit/>
          </a:bodyPr>
          <a:p>
            <a:pPr indent="0" algn="ctr">
              <a:lnSpc>
                <a:spcPct val="90000"/>
              </a:lnSpc>
              <a:buNone/>
            </a:pPr>
            <a:r>
              <a:rPr b="1" lang="en-US" sz="3400" strike="noStrike" u="none">
                <a:solidFill>
                  <a:srgbClr val="004a78"/>
                </a:solidFill>
                <a:uFillTx/>
                <a:latin typeface="Arial"/>
                <a:ea typeface="Arial"/>
              </a:rPr>
              <a:t>Chapter Objectives</a:t>
            </a:r>
            <a:endParaRPr b="0" lang="en-US" sz="3400" strike="noStrike" u="none">
              <a:solidFill>
                <a:schemeClr val="dk1"/>
              </a:solidFill>
              <a:uFillTx/>
              <a:latin typeface="Calibri"/>
            </a:endParaRPr>
          </a:p>
        </p:txBody>
      </p:sp>
      <p:sp>
        <p:nvSpPr>
          <p:cNvPr id="94" name="PlaceHolder 2"/>
          <p:cNvSpPr>
            <a:spLocks noGrp="1"/>
          </p:cNvSpPr>
          <p:nvPr>
            <p:ph/>
          </p:nvPr>
        </p:nvSpPr>
        <p:spPr>
          <a:xfrm>
            <a:off x="743400" y="1289520"/>
            <a:ext cx="10711080" cy="3732480"/>
          </a:xfrm>
          <a:prstGeom prst="rect">
            <a:avLst/>
          </a:prstGeom>
          <a:noFill/>
          <a:ln w="0">
            <a:noFill/>
          </a:ln>
        </p:spPr>
        <p:txBody>
          <a:bodyPr numCol="1" spcCol="0" lIns="0" rIns="0" tIns="0" bIns="0" anchor="t">
            <a:noAutofit/>
          </a:bodyPr>
          <a:p>
            <a:pPr marL="571680" indent="-571680">
              <a:lnSpc>
                <a:spcPct val="90000"/>
              </a:lnSpc>
              <a:spcAft>
                <a:spcPts val="1199"/>
              </a:spcAft>
              <a:buNone/>
              <a:tabLst>
                <a:tab algn="l" pos="0"/>
              </a:tabLst>
            </a:pPr>
            <a:r>
              <a:rPr b="0" lang="en-US" sz="2400" strike="noStrike" u="none">
                <a:solidFill>
                  <a:srgbClr val="000000"/>
                </a:solidFill>
                <a:uFillTx/>
                <a:latin typeface="Arial"/>
                <a:ea typeface="Arial"/>
              </a:rPr>
              <a:t>By the end of this chapter, you should be able to:</a:t>
            </a:r>
            <a:endParaRPr b="0" lang="en-US" sz="2400" strike="noStrike" u="none">
              <a:solidFill>
                <a:srgbClr val="000000"/>
              </a:solidFill>
              <a:uFillTx/>
              <a:latin typeface="Arial"/>
            </a:endParaRPr>
          </a:p>
          <a:p>
            <a:pPr indent="0">
              <a:lnSpc>
                <a:spcPct val="107000"/>
              </a:lnSpc>
              <a:buNone/>
              <a:tabLst>
                <a:tab algn="l" pos="0"/>
              </a:tabLst>
            </a:pPr>
            <a:r>
              <a:rPr b="0" lang="en-US" sz="2400" strike="noStrike" u="none">
                <a:solidFill>
                  <a:srgbClr val="000000"/>
                </a:solidFill>
                <a:uFillTx/>
                <a:latin typeface="Arial"/>
                <a:ea typeface="Arial"/>
              </a:rPr>
              <a:t>02.01 Declare and use constants and variables</a:t>
            </a:r>
            <a:endParaRPr b="0" lang="en-US" sz="2400" strike="noStrike" u="none">
              <a:solidFill>
                <a:srgbClr val="000000"/>
              </a:solidFill>
              <a:uFillTx/>
              <a:latin typeface="Arial"/>
            </a:endParaRPr>
          </a:p>
          <a:p>
            <a:pPr indent="0">
              <a:lnSpc>
                <a:spcPct val="107000"/>
              </a:lnSpc>
              <a:buNone/>
              <a:tabLst>
                <a:tab algn="l" pos="0"/>
              </a:tabLst>
            </a:pPr>
            <a:r>
              <a:rPr b="0" lang="en-US" sz="2400" strike="noStrike" u="none">
                <a:solidFill>
                  <a:srgbClr val="000000"/>
                </a:solidFill>
                <a:uFillTx/>
                <a:latin typeface="Arial"/>
                <a:ea typeface="Arial"/>
              </a:rPr>
              <a:t>02.02 Use integer data types</a:t>
            </a:r>
            <a:endParaRPr b="0" lang="en-US" sz="2400" strike="noStrike" u="none">
              <a:solidFill>
                <a:srgbClr val="000000"/>
              </a:solidFill>
              <a:uFillTx/>
              <a:latin typeface="Arial"/>
            </a:endParaRPr>
          </a:p>
          <a:p>
            <a:pPr indent="0">
              <a:lnSpc>
                <a:spcPct val="107000"/>
              </a:lnSpc>
              <a:buNone/>
              <a:tabLst>
                <a:tab algn="l" pos="0"/>
              </a:tabLst>
            </a:pPr>
            <a:r>
              <a:rPr b="0" lang="en-US" sz="2400" strike="noStrike" u="none">
                <a:solidFill>
                  <a:srgbClr val="000000"/>
                </a:solidFill>
                <a:uFillTx/>
                <a:latin typeface="Arial"/>
                <a:ea typeface="Arial"/>
              </a:rPr>
              <a:t>02.03 Use the </a:t>
            </a:r>
            <a:r>
              <a:rPr b="0" lang="en-US" sz="2400" strike="noStrike" u="none">
                <a:solidFill>
                  <a:srgbClr val="000000"/>
                </a:solidFill>
                <a:uFillTx/>
                <a:latin typeface="Courier New"/>
                <a:ea typeface="Arial"/>
              </a:rPr>
              <a:t>boolean</a:t>
            </a:r>
            <a:r>
              <a:rPr b="0" lang="en-US" sz="2400" strike="noStrike" u="none">
                <a:solidFill>
                  <a:srgbClr val="000000"/>
                </a:solidFill>
                <a:uFillTx/>
                <a:latin typeface="Arial"/>
                <a:ea typeface="Arial"/>
              </a:rPr>
              <a:t> data type</a:t>
            </a:r>
            <a:endParaRPr b="0" lang="en-US" sz="2400" strike="noStrike" u="none">
              <a:solidFill>
                <a:srgbClr val="000000"/>
              </a:solidFill>
              <a:uFillTx/>
              <a:latin typeface="Arial"/>
            </a:endParaRPr>
          </a:p>
          <a:p>
            <a:pPr indent="0">
              <a:lnSpc>
                <a:spcPct val="107000"/>
              </a:lnSpc>
              <a:buNone/>
              <a:tabLst>
                <a:tab algn="l" pos="0"/>
              </a:tabLst>
            </a:pPr>
            <a:r>
              <a:rPr b="0" lang="en-US" sz="2400" strike="noStrike" u="none">
                <a:solidFill>
                  <a:srgbClr val="000000"/>
                </a:solidFill>
                <a:uFillTx/>
                <a:latin typeface="Arial"/>
                <a:ea typeface="Arial"/>
              </a:rPr>
              <a:t>02.04 Use floating-point data types</a:t>
            </a:r>
            <a:endParaRPr b="0" lang="en-US" sz="2400" strike="noStrike" u="none">
              <a:solidFill>
                <a:srgbClr val="000000"/>
              </a:solidFill>
              <a:uFillTx/>
              <a:latin typeface="Arial"/>
            </a:endParaRPr>
          </a:p>
          <a:p>
            <a:pPr indent="0">
              <a:lnSpc>
                <a:spcPct val="107000"/>
              </a:lnSpc>
              <a:buNone/>
              <a:tabLst>
                <a:tab algn="l" pos="0"/>
              </a:tabLst>
            </a:pPr>
            <a:r>
              <a:rPr b="0" lang="en-US" sz="2400" strike="noStrike" u="none">
                <a:solidFill>
                  <a:srgbClr val="000000"/>
                </a:solidFill>
                <a:uFillTx/>
                <a:latin typeface="Arial"/>
                <a:ea typeface="Arial"/>
              </a:rPr>
              <a:t>02.05 Use the </a:t>
            </a:r>
            <a:r>
              <a:rPr b="0" lang="en-US" sz="2400" strike="noStrike" u="none">
                <a:solidFill>
                  <a:srgbClr val="000000"/>
                </a:solidFill>
                <a:uFillTx/>
                <a:latin typeface="Courier New"/>
                <a:ea typeface="Arial"/>
              </a:rPr>
              <a:t>char</a:t>
            </a:r>
            <a:r>
              <a:rPr b="0" lang="en-US" sz="2400" strike="noStrike" u="none">
                <a:solidFill>
                  <a:srgbClr val="000000"/>
                </a:solidFill>
                <a:uFillTx/>
                <a:latin typeface="Arial"/>
                <a:ea typeface="Arial"/>
              </a:rPr>
              <a:t> data type</a:t>
            </a:r>
            <a:endParaRPr b="0" lang="en-US" sz="2400" strike="noStrike" u="none">
              <a:solidFill>
                <a:srgbClr val="000000"/>
              </a:solidFill>
              <a:uFillTx/>
              <a:latin typeface="Arial"/>
            </a:endParaRPr>
          </a:p>
          <a:p>
            <a:pPr indent="0">
              <a:lnSpc>
                <a:spcPct val="107000"/>
              </a:lnSpc>
              <a:buNone/>
              <a:tabLst>
                <a:tab algn="l" pos="0"/>
              </a:tabLst>
            </a:pPr>
            <a:r>
              <a:rPr b="0" lang="en-US" sz="2400" strike="noStrike" u="none">
                <a:solidFill>
                  <a:srgbClr val="000000"/>
                </a:solidFill>
                <a:uFillTx/>
                <a:latin typeface="Arial"/>
                <a:ea typeface="Arial"/>
              </a:rPr>
              <a:t>02.06 Use the </a:t>
            </a:r>
            <a:r>
              <a:rPr b="0" lang="en-US" sz="2400" strike="noStrike" u="none">
                <a:solidFill>
                  <a:srgbClr val="000000"/>
                </a:solidFill>
                <a:uFillTx/>
                <a:latin typeface="Courier New"/>
                <a:ea typeface="Arial"/>
              </a:rPr>
              <a:t>Scanner</a:t>
            </a:r>
            <a:r>
              <a:rPr b="0" lang="en-US" sz="2400" strike="noStrike" u="none">
                <a:solidFill>
                  <a:srgbClr val="000000"/>
                </a:solidFill>
                <a:uFillTx/>
                <a:latin typeface="Arial"/>
                <a:ea typeface="Arial"/>
              </a:rPr>
              <a:t> class to accept keyboard input</a:t>
            </a:r>
            <a:endParaRPr b="0" lang="en-US" sz="2400" strike="noStrike" u="none">
              <a:solidFill>
                <a:srgbClr val="000000"/>
              </a:solidFill>
              <a:uFillTx/>
              <a:latin typeface="Arial"/>
            </a:endParaRPr>
          </a:p>
          <a:p>
            <a:pPr indent="0">
              <a:lnSpc>
                <a:spcPct val="107000"/>
              </a:lnSpc>
              <a:buNone/>
              <a:tabLst>
                <a:tab algn="l" pos="0"/>
              </a:tabLst>
            </a:pPr>
            <a:r>
              <a:rPr b="0" lang="en-US" sz="2400" strike="noStrike" u="none">
                <a:solidFill>
                  <a:srgbClr val="000000"/>
                </a:solidFill>
                <a:uFillTx/>
                <a:latin typeface="Arial"/>
                <a:ea typeface="Arial"/>
              </a:rPr>
              <a:t>02.07 Use the </a:t>
            </a:r>
            <a:r>
              <a:rPr b="0" lang="en-US" sz="2400" strike="noStrike" u="none">
                <a:solidFill>
                  <a:srgbClr val="000000"/>
                </a:solidFill>
                <a:uFillTx/>
                <a:latin typeface="Courier New"/>
                <a:ea typeface="Arial"/>
              </a:rPr>
              <a:t>JOptionPane</a:t>
            </a:r>
            <a:r>
              <a:rPr b="0" lang="en-US" sz="2400" strike="noStrike" u="none">
                <a:solidFill>
                  <a:srgbClr val="000000"/>
                </a:solidFill>
                <a:uFillTx/>
                <a:latin typeface="Arial"/>
                <a:ea typeface="Arial"/>
              </a:rPr>
              <a:t> class to accept GUI input</a:t>
            </a:r>
            <a:endParaRPr b="0" lang="en-US" sz="2400" strike="noStrike" u="none">
              <a:solidFill>
                <a:srgbClr val="000000"/>
              </a:solidFill>
              <a:uFillTx/>
              <a:latin typeface="Arial"/>
            </a:endParaRPr>
          </a:p>
          <a:p>
            <a:pPr indent="0">
              <a:lnSpc>
                <a:spcPct val="107000"/>
              </a:lnSpc>
              <a:buNone/>
              <a:tabLst>
                <a:tab algn="l" pos="0"/>
              </a:tabLst>
            </a:pPr>
            <a:r>
              <a:rPr b="0" lang="en-US" sz="2400" strike="noStrike" u="none">
                <a:solidFill>
                  <a:srgbClr val="000000"/>
                </a:solidFill>
                <a:uFillTx/>
                <a:latin typeface="Arial"/>
                <a:ea typeface="Arial"/>
              </a:rPr>
              <a:t>02.08 Perform arithmetic using variables and constants</a:t>
            </a:r>
            <a:endParaRPr b="0" lang="en-US" sz="2400" strike="noStrike" u="none">
              <a:solidFill>
                <a:srgbClr val="000000"/>
              </a:solidFill>
              <a:uFillTx/>
              <a:latin typeface="Arial"/>
            </a:endParaRPr>
          </a:p>
          <a:p>
            <a:pPr indent="0">
              <a:lnSpc>
                <a:spcPct val="107000"/>
              </a:lnSpc>
              <a:spcAft>
                <a:spcPts val="799"/>
              </a:spcAft>
              <a:buNone/>
              <a:tabLst>
                <a:tab algn="l" pos="0"/>
              </a:tabLst>
            </a:pPr>
            <a:r>
              <a:rPr b="0" lang="en-US" sz="2400" strike="noStrike" u="none">
                <a:solidFill>
                  <a:srgbClr val="000000"/>
                </a:solidFill>
                <a:uFillTx/>
                <a:latin typeface="Arial"/>
                <a:ea typeface="Arial"/>
              </a:rPr>
              <a:t>02.09 Describe type conversion</a:t>
            </a:r>
            <a:endParaRPr b="0" lang="en-US" sz="2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838080" y="365040"/>
            <a:ext cx="10910880" cy="671760"/>
          </a:xfrm>
          <a:prstGeom prst="rect">
            <a:avLst/>
          </a:prstGeom>
          <a:noFill/>
          <a:ln w="0">
            <a:noFill/>
          </a:ln>
        </p:spPr>
        <p:txBody>
          <a:bodyPr numCol="1" spcCol="0" lIns="0" rIns="0" tIns="0" bIns="0" anchor="t">
            <a:noAutofit/>
          </a:bodyPr>
          <a:p>
            <a:pPr indent="0" algn="ctr">
              <a:lnSpc>
                <a:spcPct val="90000"/>
              </a:lnSpc>
              <a:buNone/>
            </a:pPr>
            <a:r>
              <a:rPr b="1" lang="en-US" sz="3400" strike="noStrike" u="none">
                <a:solidFill>
                  <a:srgbClr val="004a78"/>
                </a:solidFill>
                <a:uFillTx/>
                <a:latin typeface="Arial"/>
                <a:ea typeface="Arial"/>
              </a:rPr>
              <a:t>2.1 Declaring and Using Constants and Variables (1 of 8)</a:t>
            </a:r>
            <a:endParaRPr b="0" lang="en-US" sz="3400" strike="noStrike" u="none">
              <a:solidFill>
                <a:schemeClr val="dk1"/>
              </a:solidFill>
              <a:uFillTx/>
              <a:latin typeface="Calibri"/>
            </a:endParaRPr>
          </a:p>
        </p:txBody>
      </p:sp>
      <p:sp>
        <p:nvSpPr>
          <p:cNvPr id="96" name="PlaceHolder 2"/>
          <p:cNvSpPr>
            <a:spLocks noGrp="1"/>
          </p:cNvSpPr>
          <p:nvPr>
            <p:ph/>
          </p:nvPr>
        </p:nvSpPr>
        <p:spPr>
          <a:xfrm>
            <a:off x="743400" y="1289520"/>
            <a:ext cx="10711080" cy="3732480"/>
          </a:xfrm>
          <a:prstGeom prst="rect">
            <a:avLst/>
          </a:prstGeom>
          <a:noFill/>
          <a:ln w="0">
            <a:noFill/>
          </a:ln>
        </p:spPr>
        <p:txBody>
          <a:bodyPr numCol="1" spcCol="0" lIns="0" rIns="0" tIns="0" bIns="0" anchor="t">
            <a:noAutofit/>
          </a:bodyPr>
          <a:p>
            <a:pPr indent="0">
              <a:lnSpc>
                <a:spcPct val="90000"/>
              </a:lnSpc>
              <a:spcBef>
                <a:spcPts val="1001"/>
              </a:spcBef>
              <a:buNone/>
              <a:tabLst>
                <a:tab algn="l" pos="0"/>
              </a:tabLst>
            </a:pPr>
            <a:r>
              <a:rPr b="1" lang="en-US" sz="2400" strike="noStrike" u="none">
                <a:solidFill>
                  <a:srgbClr val="006298"/>
                </a:solidFill>
                <a:uFillTx/>
                <a:latin typeface="Arial"/>
                <a:ea typeface="Arial"/>
              </a:rPr>
              <a:t>Constant </a:t>
            </a:r>
            <a:endParaRPr b="0" lang="en-US" sz="2400" strike="noStrike" u="none">
              <a:solidFill>
                <a:srgbClr val="000000"/>
              </a:solidFill>
              <a:uFillTx/>
              <a:latin typeface="Arial"/>
            </a:endParaRPr>
          </a:p>
          <a:p>
            <a:pPr lvl="1" marL="743040" indent="-285840">
              <a:lnSpc>
                <a:spcPct val="107000"/>
              </a:lnSpc>
              <a:spcAft>
                <a:spcPts val="799"/>
              </a:spcAft>
              <a:buClr>
                <a:srgbClr val="000000"/>
              </a:buClr>
              <a:buFont typeface="Arial"/>
              <a:buChar char="•"/>
              <a:tabLst>
                <a:tab algn="l" pos="914400"/>
              </a:tabLst>
            </a:pPr>
            <a:r>
              <a:rPr b="0" lang="en-US" sz="2400" strike="noStrike" u="none">
                <a:solidFill>
                  <a:srgbClr val="000000"/>
                </a:solidFill>
                <a:uFillTx/>
                <a:latin typeface="Arial"/>
                <a:ea typeface="Summer Font"/>
              </a:rPr>
              <a:t>Cannot be changed while program is running</a:t>
            </a:r>
            <a:endParaRPr b="0" lang="en-US" sz="2400" strike="noStrike" u="none">
              <a:solidFill>
                <a:srgbClr val="004a78"/>
              </a:solidFill>
              <a:uFillTx/>
              <a:latin typeface="Arial"/>
            </a:endParaRPr>
          </a:p>
          <a:p>
            <a:pPr indent="0">
              <a:lnSpc>
                <a:spcPct val="90000"/>
              </a:lnSpc>
              <a:spcBef>
                <a:spcPts val="1001"/>
              </a:spcBef>
              <a:buNone/>
              <a:tabLst>
                <a:tab algn="l" pos="0"/>
              </a:tabLst>
            </a:pPr>
            <a:r>
              <a:rPr b="1" lang="en-US" sz="2400" strike="noStrike" u="none">
                <a:solidFill>
                  <a:srgbClr val="006298"/>
                </a:solidFill>
                <a:uFillTx/>
                <a:latin typeface="Arial"/>
                <a:ea typeface="Arial"/>
              </a:rPr>
              <a:t>Literal constant</a:t>
            </a:r>
            <a:endParaRPr b="0" lang="en-US" sz="2400" strike="noStrike" u="none">
              <a:solidFill>
                <a:srgbClr val="000000"/>
              </a:solidFill>
              <a:uFillTx/>
              <a:latin typeface="Arial"/>
            </a:endParaRPr>
          </a:p>
          <a:p>
            <a:pPr lvl="1" marL="743040" indent="-285840">
              <a:lnSpc>
                <a:spcPct val="107000"/>
              </a:lnSpc>
              <a:spcAft>
                <a:spcPts val="799"/>
              </a:spcAft>
              <a:buClr>
                <a:srgbClr val="000000"/>
              </a:buClr>
              <a:buFont typeface="Arial"/>
              <a:buChar char="•"/>
              <a:tabLst>
                <a:tab algn="l" pos="914400"/>
              </a:tabLst>
            </a:pPr>
            <a:r>
              <a:rPr b="0" lang="en-US" sz="2400" strike="noStrike" u="none">
                <a:solidFill>
                  <a:srgbClr val="000000"/>
                </a:solidFill>
                <a:uFillTx/>
                <a:latin typeface="Arial"/>
                <a:ea typeface="Summer Font"/>
              </a:rPr>
              <a:t>Value taken literally at each use</a:t>
            </a:r>
            <a:endParaRPr b="0" lang="en-US" sz="2400" strike="noStrike" u="none">
              <a:solidFill>
                <a:srgbClr val="004a78"/>
              </a:solidFill>
              <a:uFillTx/>
              <a:latin typeface="Arial"/>
            </a:endParaRPr>
          </a:p>
          <a:p>
            <a:pPr indent="0">
              <a:lnSpc>
                <a:spcPct val="90000"/>
              </a:lnSpc>
              <a:spcBef>
                <a:spcPts val="1001"/>
              </a:spcBef>
              <a:buNone/>
              <a:tabLst>
                <a:tab algn="l" pos="0"/>
              </a:tabLst>
            </a:pPr>
            <a:r>
              <a:rPr b="1" lang="en-US" sz="2400" strike="noStrike" u="none">
                <a:solidFill>
                  <a:srgbClr val="006298"/>
                </a:solidFill>
                <a:uFillTx/>
                <a:latin typeface="Arial"/>
                <a:ea typeface="Arial"/>
              </a:rPr>
              <a:t>Numeric constant</a:t>
            </a:r>
            <a:endParaRPr b="0" lang="en-US" sz="2400" strike="noStrike" u="none">
              <a:solidFill>
                <a:srgbClr val="000000"/>
              </a:solidFill>
              <a:uFillTx/>
              <a:latin typeface="Arial"/>
            </a:endParaRPr>
          </a:p>
          <a:p>
            <a:pPr lvl="1" marL="743040" indent="-285840">
              <a:lnSpc>
                <a:spcPct val="107000"/>
              </a:lnSpc>
              <a:spcAft>
                <a:spcPts val="799"/>
              </a:spcAft>
              <a:buClr>
                <a:srgbClr val="000000"/>
              </a:buClr>
              <a:buFont typeface="Arial"/>
              <a:buChar char="•"/>
              <a:tabLst>
                <a:tab algn="l" pos="914400"/>
              </a:tabLst>
            </a:pPr>
            <a:r>
              <a:rPr b="0" lang="en-US" sz="2400" strike="noStrike" u="none">
                <a:solidFill>
                  <a:srgbClr val="000000"/>
                </a:solidFill>
                <a:uFillTx/>
                <a:latin typeface="Arial"/>
                <a:ea typeface="Summer Font"/>
              </a:rPr>
              <a:t>As opposed to a literal constant</a:t>
            </a:r>
            <a:endParaRPr b="0" lang="en-US" sz="2400" strike="noStrike" u="none">
              <a:solidFill>
                <a:srgbClr val="004a78"/>
              </a:solidFill>
              <a:uFillTx/>
              <a:latin typeface="Arial"/>
            </a:endParaRPr>
          </a:p>
          <a:p>
            <a:pPr indent="0">
              <a:lnSpc>
                <a:spcPct val="90000"/>
              </a:lnSpc>
              <a:spcBef>
                <a:spcPts val="1001"/>
              </a:spcBef>
              <a:buNone/>
              <a:tabLst>
                <a:tab algn="l" pos="0"/>
              </a:tabLst>
            </a:pPr>
            <a:r>
              <a:rPr b="1" lang="en-US" sz="2400" strike="noStrike" u="none">
                <a:solidFill>
                  <a:srgbClr val="006298"/>
                </a:solidFill>
                <a:uFillTx/>
                <a:latin typeface="Arial"/>
                <a:ea typeface="Arial"/>
              </a:rPr>
              <a:t>Unnamed constant</a:t>
            </a:r>
            <a:endParaRPr b="0" lang="en-US" sz="2400" strike="noStrike" u="none">
              <a:solidFill>
                <a:srgbClr val="000000"/>
              </a:solidFill>
              <a:uFillTx/>
              <a:latin typeface="Arial"/>
            </a:endParaRPr>
          </a:p>
          <a:p>
            <a:pPr lvl="1" marL="743040" indent="-285840">
              <a:lnSpc>
                <a:spcPct val="107000"/>
              </a:lnSpc>
              <a:spcAft>
                <a:spcPts val="799"/>
              </a:spcAft>
              <a:buClr>
                <a:srgbClr val="000000"/>
              </a:buClr>
              <a:buFont typeface="Arial"/>
              <a:buChar char="•"/>
              <a:tabLst>
                <a:tab algn="l" pos="914400"/>
              </a:tabLst>
            </a:pPr>
            <a:r>
              <a:rPr b="0" lang="en-US" sz="2400" strike="noStrike" u="none">
                <a:solidFill>
                  <a:srgbClr val="000000"/>
                </a:solidFill>
                <a:uFillTx/>
                <a:latin typeface="Arial"/>
                <a:ea typeface="Summer Font"/>
              </a:rPr>
              <a:t>No identifier is associated with it</a:t>
            </a:r>
            <a:endParaRPr b="0" lang="en-US" sz="2400" strike="noStrike" u="none">
              <a:solidFill>
                <a:srgbClr val="004a78"/>
              </a:solidFill>
              <a:uFillTx/>
              <a:latin typeface="Arial"/>
            </a:endParaRPr>
          </a:p>
          <a:p>
            <a:pPr indent="0">
              <a:lnSpc>
                <a:spcPct val="90000"/>
              </a:lnSpc>
              <a:spcBef>
                <a:spcPts val="1001"/>
              </a:spcBef>
              <a:buNone/>
              <a:tabLst>
                <a:tab algn="l" pos="0"/>
              </a:tabLst>
            </a:pPr>
            <a:endParaRPr b="0" lang="en-US" sz="2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838080" y="365040"/>
            <a:ext cx="10983240" cy="671760"/>
          </a:xfrm>
          <a:prstGeom prst="rect">
            <a:avLst/>
          </a:prstGeom>
          <a:noFill/>
          <a:ln w="0">
            <a:noFill/>
          </a:ln>
        </p:spPr>
        <p:txBody>
          <a:bodyPr numCol="1" spcCol="0" lIns="0" rIns="0" tIns="0" bIns="0" anchor="t">
            <a:noAutofit/>
          </a:bodyPr>
          <a:p>
            <a:pPr indent="0" algn="ctr">
              <a:lnSpc>
                <a:spcPct val="90000"/>
              </a:lnSpc>
              <a:buNone/>
            </a:pPr>
            <a:r>
              <a:rPr b="1" lang="en-US" sz="3400" strike="noStrike" u="none">
                <a:solidFill>
                  <a:srgbClr val="004a78"/>
                </a:solidFill>
                <a:uFillTx/>
                <a:latin typeface="Arial"/>
                <a:ea typeface="Arial"/>
              </a:rPr>
              <a:t>2.1 Declaring and Using Constants and Variables (2 of 8)</a:t>
            </a:r>
            <a:endParaRPr b="0" lang="en-US" sz="3400" strike="noStrike" u="none">
              <a:solidFill>
                <a:schemeClr val="dk1"/>
              </a:solidFill>
              <a:uFillTx/>
              <a:latin typeface="Calibri"/>
            </a:endParaRPr>
          </a:p>
        </p:txBody>
      </p:sp>
      <p:sp>
        <p:nvSpPr>
          <p:cNvPr id="98" name="PlaceHolder 2"/>
          <p:cNvSpPr>
            <a:spLocks noGrp="1"/>
          </p:cNvSpPr>
          <p:nvPr>
            <p:ph/>
          </p:nvPr>
        </p:nvSpPr>
        <p:spPr>
          <a:xfrm>
            <a:off x="743400" y="1289520"/>
            <a:ext cx="10711080" cy="3732480"/>
          </a:xfrm>
          <a:prstGeom prst="rect">
            <a:avLst/>
          </a:prstGeom>
          <a:noFill/>
          <a:ln w="0">
            <a:noFill/>
          </a:ln>
        </p:spPr>
        <p:txBody>
          <a:bodyPr numCol="1" spcCol="0" lIns="0" rIns="0" tIns="0" bIns="0" anchor="t">
            <a:noAutofit/>
          </a:bodyPr>
          <a:p>
            <a:pPr indent="0">
              <a:lnSpc>
                <a:spcPct val="107000"/>
              </a:lnSpc>
              <a:spcAft>
                <a:spcPts val="799"/>
              </a:spcAft>
              <a:buNone/>
              <a:tabLst>
                <a:tab algn="l" pos="0"/>
              </a:tabLst>
            </a:pPr>
            <a:r>
              <a:rPr b="1" lang="en-US" sz="2400" strike="noStrike" u="none">
                <a:solidFill>
                  <a:srgbClr val="006298"/>
                </a:solidFill>
                <a:uFillTx/>
                <a:latin typeface="Arial"/>
                <a:ea typeface="Arial"/>
              </a:rPr>
              <a:t>Variable</a:t>
            </a:r>
            <a:r>
              <a:rPr b="0" lang="en-US" sz="2400" strike="noStrike" u="none">
                <a:solidFill>
                  <a:srgbClr val="000000"/>
                </a:solidFill>
                <a:uFillTx/>
                <a:latin typeface="Arial"/>
                <a:ea typeface="Arial"/>
              </a:rPr>
              <a:t> </a:t>
            </a:r>
            <a:endParaRPr b="0" lang="en-US" sz="2400" strike="noStrike" u="none">
              <a:solidFill>
                <a:srgbClr val="000000"/>
              </a:solidFill>
              <a:uFillTx/>
              <a:latin typeface="Arial"/>
            </a:endParaRPr>
          </a:p>
          <a:p>
            <a:pPr lvl="1" marL="685800" indent="-228600">
              <a:lnSpc>
                <a:spcPct val="107000"/>
              </a:lnSpc>
              <a:spcAft>
                <a:spcPts val="799"/>
              </a:spcAft>
              <a:buClr>
                <a:srgbClr val="000000"/>
              </a:buClr>
              <a:buFont typeface="Arial"/>
              <a:buChar char="•"/>
              <a:tabLst>
                <a:tab algn="l" pos="914400"/>
              </a:tabLst>
            </a:pPr>
            <a:r>
              <a:rPr b="0" lang="en-US" sz="2400" strike="noStrike" u="none">
                <a:solidFill>
                  <a:srgbClr val="000000"/>
                </a:solidFill>
                <a:uFillTx/>
                <a:latin typeface="Arial"/>
                <a:ea typeface="Summer Font"/>
              </a:rPr>
              <a:t>A named memory location </a:t>
            </a:r>
            <a:endParaRPr b="0" lang="en-US" sz="2400" strike="noStrike" u="none">
              <a:solidFill>
                <a:srgbClr val="004a78"/>
              </a:solidFill>
              <a:uFillTx/>
              <a:latin typeface="Arial"/>
            </a:endParaRPr>
          </a:p>
          <a:p>
            <a:pPr lvl="1" marL="685800" indent="-228600">
              <a:lnSpc>
                <a:spcPct val="107000"/>
              </a:lnSpc>
              <a:spcAft>
                <a:spcPts val="799"/>
              </a:spcAft>
              <a:buClr>
                <a:srgbClr val="000000"/>
              </a:buClr>
              <a:buFont typeface="Arial"/>
              <a:buChar char="•"/>
              <a:tabLst>
                <a:tab algn="l" pos="914400"/>
              </a:tabLst>
            </a:pPr>
            <a:r>
              <a:rPr b="0" lang="en-US" sz="2400" strike="noStrike" u="none">
                <a:solidFill>
                  <a:srgbClr val="000000"/>
                </a:solidFill>
                <a:uFillTx/>
                <a:latin typeface="Arial"/>
                <a:ea typeface="Summer Font"/>
              </a:rPr>
              <a:t>Used to store a value</a:t>
            </a:r>
            <a:endParaRPr b="0" lang="en-US" sz="2400" strike="noStrike" u="none">
              <a:solidFill>
                <a:srgbClr val="004a78"/>
              </a:solidFill>
              <a:uFillTx/>
              <a:latin typeface="Arial"/>
            </a:endParaRPr>
          </a:p>
          <a:p>
            <a:pPr lvl="1" marL="685800" indent="-228600">
              <a:lnSpc>
                <a:spcPct val="107000"/>
              </a:lnSpc>
              <a:spcAft>
                <a:spcPts val="799"/>
              </a:spcAft>
              <a:buClr>
                <a:srgbClr val="000000"/>
              </a:buClr>
              <a:buFont typeface="Arial"/>
              <a:buChar char="•"/>
              <a:tabLst>
                <a:tab algn="l" pos="914400"/>
              </a:tabLst>
            </a:pPr>
            <a:r>
              <a:rPr b="0" lang="en-US" sz="2400" strike="noStrike" u="none">
                <a:solidFill>
                  <a:srgbClr val="000000"/>
                </a:solidFill>
                <a:uFillTx/>
                <a:latin typeface="Arial"/>
                <a:ea typeface="Summer Font"/>
              </a:rPr>
              <a:t>Can hold only one value at a time</a:t>
            </a:r>
            <a:endParaRPr b="0" lang="en-US" sz="2400" strike="noStrike" u="none">
              <a:solidFill>
                <a:srgbClr val="004a78"/>
              </a:solidFill>
              <a:uFillTx/>
              <a:latin typeface="Arial"/>
            </a:endParaRPr>
          </a:p>
          <a:p>
            <a:pPr lvl="1" marL="685800" indent="-228600">
              <a:lnSpc>
                <a:spcPct val="107000"/>
              </a:lnSpc>
              <a:spcAft>
                <a:spcPts val="799"/>
              </a:spcAft>
              <a:buClr>
                <a:srgbClr val="000000"/>
              </a:buClr>
              <a:buFont typeface="Arial"/>
              <a:buChar char="•"/>
              <a:tabLst>
                <a:tab algn="l" pos="914400"/>
              </a:tabLst>
            </a:pPr>
            <a:r>
              <a:rPr b="0" lang="en-US" sz="2400" strike="noStrike" u="none">
                <a:solidFill>
                  <a:srgbClr val="000000"/>
                </a:solidFill>
                <a:uFillTx/>
                <a:latin typeface="Arial"/>
                <a:ea typeface="Summer Font"/>
              </a:rPr>
              <a:t>Its value can change</a:t>
            </a:r>
            <a:endParaRPr b="0" lang="en-US" sz="2400" strike="noStrike" u="none">
              <a:solidFill>
                <a:srgbClr val="004a78"/>
              </a:solidFill>
              <a:uFillTx/>
              <a:latin typeface="Arial"/>
            </a:endParaRPr>
          </a:p>
          <a:p>
            <a:pPr indent="0">
              <a:lnSpc>
                <a:spcPct val="90000"/>
              </a:lnSpc>
              <a:spcBef>
                <a:spcPts val="1001"/>
              </a:spcBef>
              <a:buNone/>
              <a:tabLst>
                <a:tab algn="l" pos="0"/>
              </a:tabLst>
            </a:pPr>
            <a:r>
              <a:rPr b="1" lang="en-US" sz="2400" strike="noStrike" u="none">
                <a:solidFill>
                  <a:srgbClr val="006298"/>
                </a:solidFill>
                <a:uFillTx/>
                <a:latin typeface="Arial"/>
                <a:ea typeface="Arial"/>
              </a:rPr>
              <a:t>Data type </a:t>
            </a:r>
            <a:endParaRPr b="0" lang="en-US" sz="2400" strike="noStrike" u="none">
              <a:solidFill>
                <a:srgbClr val="000000"/>
              </a:solidFill>
              <a:uFillTx/>
              <a:latin typeface="Arial"/>
            </a:endParaRPr>
          </a:p>
          <a:p>
            <a:pPr lvl="1" marL="685800" indent="-228600">
              <a:lnSpc>
                <a:spcPct val="107000"/>
              </a:lnSpc>
              <a:spcAft>
                <a:spcPts val="799"/>
              </a:spcAft>
              <a:buClr>
                <a:srgbClr val="000000"/>
              </a:buClr>
              <a:buFont typeface="Arial"/>
              <a:buChar char="•"/>
              <a:tabLst>
                <a:tab algn="l" pos="914400"/>
              </a:tabLst>
            </a:pPr>
            <a:r>
              <a:rPr b="0" lang="en-US" sz="2400" strike="noStrike" u="none">
                <a:solidFill>
                  <a:srgbClr val="000000"/>
                </a:solidFill>
                <a:uFillTx/>
                <a:latin typeface="Arial"/>
                <a:ea typeface="Summer Font"/>
              </a:rPr>
              <a:t>A type of data that can be stored</a:t>
            </a:r>
            <a:endParaRPr b="0" lang="en-US" sz="2400" strike="noStrike" u="none">
              <a:solidFill>
                <a:srgbClr val="004a78"/>
              </a:solidFill>
              <a:uFillTx/>
              <a:latin typeface="Arial"/>
            </a:endParaRPr>
          </a:p>
          <a:p>
            <a:pPr lvl="1" marL="685800" indent="-228600">
              <a:lnSpc>
                <a:spcPct val="107000"/>
              </a:lnSpc>
              <a:spcAft>
                <a:spcPts val="799"/>
              </a:spcAft>
              <a:buClr>
                <a:srgbClr val="000000"/>
              </a:buClr>
              <a:buFont typeface="Arial"/>
              <a:buChar char="•"/>
              <a:tabLst>
                <a:tab algn="l" pos="914400"/>
              </a:tabLst>
            </a:pPr>
            <a:r>
              <a:rPr b="0" lang="en-US" sz="2400" strike="noStrike" u="none">
                <a:solidFill>
                  <a:srgbClr val="000000"/>
                </a:solidFill>
                <a:uFillTx/>
                <a:latin typeface="Arial"/>
                <a:ea typeface="Summer Font"/>
              </a:rPr>
              <a:t>How much memory an item occupies</a:t>
            </a:r>
            <a:endParaRPr b="0" lang="en-US" sz="2400" strike="noStrike" u="none">
              <a:solidFill>
                <a:srgbClr val="004a78"/>
              </a:solidFill>
              <a:uFillTx/>
              <a:latin typeface="Arial"/>
            </a:endParaRPr>
          </a:p>
          <a:p>
            <a:pPr lvl="1" marL="685800" indent="-228600">
              <a:lnSpc>
                <a:spcPct val="107000"/>
              </a:lnSpc>
              <a:spcAft>
                <a:spcPts val="799"/>
              </a:spcAft>
              <a:buClr>
                <a:srgbClr val="000000"/>
              </a:buClr>
              <a:buFont typeface="Arial"/>
              <a:buChar char="•"/>
              <a:tabLst>
                <a:tab algn="l" pos="914400"/>
              </a:tabLst>
            </a:pPr>
            <a:r>
              <a:rPr b="0" lang="en-US" sz="2400" strike="noStrike" u="none">
                <a:solidFill>
                  <a:srgbClr val="000000"/>
                </a:solidFill>
                <a:uFillTx/>
                <a:latin typeface="Arial"/>
                <a:ea typeface="Summer Font"/>
              </a:rPr>
              <a:t>What types of operations can be performed on data</a:t>
            </a:r>
            <a:endParaRPr b="0" lang="en-US" sz="2400" strike="noStrike" u="none">
              <a:solidFill>
                <a:srgbClr val="004a78"/>
              </a:solidFill>
              <a:uFillTx/>
              <a:latin typeface="Arial"/>
            </a:endParaRPr>
          </a:p>
          <a:p>
            <a:pPr indent="0">
              <a:lnSpc>
                <a:spcPct val="90000"/>
              </a:lnSpc>
              <a:spcBef>
                <a:spcPts val="1001"/>
              </a:spcBef>
              <a:buNone/>
              <a:tabLst>
                <a:tab algn="l" pos="0"/>
              </a:tabLst>
            </a:pPr>
            <a:endParaRPr b="0" lang="en-US" sz="2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838080" y="365040"/>
            <a:ext cx="10899360" cy="671760"/>
          </a:xfrm>
          <a:prstGeom prst="rect">
            <a:avLst/>
          </a:prstGeom>
          <a:noFill/>
          <a:ln w="0">
            <a:noFill/>
          </a:ln>
        </p:spPr>
        <p:txBody>
          <a:bodyPr numCol="1" spcCol="0" lIns="0" rIns="0" tIns="0" bIns="0" anchor="t">
            <a:noAutofit/>
          </a:bodyPr>
          <a:p>
            <a:pPr indent="0" algn="ctr">
              <a:lnSpc>
                <a:spcPct val="90000"/>
              </a:lnSpc>
              <a:buNone/>
            </a:pPr>
            <a:r>
              <a:rPr b="1" lang="en-US" sz="3400" strike="noStrike" u="none">
                <a:solidFill>
                  <a:srgbClr val="004a78"/>
                </a:solidFill>
                <a:uFillTx/>
                <a:latin typeface="Arial"/>
                <a:ea typeface="Arial"/>
              </a:rPr>
              <a:t>2.1 Declaring and Using Constants and Variables (3 of 8)</a:t>
            </a:r>
            <a:endParaRPr b="0" lang="en-US" sz="3400" strike="noStrike" u="none">
              <a:solidFill>
                <a:schemeClr val="dk1"/>
              </a:solidFill>
              <a:uFillTx/>
              <a:latin typeface="Calibri"/>
            </a:endParaRPr>
          </a:p>
        </p:txBody>
      </p:sp>
      <p:sp>
        <p:nvSpPr>
          <p:cNvPr id="100" name="PlaceHolder 2"/>
          <p:cNvSpPr>
            <a:spLocks noGrp="1"/>
          </p:cNvSpPr>
          <p:nvPr>
            <p:ph/>
          </p:nvPr>
        </p:nvSpPr>
        <p:spPr>
          <a:xfrm>
            <a:off x="743400" y="1289520"/>
            <a:ext cx="10711080" cy="3732480"/>
          </a:xfrm>
          <a:prstGeom prst="rect">
            <a:avLst/>
          </a:prstGeom>
          <a:noFill/>
          <a:ln w="0">
            <a:noFill/>
          </a:ln>
        </p:spPr>
        <p:txBody>
          <a:bodyPr numCol="1" spcCol="0" lIns="0" rIns="0" tIns="0" bIns="0" anchor="t">
            <a:noAutofit/>
          </a:bodyPr>
          <a:p>
            <a:pPr indent="0">
              <a:lnSpc>
                <a:spcPct val="90000"/>
              </a:lnSpc>
              <a:spcBef>
                <a:spcPts val="1001"/>
              </a:spcBef>
              <a:buNone/>
              <a:tabLst>
                <a:tab algn="l" pos="0"/>
              </a:tabLst>
            </a:pPr>
            <a:r>
              <a:rPr b="1" lang="en-US" sz="2400" strike="noStrike" u="none">
                <a:solidFill>
                  <a:srgbClr val="006298"/>
                </a:solidFill>
                <a:uFillTx/>
                <a:latin typeface="Arial"/>
                <a:ea typeface="Arial"/>
              </a:rPr>
              <a:t>Primitive type </a:t>
            </a:r>
            <a:endParaRPr b="0" lang="en-US" sz="2400" strike="noStrike" u="none">
              <a:solidFill>
                <a:srgbClr val="000000"/>
              </a:solidFill>
              <a:uFillTx/>
              <a:latin typeface="Arial"/>
            </a:endParaRPr>
          </a:p>
          <a:p>
            <a:pPr lvl="1" marL="685800" indent="-228600">
              <a:lnSpc>
                <a:spcPct val="107000"/>
              </a:lnSpc>
              <a:spcAft>
                <a:spcPts val="799"/>
              </a:spcAft>
              <a:buClr>
                <a:srgbClr val="000000"/>
              </a:buClr>
              <a:buFont typeface="Arial"/>
              <a:buChar char="•"/>
              <a:tabLst>
                <a:tab algn="l" pos="914400"/>
              </a:tabLst>
            </a:pPr>
            <a:r>
              <a:rPr b="0" lang="en-US" sz="2400" strike="noStrike" u="none">
                <a:solidFill>
                  <a:srgbClr val="000000"/>
                </a:solidFill>
                <a:uFillTx/>
                <a:latin typeface="Arial"/>
                <a:ea typeface="Summer Font"/>
              </a:rPr>
              <a:t>A simple data type</a:t>
            </a:r>
            <a:endParaRPr b="0" lang="en-US" sz="2400" strike="noStrike" u="none">
              <a:solidFill>
                <a:srgbClr val="004a78"/>
              </a:solidFill>
              <a:uFillTx/>
              <a:latin typeface="Arial"/>
            </a:endParaRPr>
          </a:p>
          <a:p>
            <a:pPr lvl="1" marL="685800" indent="-228600">
              <a:lnSpc>
                <a:spcPct val="107000"/>
              </a:lnSpc>
              <a:spcAft>
                <a:spcPts val="799"/>
              </a:spcAft>
              <a:buClr>
                <a:srgbClr val="000000"/>
              </a:buClr>
              <a:buFont typeface="Arial"/>
              <a:buChar char="•"/>
              <a:tabLst>
                <a:tab algn="l" pos="914400"/>
              </a:tabLst>
            </a:pPr>
            <a:r>
              <a:rPr b="0" lang="en-US" sz="2400" strike="noStrike" u="none">
                <a:solidFill>
                  <a:srgbClr val="000000"/>
                </a:solidFill>
                <a:uFillTx/>
                <a:latin typeface="Arial"/>
                <a:ea typeface="Summer Font"/>
              </a:rPr>
              <a:t>Examples: </a:t>
            </a:r>
            <a:r>
              <a:rPr b="0" lang="en-US" sz="2400" strike="noStrike" u="none">
                <a:solidFill>
                  <a:srgbClr val="000000"/>
                </a:solidFill>
                <a:uFillTx/>
                <a:latin typeface="Courier New"/>
                <a:ea typeface="Summer Font"/>
              </a:rPr>
              <a:t>byte</a:t>
            </a:r>
            <a:r>
              <a:rPr b="0" lang="en-US" sz="2400" strike="noStrike" u="none">
                <a:solidFill>
                  <a:srgbClr val="000000"/>
                </a:solidFill>
                <a:uFillTx/>
                <a:latin typeface="Arial"/>
                <a:ea typeface="Summer Font"/>
              </a:rPr>
              <a:t>, </a:t>
            </a:r>
            <a:r>
              <a:rPr b="0" lang="en-US" sz="2400" strike="noStrike" u="none">
                <a:solidFill>
                  <a:srgbClr val="000000"/>
                </a:solidFill>
                <a:uFillTx/>
                <a:latin typeface="Courier New"/>
                <a:ea typeface="Summer Font"/>
              </a:rPr>
              <a:t>short</a:t>
            </a:r>
            <a:r>
              <a:rPr b="0" lang="en-US" sz="2400" strike="noStrike" u="none">
                <a:solidFill>
                  <a:srgbClr val="000000"/>
                </a:solidFill>
                <a:uFillTx/>
                <a:latin typeface="Arial"/>
                <a:ea typeface="Summer Font"/>
              </a:rPr>
              <a:t>, </a:t>
            </a:r>
            <a:r>
              <a:rPr b="0" lang="en-US" sz="2400" strike="noStrike" u="none">
                <a:solidFill>
                  <a:srgbClr val="000000"/>
                </a:solidFill>
                <a:uFillTx/>
                <a:latin typeface="Courier New"/>
                <a:ea typeface="Summer Font"/>
              </a:rPr>
              <a:t>int</a:t>
            </a:r>
            <a:r>
              <a:rPr b="0" lang="en-US" sz="2400" strike="noStrike" u="none">
                <a:solidFill>
                  <a:srgbClr val="000000"/>
                </a:solidFill>
                <a:uFillTx/>
                <a:latin typeface="Arial"/>
                <a:ea typeface="Summer Font"/>
              </a:rPr>
              <a:t>, </a:t>
            </a:r>
            <a:r>
              <a:rPr b="0" lang="en-US" sz="2400" strike="noStrike" u="none">
                <a:solidFill>
                  <a:srgbClr val="000000"/>
                </a:solidFill>
                <a:uFillTx/>
                <a:latin typeface="Courier New"/>
                <a:ea typeface="Summer Font"/>
              </a:rPr>
              <a:t>long</a:t>
            </a:r>
            <a:r>
              <a:rPr b="0" lang="en-US" sz="2400" strike="noStrike" u="none">
                <a:solidFill>
                  <a:srgbClr val="000000"/>
                </a:solidFill>
                <a:uFillTx/>
                <a:latin typeface="Arial"/>
                <a:ea typeface="Summer Font"/>
              </a:rPr>
              <a:t>, </a:t>
            </a:r>
            <a:r>
              <a:rPr b="0" lang="en-US" sz="2400" strike="noStrike" u="none">
                <a:solidFill>
                  <a:srgbClr val="000000"/>
                </a:solidFill>
                <a:uFillTx/>
                <a:latin typeface="Courier New"/>
                <a:ea typeface="Summer Font"/>
              </a:rPr>
              <a:t>float</a:t>
            </a:r>
            <a:r>
              <a:rPr b="0" lang="en-US" sz="2400" strike="noStrike" u="none">
                <a:solidFill>
                  <a:srgbClr val="000000"/>
                </a:solidFill>
                <a:uFillTx/>
                <a:latin typeface="Arial"/>
                <a:ea typeface="Summer Font"/>
              </a:rPr>
              <a:t>, </a:t>
            </a:r>
            <a:r>
              <a:rPr b="0" lang="en-US" sz="2400" strike="noStrike" u="none">
                <a:solidFill>
                  <a:srgbClr val="000000"/>
                </a:solidFill>
                <a:uFillTx/>
                <a:latin typeface="Courier New"/>
                <a:ea typeface="Summer Font"/>
              </a:rPr>
              <a:t>double</a:t>
            </a:r>
            <a:r>
              <a:rPr b="0" lang="en-US" sz="2400" strike="noStrike" u="none">
                <a:solidFill>
                  <a:srgbClr val="000000"/>
                </a:solidFill>
                <a:uFillTx/>
                <a:latin typeface="Arial"/>
                <a:ea typeface="Summer Font"/>
              </a:rPr>
              <a:t>, </a:t>
            </a:r>
            <a:r>
              <a:rPr b="0" lang="en-US" sz="2400" strike="noStrike" u="none">
                <a:solidFill>
                  <a:srgbClr val="000000"/>
                </a:solidFill>
                <a:uFillTx/>
                <a:latin typeface="Courier New"/>
                <a:ea typeface="Summer Font"/>
              </a:rPr>
              <a:t>char</a:t>
            </a:r>
            <a:r>
              <a:rPr b="0" lang="en-US" sz="2400" strike="noStrike" u="none">
                <a:solidFill>
                  <a:srgbClr val="000000"/>
                </a:solidFill>
                <a:uFillTx/>
                <a:latin typeface="Arial"/>
                <a:ea typeface="Summer Font"/>
              </a:rPr>
              <a:t>, </a:t>
            </a:r>
            <a:r>
              <a:rPr b="0" lang="en-US" sz="2400" strike="noStrike" u="none">
                <a:solidFill>
                  <a:srgbClr val="000000"/>
                </a:solidFill>
                <a:uFillTx/>
                <a:latin typeface="Courier New"/>
                <a:ea typeface="Summer Font"/>
              </a:rPr>
              <a:t>boolean</a:t>
            </a:r>
            <a:endParaRPr b="0" lang="en-US" sz="2400" strike="noStrike" u="none">
              <a:solidFill>
                <a:srgbClr val="004a78"/>
              </a:solidFill>
              <a:uFillTx/>
              <a:latin typeface="Arial"/>
            </a:endParaRPr>
          </a:p>
          <a:p>
            <a:pPr indent="0">
              <a:lnSpc>
                <a:spcPct val="90000"/>
              </a:lnSpc>
              <a:spcBef>
                <a:spcPts val="1001"/>
              </a:spcBef>
              <a:buNone/>
              <a:tabLst>
                <a:tab algn="l" pos="0"/>
              </a:tabLst>
            </a:pPr>
            <a:r>
              <a:rPr b="1" lang="en-US" sz="2400" strike="noStrike" u="none">
                <a:solidFill>
                  <a:srgbClr val="006298"/>
                </a:solidFill>
                <a:uFillTx/>
                <a:latin typeface="Arial"/>
                <a:ea typeface="Arial"/>
              </a:rPr>
              <a:t>Reference types</a:t>
            </a:r>
            <a:endParaRPr b="0" lang="en-US" sz="2400" strike="noStrike" u="none">
              <a:solidFill>
                <a:srgbClr val="000000"/>
              </a:solidFill>
              <a:uFillTx/>
              <a:latin typeface="Arial"/>
            </a:endParaRPr>
          </a:p>
          <a:p>
            <a:pPr lvl="1" marL="685800" indent="-228600">
              <a:lnSpc>
                <a:spcPct val="107000"/>
              </a:lnSpc>
              <a:spcAft>
                <a:spcPts val="799"/>
              </a:spcAft>
              <a:buClr>
                <a:srgbClr val="000000"/>
              </a:buClr>
              <a:buFont typeface="Arial"/>
              <a:buChar char="•"/>
              <a:tabLst>
                <a:tab algn="l" pos="914400"/>
              </a:tabLst>
            </a:pPr>
            <a:r>
              <a:rPr b="0" lang="en-US" sz="2400" strike="noStrike" u="none">
                <a:solidFill>
                  <a:srgbClr val="000000"/>
                </a:solidFill>
                <a:uFillTx/>
                <a:latin typeface="Arial"/>
                <a:ea typeface="Summer Font"/>
              </a:rPr>
              <a:t>More complex data types</a:t>
            </a:r>
            <a:endParaRPr b="0" lang="en-US" sz="2400" strike="noStrike" u="none">
              <a:solidFill>
                <a:srgbClr val="004a78"/>
              </a:solidFill>
              <a:uFillTx/>
              <a:latin typeface="Arial"/>
            </a:endParaRPr>
          </a:p>
          <a:p>
            <a:pPr lvl="1" marL="685800" indent="-228600">
              <a:lnSpc>
                <a:spcPct val="107000"/>
              </a:lnSpc>
              <a:spcAft>
                <a:spcPts val="799"/>
              </a:spcAft>
              <a:buClr>
                <a:srgbClr val="000000"/>
              </a:buClr>
              <a:buFont typeface="Arial"/>
              <a:buChar char="•"/>
              <a:tabLst>
                <a:tab algn="l" pos="914400"/>
              </a:tabLst>
            </a:pPr>
            <a:r>
              <a:rPr b="0" lang="en-US" sz="2400" strike="noStrike" u="none">
                <a:solidFill>
                  <a:srgbClr val="000000"/>
                </a:solidFill>
                <a:uFillTx/>
                <a:latin typeface="Arial"/>
                <a:ea typeface="Summer Font"/>
              </a:rPr>
              <a:t>Examples: </a:t>
            </a:r>
            <a:r>
              <a:rPr b="0" lang="en-US" sz="2400" strike="noStrike" u="none">
                <a:solidFill>
                  <a:srgbClr val="000000"/>
                </a:solidFill>
                <a:uFillTx/>
                <a:latin typeface="Courier New"/>
                <a:ea typeface="Summer Font"/>
              </a:rPr>
              <a:t>System</a:t>
            </a:r>
            <a:r>
              <a:rPr b="0" lang="en-US" sz="2400" strike="noStrike" u="none">
                <a:solidFill>
                  <a:srgbClr val="000000"/>
                </a:solidFill>
                <a:uFillTx/>
                <a:latin typeface="Arial"/>
                <a:ea typeface="Summer Font"/>
              </a:rPr>
              <a:t>, </a:t>
            </a:r>
            <a:r>
              <a:rPr b="0" lang="en-US" sz="2400" strike="noStrike" u="none">
                <a:solidFill>
                  <a:srgbClr val="000000"/>
                </a:solidFill>
                <a:uFillTx/>
                <a:latin typeface="Courier New"/>
                <a:ea typeface="Summer Font"/>
              </a:rPr>
              <a:t>Scanner</a:t>
            </a:r>
            <a:endParaRPr b="0" lang="en-US" sz="2400" strike="noStrike" u="none">
              <a:solidFill>
                <a:srgbClr val="004a78"/>
              </a:solidFill>
              <a:uFillTx/>
              <a:latin typeface="Arial"/>
            </a:endParaRPr>
          </a:p>
          <a:p>
            <a:pPr indent="0">
              <a:lnSpc>
                <a:spcPct val="90000"/>
              </a:lnSpc>
              <a:spcBef>
                <a:spcPts val="1001"/>
              </a:spcBef>
              <a:buNone/>
              <a:tabLst>
                <a:tab algn="l" pos="0"/>
              </a:tabLst>
            </a:pPr>
            <a:endParaRPr b="0" lang="en-US" sz="2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838080" y="365040"/>
            <a:ext cx="10936800" cy="671760"/>
          </a:xfrm>
          <a:prstGeom prst="rect">
            <a:avLst/>
          </a:prstGeom>
          <a:noFill/>
          <a:ln w="0">
            <a:noFill/>
          </a:ln>
        </p:spPr>
        <p:txBody>
          <a:bodyPr numCol="1" spcCol="0" lIns="0" rIns="0" tIns="0" bIns="0" anchor="t">
            <a:noAutofit/>
          </a:bodyPr>
          <a:p>
            <a:pPr indent="0" algn="ctr">
              <a:lnSpc>
                <a:spcPct val="90000"/>
              </a:lnSpc>
              <a:buNone/>
            </a:pPr>
            <a:r>
              <a:rPr b="1" lang="en-US" sz="3400" strike="noStrike" u="none">
                <a:solidFill>
                  <a:srgbClr val="004a78"/>
                </a:solidFill>
                <a:uFillTx/>
                <a:latin typeface="Arial"/>
                <a:ea typeface="Arial"/>
              </a:rPr>
              <a:t>2.1 Declaring and Using Constants and Variables (4 of 8)</a:t>
            </a:r>
            <a:endParaRPr b="0" lang="en-US" sz="3400" strike="noStrike" u="none">
              <a:solidFill>
                <a:schemeClr val="dk1"/>
              </a:solidFill>
              <a:uFillTx/>
              <a:latin typeface="Calibri"/>
            </a:endParaRPr>
          </a:p>
        </p:txBody>
      </p:sp>
      <p:sp>
        <p:nvSpPr>
          <p:cNvPr id="102" name="PlaceHolder 2"/>
          <p:cNvSpPr>
            <a:spLocks noGrp="1"/>
          </p:cNvSpPr>
          <p:nvPr>
            <p:ph/>
          </p:nvPr>
        </p:nvSpPr>
        <p:spPr>
          <a:xfrm>
            <a:off x="743400" y="1289520"/>
            <a:ext cx="10711080" cy="3732480"/>
          </a:xfrm>
          <a:prstGeom prst="rect">
            <a:avLst/>
          </a:prstGeom>
          <a:noFill/>
          <a:ln w="0">
            <a:noFill/>
          </a:ln>
        </p:spPr>
        <p:txBody>
          <a:bodyPr numCol="1" spcCol="0" lIns="0" rIns="0" tIns="0" bIns="0" anchor="t">
            <a:noAutofit/>
          </a:bodyPr>
          <a:p>
            <a:pPr indent="0">
              <a:lnSpc>
                <a:spcPct val="90000"/>
              </a:lnSpc>
              <a:spcBef>
                <a:spcPts val="1001"/>
              </a:spcBef>
              <a:buNone/>
              <a:tabLst>
                <a:tab algn="l" pos="0"/>
              </a:tabLst>
            </a:pPr>
            <a:r>
              <a:rPr b="1" lang="en-US" sz="2400" strike="noStrike" u="none">
                <a:solidFill>
                  <a:srgbClr val="006298"/>
                </a:solidFill>
                <a:uFillTx/>
                <a:latin typeface="Arial"/>
                <a:ea typeface="Arial"/>
              </a:rPr>
              <a:t>Variable declaration</a:t>
            </a:r>
            <a:endParaRPr b="0" lang="en-US" sz="2400" strike="noStrike" u="none">
              <a:solidFill>
                <a:srgbClr val="000000"/>
              </a:solidFill>
              <a:uFillTx/>
              <a:latin typeface="Arial"/>
            </a:endParaRPr>
          </a:p>
          <a:p>
            <a:pPr marL="343080" indent="-343080">
              <a:lnSpc>
                <a:spcPct val="90000"/>
              </a:lnSpc>
              <a:spcBef>
                <a:spcPts val="1001"/>
              </a:spcBef>
              <a:buClr>
                <a:srgbClr val="000000"/>
              </a:buClr>
              <a:buFont typeface="Arial"/>
              <a:buChar char="•"/>
              <a:tabLst>
                <a:tab algn="l" pos="0"/>
              </a:tabLst>
            </a:pPr>
            <a:r>
              <a:rPr b="0" lang="en-US" sz="2400" strike="noStrike" u="none">
                <a:solidFill>
                  <a:srgbClr val="000000"/>
                </a:solidFill>
                <a:uFillTx/>
                <a:latin typeface="Arial"/>
                <a:ea typeface="Arial"/>
              </a:rPr>
              <a:t>Statement that reserves a memory location</a:t>
            </a:r>
            <a:endParaRPr b="0" lang="en-US" sz="2400" strike="noStrike" u="none">
              <a:solidFill>
                <a:srgbClr val="000000"/>
              </a:solidFill>
              <a:uFillTx/>
              <a:latin typeface="Arial"/>
            </a:endParaRPr>
          </a:p>
          <a:p>
            <a:pPr marL="343080" indent="-343080">
              <a:lnSpc>
                <a:spcPct val="90000"/>
              </a:lnSpc>
              <a:spcBef>
                <a:spcPts val="1001"/>
              </a:spcBef>
              <a:buClr>
                <a:srgbClr val="000000"/>
              </a:buClr>
              <a:buFont typeface="Arial"/>
              <a:buChar char="•"/>
              <a:tabLst>
                <a:tab algn="l" pos="0"/>
              </a:tabLst>
            </a:pPr>
            <a:r>
              <a:rPr b="0" lang="en-US" sz="2400" strike="noStrike" u="none">
                <a:solidFill>
                  <a:srgbClr val="000000"/>
                </a:solidFill>
                <a:uFillTx/>
                <a:latin typeface="Arial"/>
                <a:ea typeface="Arial"/>
              </a:rPr>
              <a:t>Includes:</a:t>
            </a:r>
            <a:endParaRPr b="0" lang="en-US" sz="2400" strike="noStrike" u="none">
              <a:solidFill>
                <a:srgbClr val="000000"/>
              </a:solidFill>
              <a:uFillTx/>
              <a:latin typeface="Arial"/>
            </a:endParaRPr>
          </a:p>
          <a:p>
            <a:pPr lvl="1" marL="1028880" indent="-343080">
              <a:lnSpc>
                <a:spcPct val="90000"/>
              </a:lnSpc>
              <a:spcBef>
                <a:spcPts val="499"/>
              </a:spcBef>
              <a:buClr>
                <a:srgbClr val="000000"/>
              </a:buClr>
              <a:buFont typeface="Arial"/>
              <a:buChar char="•"/>
              <a:tabLst>
                <a:tab algn="l" pos="0"/>
              </a:tabLst>
            </a:pPr>
            <a:r>
              <a:rPr b="0" lang="en-US" sz="2400" strike="noStrike" u="none">
                <a:solidFill>
                  <a:srgbClr val="000000"/>
                </a:solidFill>
                <a:uFillTx/>
                <a:latin typeface="Arial"/>
                <a:ea typeface="Summer Font"/>
              </a:rPr>
              <a:t>Data type of variable</a:t>
            </a:r>
            <a:endParaRPr b="0" lang="en-US" sz="2400" strike="noStrike" u="none">
              <a:solidFill>
                <a:srgbClr val="004a78"/>
              </a:solidFill>
              <a:uFillTx/>
              <a:latin typeface="Arial"/>
            </a:endParaRPr>
          </a:p>
          <a:p>
            <a:pPr lvl="1" marL="1028880" indent="-343080">
              <a:lnSpc>
                <a:spcPct val="90000"/>
              </a:lnSpc>
              <a:spcBef>
                <a:spcPts val="499"/>
              </a:spcBef>
              <a:buClr>
                <a:srgbClr val="000000"/>
              </a:buClr>
              <a:buFont typeface="Arial"/>
              <a:buChar char="•"/>
              <a:tabLst>
                <a:tab algn="l" pos="0"/>
              </a:tabLst>
            </a:pPr>
            <a:r>
              <a:rPr b="0" lang="en-US" sz="2400" strike="noStrike" u="none">
                <a:solidFill>
                  <a:srgbClr val="000000"/>
                </a:solidFill>
                <a:uFillTx/>
                <a:latin typeface="Arial"/>
                <a:ea typeface="Summer Font"/>
              </a:rPr>
              <a:t>Identifier (variable’s name)</a:t>
            </a:r>
            <a:endParaRPr b="0" lang="en-US" sz="2400" strike="noStrike" u="none">
              <a:solidFill>
                <a:srgbClr val="004a78"/>
              </a:solidFill>
              <a:uFillTx/>
              <a:latin typeface="Arial"/>
            </a:endParaRPr>
          </a:p>
          <a:p>
            <a:pPr lvl="1" marL="1028880" indent="-343080">
              <a:lnSpc>
                <a:spcPct val="90000"/>
              </a:lnSpc>
              <a:spcBef>
                <a:spcPts val="499"/>
              </a:spcBef>
              <a:buClr>
                <a:srgbClr val="000000"/>
              </a:buClr>
              <a:buFont typeface="Arial"/>
              <a:buChar char="•"/>
              <a:tabLst>
                <a:tab algn="l" pos="0"/>
              </a:tabLst>
            </a:pPr>
            <a:r>
              <a:rPr b="0" lang="en-US" sz="2400" strike="noStrike" u="none">
                <a:solidFill>
                  <a:srgbClr val="000000"/>
                </a:solidFill>
                <a:uFillTx/>
                <a:latin typeface="Arial"/>
                <a:ea typeface="Summer Font"/>
              </a:rPr>
              <a:t>Optional assignment operator and value</a:t>
            </a:r>
            <a:endParaRPr b="0" lang="en-US" sz="2400" strike="noStrike" u="none">
              <a:solidFill>
                <a:srgbClr val="004a78"/>
              </a:solidFill>
              <a:uFillTx/>
              <a:latin typeface="Arial"/>
            </a:endParaRPr>
          </a:p>
          <a:p>
            <a:pPr lvl="1" marL="1028880" indent="-343080">
              <a:lnSpc>
                <a:spcPct val="90000"/>
              </a:lnSpc>
              <a:spcBef>
                <a:spcPts val="499"/>
              </a:spcBef>
              <a:buClr>
                <a:srgbClr val="000000"/>
              </a:buClr>
              <a:buFont typeface="Arial"/>
              <a:buChar char="•"/>
              <a:tabLst>
                <a:tab algn="l" pos="0"/>
              </a:tabLst>
            </a:pPr>
            <a:r>
              <a:rPr b="0" lang="en-US" sz="2400" strike="noStrike" u="none">
                <a:solidFill>
                  <a:srgbClr val="000000"/>
                </a:solidFill>
                <a:uFillTx/>
                <a:latin typeface="Arial"/>
                <a:ea typeface="Summer Font"/>
              </a:rPr>
              <a:t>Ending semicolon</a:t>
            </a:r>
            <a:endParaRPr b="0" lang="en-US" sz="2400" strike="noStrike" u="none">
              <a:solidFill>
                <a:srgbClr val="004a78"/>
              </a:solidFill>
              <a:uFillTx/>
              <a:latin typeface="Arial"/>
            </a:endParaRPr>
          </a:p>
          <a:p>
            <a:pPr marL="343080" indent="-343080">
              <a:lnSpc>
                <a:spcPct val="90000"/>
              </a:lnSpc>
              <a:spcBef>
                <a:spcPts val="1001"/>
              </a:spcBef>
              <a:buClr>
                <a:srgbClr val="000000"/>
              </a:buClr>
              <a:buFont typeface="Arial"/>
              <a:buChar char="•"/>
              <a:tabLst>
                <a:tab algn="l" pos="0"/>
              </a:tabLst>
            </a:pPr>
            <a:r>
              <a:rPr b="0" lang="en-US" sz="2400" strike="noStrike" u="none">
                <a:solidFill>
                  <a:srgbClr val="000000"/>
                </a:solidFill>
                <a:uFillTx/>
                <a:latin typeface="Arial"/>
                <a:ea typeface="Arial"/>
              </a:rPr>
              <a:t>Java is a strongly typed language</a:t>
            </a:r>
            <a:endParaRPr b="0" lang="en-US" sz="2400" strike="noStrike" u="none">
              <a:solidFill>
                <a:srgbClr val="000000"/>
              </a:solidFill>
              <a:uFillTx/>
              <a:latin typeface="Arial"/>
            </a:endParaRPr>
          </a:p>
          <a:p>
            <a:pPr marL="343080" indent="-343080">
              <a:lnSpc>
                <a:spcPct val="90000"/>
              </a:lnSpc>
              <a:spcBef>
                <a:spcPts val="1001"/>
              </a:spcBef>
              <a:buClr>
                <a:srgbClr val="000000"/>
              </a:buClr>
              <a:buFont typeface="Arial"/>
              <a:buChar char="•"/>
              <a:tabLst>
                <a:tab algn="l" pos="0"/>
              </a:tabLst>
            </a:pPr>
            <a:r>
              <a:rPr b="0" lang="en-US" sz="2400" strike="noStrike" u="none">
                <a:solidFill>
                  <a:srgbClr val="000000"/>
                </a:solidFill>
                <a:uFillTx/>
                <a:latin typeface="Arial"/>
                <a:ea typeface="Arial"/>
              </a:rPr>
              <a:t>Camel casing example:</a:t>
            </a:r>
            <a:r>
              <a:rPr b="0" lang="en-US" sz="2400" strike="noStrike" u="none">
                <a:solidFill>
                  <a:srgbClr val="000000"/>
                </a:solidFill>
                <a:uFillTx/>
                <a:latin typeface="Arial"/>
                <a:ea typeface="Arial"/>
              </a:rPr>
              <a:t> </a:t>
            </a:r>
            <a:r>
              <a:rPr b="0" lang="en-US" sz="2400" strike="noStrike" u="none">
                <a:solidFill>
                  <a:srgbClr val="000000"/>
                </a:solidFill>
                <a:uFillTx/>
                <a:latin typeface="Courier New"/>
                <a:ea typeface="Arial"/>
              </a:rPr>
              <a:t>lastName</a:t>
            </a:r>
            <a:endParaRPr b="0" lang="en-US" sz="2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838080" y="365040"/>
            <a:ext cx="10871280" cy="671760"/>
          </a:xfrm>
          <a:prstGeom prst="rect">
            <a:avLst/>
          </a:prstGeom>
          <a:noFill/>
          <a:ln w="0">
            <a:noFill/>
          </a:ln>
        </p:spPr>
        <p:txBody>
          <a:bodyPr numCol="1" spcCol="0" lIns="0" rIns="0" tIns="0" bIns="0" anchor="t">
            <a:noAutofit/>
          </a:bodyPr>
          <a:p>
            <a:pPr indent="0" algn="ctr">
              <a:lnSpc>
                <a:spcPct val="90000"/>
              </a:lnSpc>
              <a:buNone/>
            </a:pPr>
            <a:r>
              <a:rPr b="1" lang="en-US" sz="3400" strike="noStrike" u="none">
                <a:solidFill>
                  <a:srgbClr val="004a78"/>
                </a:solidFill>
                <a:uFillTx/>
                <a:latin typeface="Arial"/>
                <a:ea typeface="Arial"/>
              </a:rPr>
              <a:t>2.1 Declaring and Using Constants and Variables (5 of 8)</a:t>
            </a:r>
            <a:endParaRPr b="0" lang="en-US" sz="3400" strike="noStrike" u="none">
              <a:solidFill>
                <a:schemeClr val="dk1"/>
              </a:solidFill>
              <a:uFillTx/>
              <a:latin typeface="Calibri"/>
            </a:endParaRPr>
          </a:p>
        </p:txBody>
      </p:sp>
      <p:sp>
        <p:nvSpPr>
          <p:cNvPr id="104" name="PlaceHolder 2"/>
          <p:cNvSpPr>
            <a:spLocks noGrp="1"/>
          </p:cNvSpPr>
          <p:nvPr>
            <p:ph/>
          </p:nvPr>
        </p:nvSpPr>
        <p:spPr>
          <a:xfrm>
            <a:off x="743400" y="1289520"/>
            <a:ext cx="10711080" cy="3732480"/>
          </a:xfrm>
          <a:prstGeom prst="rect">
            <a:avLst/>
          </a:prstGeom>
          <a:noFill/>
          <a:ln w="0">
            <a:noFill/>
          </a:ln>
        </p:spPr>
        <p:txBody>
          <a:bodyPr numCol="1" spcCol="0" lIns="0" rIns="0" tIns="0" bIns="0" anchor="t">
            <a:noAutofit/>
          </a:bodyPr>
          <a:p>
            <a:pPr indent="0">
              <a:lnSpc>
                <a:spcPct val="107000"/>
              </a:lnSpc>
              <a:spcAft>
                <a:spcPts val="799"/>
              </a:spcAft>
              <a:buNone/>
              <a:tabLst>
                <a:tab algn="l" pos="0"/>
              </a:tabLst>
            </a:pPr>
            <a:r>
              <a:rPr b="1" lang="en-US" sz="2400" strike="noStrike" u="none">
                <a:solidFill>
                  <a:srgbClr val="006298"/>
                </a:solidFill>
                <a:uFillTx/>
                <a:latin typeface="Arial"/>
                <a:ea typeface="Arial"/>
              </a:rPr>
              <a:t>Assignment operator</a:t>
            </a:r>
            <a:endParaRPr b="0" lang="en-US" sz="2400" strike="noStrike" u="none">
              <a:solidFill>
                <a:srgbClr val="000000"/>
              </a:solidFill>
              <a:uFillTx/>
              <a:latin typeface="Arial"/>
            </a:endParaRPr>
          </a:p>
          <a:p>
            <a:pPr lvl="1" marL="685800" indent="-228600">
              <a:lnSpc>
                <a:spcPct val="107000"/>
              </a:lnSpc>
              <a:spcAft>
                <a:spcPts val="799"/>
              </a:spcAft>
              <a:buClr>
                <a:srgbClr val="000000"/>
              </a:buClr>
              <a:buFont typeface="Arial"/>
              <a:buChar char="•"/>
              <a:tabLst>
                <a:tab algn="l" pos="914400"/>
              </a:tabLst>
            </a:pPr>
            <a:r>
              <a:rPr b="0" lang="en-US" sz="2400" strike="noStrike" u="none">
                <a:solidFill>
                  <a:srgbClr val="000000"/>
                </a:solidFill>
                <a:uFillTx/>
                <a:latin typeface="Arial"/>
                <a:ea typeface="Summer Font"/>
              </a:rPr>
              <a:t>The equal sign (=)</a:t>
            </a:r>
            <a:endParaRPr b="0" lang="en-US" sz="2400" strike="noStrike" u="none">
              <a:solidFill>
                <a:srgbClr val="004a78"/>
              </a:solidFill>
              <a:uFillTx/>
              <a:latin typeface="Arial"/>
            </a:endParaRPr>
          </a:p>
          <a:p>
            <a:pPr lvl="1" marL="685800" indent="-228600">
              <a:lnSpc>
                <a:spcPct val="107000"/>
              </a:lnSpc>
              <a:spcAft>
                <a:spcPts val="799"/>
              </a:spcAft>
              <a:buClr>
                <a:srgbClr val="000000"/>
              </a:buClr>
              <a:buFont typeface="Arial"/>
              <a:buChar char="•"/>
              <a:tabLst>
                <a:tab algn="l" pos="914400"/>
              </a:tabLst>
            </a:pPr>
            <a:r>
              <a:rPr b="0" lang="en-US" sz="2400" strike="noStrike" u="none">
                <a:solidFill>
                  <a:srgbClr val="000000"/>
                </a:solidFill>
                <a:uFillTx/>
                <a:latin typeface="Arial"/>
                <a:ea typeface="Summer Font"/>
              </a:rPr>
              <a:t>The value to the right is assigned to the variable on the left</a:t>
            </a:r>
            <a:endParaRPr b="0" lang="en-US" sz="2400" strike="noStrike" u="none">
              <a:solidFill>
                <a:srgbClr val="004a78"/>
              </a:solidFill>
              <a:uFillTx/>
              <a:latin typeface="Arial"/>
            </a:endParaRPr>
          </a:p>
          <a:p>
            <a:pPr indent="0">
              <a:lnSpc>
                <a:spcPct val="107000"/>
              </a:lnSpc>
              <a:spcAft>
                <a:spcPts val="799"/>
              </a:spcAft>
              <a:buNone/>
              <a:tabLst>
                <a:tab algn="l" pos="0"/>
              </a:tabLst>
            </a:pPr>
            <a:r>
              <a:rPr b="1" lang="en-US" sz="2400" strike="noStrike" u="none">
                <a:solidFill>
                  <a:srgbClr val="006298"/>
                </a:solidFill>
                <a:uFillTx/>
                <a:latin typeface="Arial"/>
                <a:ea typeface="Arial"/>
              </a:rPr>
              <a:t>Initialization</a:t>
            </a:r>
            <a:endParaRPr b="0" lang="en-US" sz="2400" strike="noStrike" u="none">
              <a:solidFill>
                <a:srgbClr val="000000"/>
              </a:solidFill>
              <a:uFillTx/>
              <a:latin typeface="Arial"/>
            </a:endParaRPr>
          </a:p>
          <a:p>
            <a:pPr lvl="1" marL="685800" indent="-228600">
              <a:lnSpc>
                <a:spcPct val="107000"/>
              </a:lnSpc>
              <a:spcAft>
                <a:spcPts val="799"/>
              </a:spcAft>
              <a:buClr>
                <a:srgbClr val="000000"/>
              </a:buClr>
              <a:buFont typeface="Arial"/>
              <a:buChar char="•"/>
              <a:tabLst>
                <a:tab algn="l" pos="914400"/>
              </a:tabLst>
            </a:pPr>
            <a:r>
              <a:rPr b="0" lang="en-US" sz="2400" strike="noStrike" u="none">
                <a:solidFill>
                  <a:srgbClr val="000000"/>
                </a:solidFill>
                <a:uFillTx/>
                <a:latin typeface="Arial"/>
                <a:ea typeface="Summer Font"/>
              </a:rPr>
              <a:t>An assignment made when declaring a variable</a:t>
            </a:r>
            <a:endParaRPr b="0" lang="en-US" sz="2400" strike="noStrike" u="none">
              <a:solidFill>
                <a:srgbClr val="004a78"/>
              </a:solidFill>
              <a:uFillTx/>
              <a:latin typeface="Arial"/>
            </a:endParaRPr>
          </a:p>
          <a:p>
            <a:pPr indent="0">
              <a:lnSpc>
                <a:spcPct val="107000"/>
              </a:lnSpc>
              <a:spcAft>
                <a:spcPts val="799"/>
              </a:spcAft>
              <a:buNone/>
              <a:tabLst>
                <a:tab algn="l" pos="0"/>
              </a:tabLst>
            </a:pPr>
            <a:r>
              <a:rPr b="1" lang="en-US" sz="2400" strike="noStrike" u="none">
                <a:solidFill>
                  <a:srgbClr val="006298"/>
                </a:solidFill>
                <a:uFillTx/>
                <a:latin typeface="Arial"/>
                <a:ea typeface="Arial"/>
              </a:rPr>
              <a:t>Assignment</a:t>
            </a:r>
            <a:endParaRPr b="0" lang="en-US" sz="2400" strike="noStrike" u="none">
              <a:solidFill>
                <a:srgbClr val="000000"/>
              </a:solidFill>
              <a:uFillTx/>
              <a:latin typeface="Arial"/>
            </a:endParaRPr>
          </a:p>
          <a:p>
            <a:pPr lvl="1" marL="685800" indent="-228600">
              <a:lnSpc>
                <a:spcPct val="107000"/>
              </a:lnSpc>
              <a:spcAft>
                <a:spcPts val="799"/>
              </a:spcAft>
              <a:buClr>
                <a:srgbClr val="000000"/>
              </a:buClr>
              <a:buFont typeface="Arial"/>
              <a:buChar char="•"/>
              <a:tabLst>
                <a:tab algn="l" pos="914400"/>
              </a:tabLst>
            </a:pPr>
            <a:r>
              <a:rPr b="0" lang="en-US" sz="2400" strike="noStrike" u="none">
                <a:solidFill>
                  <a:srgbClr val="000000"/>
                </a:solidFill>
                <a:uFillTx/>
                <a:latin typeface="Arial"/>
                <a:ea typeface="Summer Font"/>
              </a:rPr>
              <a:t>An assignment made after a variable is declared</a:t>
            </a:r>
            <a:endParaRPr b="0" lang="en-US" sz="2400" strike="noStrike" u="none">
              <a:solidFill>
                <a:srgbClr val="004a78"/>
              </a:solidFill>
              <a:uFillTx/>
              <a:latin typeface="Arial"/>
            </a:endParaRPr>
          </a:p>
          <a:p>
            <a:pPr indent="0">
              <a:lnSpc>
                <a:spcPct val="107000"/>
              </a:lnSpc>
              <a:spcAft>
                <a:spcPts val="799"/>
              </a:spcAft>
              <a:buNone/>
              <a:tabLst>
                <a:tab algn="l" pos="0"/>
              </a:tabLst>
            </a:pPr>
            <a:r>
              <a:rPr b="1" lang="en-US" sz="2400" strike="noStrike" u="none">
                <a:solidFill>
                  <a:srgbClr val="006298"/>
                </a:solidFill>
                <a:uFillTx/>
                <a:latin typeface="Arial"/>
                <a:ea typeface="Arial"/>
              </a:rPr>
              <a:t>Associativity</a:t>
            </a:r>
            <a:endParaRPr b="0" lang="en-US" sz="2400" strike="noStrike" u="none">
              <a:solidFill>
                <a:srgbClr val="000000"/>
              </a:solidFill>
              <a:uFillTx/>
              <a:latin typeface="Arial"/>
            </a:endParaRPr>
          </a:p>
          <a:p>
            <a:pPr lvl="1" marL="685800" indent="-228600">
              <a:lnSpc>
                <a:spcPct val="107000"/>
              </a:lnSpc>
              <a:spcAft>
                <a:spcPts val="799"/>
              </a:spcAft>
              <a:buClr>
                <a:srgbClr val="000000"/>
              </a:buClr>
              <a:buFont typeface="Arial"/>
              <a:buChar char="•"/>
              <a:tabLst>
                <a:tab algn="l" pos="914400"/>
              </a:tabLst>
            </a:pPr>
            <a:r>
              <a:rPr b="0" lang="en-US" sz="2400" strike="noStrike" u="none">
                <a:solidFill>
                  <a:srgbClr val="000000"/>
                </a:solidFill>
                <a:uFillTx/>
                <a:latin typeface="Arial"/>
                <a:ea typeface="Summer Font"/>
              </a:rPr>
              <a:t>The order in which operands are used with operators</a:t>
            </a:r>
            <a:endParaRPr b="0" lang="en-US" sz="2400" strike="noStrike" u="none">
              <a:solidFill>
                <a:srgbClr val="004a78"/>
              </a:solidFill>
              <a:uFillTx/>
              <a:latin typeface="Arial"/>
            </a:endParaRPr>
          </a:p>
          <a:p>
            <a:pPr lvl="1" marL="685800" indent="-228600">
              <a:lnSpc>
                <a:spcPct val="107000"/>
              </a:lnSpc>
              <a:spcAft>
                <a:spcPts val="799"/>
              </a:spcAft>
              <a:buClr>
                <a:srgbClr val="000000"/>
              </a:buClr>
              <a:buFont typeface="Arial"/>
              <a:buChar char="•"/>
              <a:tabLst>
                <a:tab algn="l" pos="914400"/>
              </a:tabLst>
            </a:pPr>
            <a:r>
              <a:rPr b="0" lang="en-US" sz="2400" strike="noStrike" u="none">
                <a:solidFill>
                  <a:srgbClr val="000000"/>
                </a:solidFill>
                <a:uFillTx/>
                <a:latin typeface="Arial"/>
                <a:ea typeface="Summer Font"/>
              </a:rPr>
              <a:t>lvalue (left) and rvalue (right)</a:t>
            </a:r>
            <a:endParaRPr b="0" lang="en-US" sz="2400" strike="noStrike" u="none">
              <a:solidFill>
                <a:srgbClr val="004a78"/>
              </a:solidFill>
              <a:uFillTx/>
              <a:latin typeface="Arial"/>
            </a:endParaRPr>
          </a:p>
          <a:p>
            <a:pPr indent="0">
              <a:lnSpc>
                <a:spcPct val="90000"/>
              </a:lnSpc>
              <a:spcBef>
                <a:spcPts val="1001"/>
              </a:spcBef>
              <a:buNone/>
              <a:tabLst>
                <a:tab algn="l" pos="0"/>
              </a:tabLst>
            </a:pPr>
            <a:endParaRPr b="0" lang="en-US" sz="2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838080" y="365040"/>
            <a:ext cx="10890000" cy="671760"/>
          </a:xfrm>
          <a:prstGeom prst="rect">
            <a:avLst/>
          </a:prstGeom>
          <a:noFill/>
          <a:ln w="0">
            <a:noFill/>
          </a:ln>
        </p:spPr>
        <p:txBody>
          <a:bodyPr numCol="1" spcCol="0" lIns="0" rIns="0" tIns="0" bIns="0" anchor="t">
            <a:noAutofit/>
          </a:bodyPr>
          <a:p>
            <a:pPr indent="0" algn="ctr">
              <a:lnSpc>
                <a:spcPct val="90000"/>
              </a:lnSpc>
              <a:buNone/>
            </a:pPr>
            <a:r>
              <a:rPr b="1" lang="en-US" sz="3400" strike="noStrike" u="none">
                <a:solidFill>
                  <a:srgbClr val="004a78"/>
                </a:solidFill>
                <a:uFillTx/>
                <a:latin typeface="Arial"/>
                <a:ea typeface="Arial"/>
              </a:rPr>
              <a:t>2.1 Declaring and Using Constants and Variables (6 of 8)</a:t>
            </a:r>
            <a:endParaRPr b="0" lang="en-US" sz="3400" strike="noStrike" u="none">
              <a:solidFill>
                <a:schemeClr val="dk1"/>
              </a:solidFill>
              <a:uFillTx/>
              <a:latin typeface="Calibri"/>
            </a:endParaRPr>
          </a:p>
        </p:txBody>
      </p:sp>
      <p:sp>
        <p:nvSpPr>
          <p:cNvPr id="106" name="PlaceHolder 2"/>
          <p:cNvSpPr>
            <a:spLocks noGrp="1"/>
          </p:cNvSpPr>
          <p:nvPr>
            <p:ph/>
          </p:nvPr>
        </p:nvSpPr>
        <p:spPr>
          <a:xfrm>
            <a:off x="743400" y="1289520"/>
            <a:ext cx="10711080" cy="3732480"/>
          </a:xfrm>
          <a:prstGeom prst="rect">
            <a:avLst/>
          </a:prstGeom>
          <a:noFill/>
          <a:ln w="0">
            <a:noFill/>
          </a:ln>
        </p:spPr>
        <p:txBody>
          <a:bodyPr numCol="1" spcCol="0" lIns="0" rIns="0" tIns="0" bIns="0" anchor="t">
            <a:noAutofit/>
          </a:bodyPr>
          <a:p>
            <a:pPr indent="0">
              <a:lnSpc>
                <a:spcPct val="90000"/>
              </a:lnSpc>
              <a:spcBef>
                <a:spcPts val="1001"/>
              </a:spcBef>
              <a:buNone/>
              <a:tabLst>
                <a:tab algn="l" pos="0"/>
              </a:tabLst>
            </a:pPr>
            <a:r>
              <a:rPr b="1" lang="en-US" sz="2400" strike="noStrike" u="none">
                <a:solidFill>
                  <a:srgbClr val="006298"/>
                </a:solidFill>
                <a:uFillTx/>
                <a:latin typeface="Arial"/>
                <a:ea typeface="Arial"/>
              </a:rPr>
              <a:t>Uninitialized variable</a:t>
            </a:r>
            <a:endParaRPr b="0" lang="en-US" sz="2400" strike="noStrike" u="none">
              <a:solidFill>
                <a:srgbClr val="000000"/>
              </a:solidFill>
              <a:uFillTx/>
              <a:latin typeface="Arial"/>
            </a:endParaRPr>
          </a:p>
          <a:p>
            <a:pPr marL="343080" indent="-343080">
              <a:lnSpc>
                <a:spcPct val="90000"/>
              </a:lnSpc>
              <a:spcBef>
                <a:spcPts val="1001"/>
              </a:spcBef>
              <a:buClr>
                <a:srgbClr val="000000"/>
              </a:buClr>
              <a:buFont typeface="Arial"/>
              <a:buChar char="•"/>
              <a:tabLst>
                <a:tab algn="l" pos="0"/>
              </a:tabLst>
            </a:pPr>
            <a:r>
              <a:rPr b="0" lang="en-US" sz="2400" strike="noStrike" u="none">
                <a:solidFill>
                  <a:srgbClr val="000000"/>
                </a:solidFill>
                <a:uFillTx/>
                <a:latin typeface="Arial"/>
                <a:ea typeface="Arial"/>
              </a:rPr>
              <a:t>Declared within a method but no value assigned</a:t>
            </a:r>
            <a:endParaRPr b="0" lang="en-US" sz="2400" strike="noStrike" u="none">
              <a:solidFill>
                <a:srgbClr val="000000"/>
              </a:solidFill>
              <a:uFillTx/>
              <a:latin typeface="Arial"/>
            </a:endParaRPr>
          </a:p>
          <a:p>
            <a:pPr marL="343080" indent="-343080">
              <a:lnSpc>
                <a:spcPct val="90000"/>
              </a:lnSpc>
              <a:spcBef>
                <a:spcPts val="1001"/>
              </a:spcBef>
              <a:buClr>
                <a:srgbClr val="000000"/>
              </a:buClr>
              <a:buFont typeface="Arial"/>
              <a:buChar char="•"/>
              <a:tabLst>
                <a:tab algn="l" pos="0"/>
              </a:tabLst>
            </a:pPr>
            <a:r>
              <a:rPr b="0" lang="en-US" sz="2400" strike="noStrike" u="none">
                <a:solidFill>
                  <a:srgbClr val="000000"/>
                </a:solidFill>
                <a:uFillTx/>
                <a:latin typeface="Arial"/>
                <a:ea typeface="Arial"/>
              </a:rPr>
              <a:t>Garbage value is unknown value</a:t>
            </a:r>
            <a:endParaRPr b="0" lang="en-US" sz="2400" strike="noStrike" u="none">
              <a:solidFill>
                <a:srgbClr val="000000"/>
              </a:solidFill>
              <a:uFillTx/>
              <a:latin typeface="Arial"/>
            </a:endParaRPr>
          </a:p>
          <a:p>
            <a:pPr indent="0">
              <a:lnSpc>
                <a:spcPct val="90000"/>
              </a:lnSpc>
              <a:spcBef>
                <a:spcPts val="1001"/>
              </a:spcBef>
              <a:buNone/>
              <a:tabLst>
                <a:tab algn="l" pos="0"/>
              </a:tabLst>
            </a:pPr>
            <a:r>
              <a:rPr b="1" lang="en-US" sz="2400" strike="noStrike" u="none">
                <a:solidFill>
                  <a:srgbClr val="006298"/>
                </a:solidFill>
                <a:uFillTx/>
                <a:latin typeface="Arial"/>
                <a:ea typeface="Arial"/>
              </a:rPr>
              <a:t>Named constant</a:t>
            </a:r>
            <a:endParaRPr b="0" lang="en-US" sz="2400" strike="noStrike" u="none">
              <a:solidFill>
                <a:srgbClr val="000000"/>
              </a:solidFill>
              <a:uFillTx/>
              <a:latin typeface="Arial"/>
            </a:endParaRPr>
          </a:p>
          <a:p>
            <a:pPr marL="343080" indent="-343080">
              <a:lnSpc>
                <a:spcPct val="90000"/>
              </a:lnSpc>
              <a:spcBef>
                <a:spcPts val="1001"/>
              </a:spcBef>
              <a:buClr>
                <a:srgbClr val="000000"/>
              </a:buClr>
              <a:buFont typeface="Arial"/>
              <a:buChar char="•"/>
              <a:tabLst>
                <a:tab algn="l" pos="0"/>
              </a:tabLst>
            </a:pPr>
            <a:r>
              <a:rPr b="0" lang="en-US" sz="2400" strike="noStrike" u="none">
                <a:solidFill>
                  <a:srgbClr val="000000"/>
                </a:solidFill>
                <a:uFillTx/>
                <a:latin typeface="Arial"/>
                <a:ea typeface="Arial"/>
              </a:rPr>
              <a:t>Also known as symbolic constant</a:t>
            </a:r>
            <a:endParaRPr b="0" lang="en-US" sz="2400" strike="noStrike" u="none">
              <a:solidFill>
                <a:srgbClr val="000000"/>
              </a:solidFill>
              <a:uFillTx/>
              <a:latin typeface="Arial"/>
            </a:endParaRPr>
          </a:p>
          <a:p>
            <a:pPr marL="343080" indent="-343080">
              <a:lnSpc>
                <a:spcPct val="90000"/>
              </a:lnSpc>
              <a:spcBef>
                <a:spcPts val="1001"/>
              </a:spcBef>
              <a:buClr>
                <a:srgbClr val="000000"/>
              </a:buClr>
              <a:buFont typeface="Arial"/>
              <a:buChar char="•"/>
              <a:tabLst>
                <a:tab algn="l" pos="0"/>
              </a:tabLst>
            </a:pPr>
            <a:r>
              <a:rPr b="0" lang="en-US" sz="2400" strike="noStrike" u="none">
                <a:solidFill>
                  <a:srgbClr val="000000"/>
                </a:solidFill>
                <a:uFillTx/>
                <a:latin typeface="Arial"/>
                <a:ea typeface="Arial"/>
              </a:rPr>
              <a:t>Has data type, name value</a:t>
            </a:r>
            <a:endParaRPr b="0" lang="en-US" sz="2400" strike="noStrike" u="none">
              <a:solidFill>
                <a:srgbClr val="000000"/>
              </a:solidFill>
              <a:uFillTx/>
              <a:latin typeface="Arial"/>
            </a:endParaRPr>
          </a:p>
          <a:p>
            <a:pPr marL="343080" indent="-343080">
              <a:lnSpc>
                <a:spcPct val="90000"/>
              </a:lnSpc>
              <a:spcBef>
                <a:spcPts val="1001"/>
              </a:spcBef>
              <a:buClr>
                <a:srgbClr val="000000"/>
              </a:buClr>
              <a:buFont typeface="Arial"/>
              <a:buChar char="•"/>
              <a:tabLst>
                <a:tab algn="l" pos="0"/>
              </a:tabLst>
            </a:pPr>
            <a:r>
              <a:rPr b="0" lang="en-US" sz="2400" strike="noStrike" u="none">
                <a:solidFill>
                  <a:srgbClr val="000000"/>
                </a:solidFill>
                <a:uFillTx/>
                <a:latin typeface="Arial"/>
                <a:ea typeface="Arial"/>
              </a:rPr>
              <a:t>Preceded by keyword final</a:t>
            </a:r>
            <a:endParaRPr b="0" lang="en-US" sz="2400" strike="noStrike" u="none">
              <a:solidFill>
                <a:srgbClr val="000000"/>
              </a:solidFill>
              <a:uFillTx/>
              <a:latin typeface="Arial"/>
            </a:endParaRPr>
          </a:p>
          <a:p>
            <a:pPr marL="343080" indent="-343080">
              <a:lnSpc>
                <a:spcPct val="90000"/>
              </a:lnSpc>
              <a:spcBef>
                <a:spcPts val="1001"/>
              </a:spcBef>
              <a:buClr>
                <a:srgbClr val="000000"/>
              </a:buClr>
              <a:buFont typeface="Arial"/>
              <a:buChar char="•"/>
              <a:tabLst>
                <a:tab algn="l" pos="0"/>
              </a:tabLst>
            </a:pPr>
            <a:r>
              <a:rPr b="0" lang="en-US" sz="2400" strike="noStrike" u="none">
                <a:solidFill>
                  <a:srgbClr val="000000"/>
                </a:solidFill>
                <a:uFillTx/>
                <a:latin typeface="Arial"/>
                <a:ea typeface="Arial"/>
              </a:rPr>
              <a:t>Can only be assigned a value once</a:t>
            </a:r>
            <a:endParaRPr b="0" lang="en-US" sz="2400" strike="noStrike" u="none">
              <a:solidFill>
                <a:srgbClr val="000000"/>
              </a:solidFill>
              <a:uFillTx/>
              <a:latin typeface="Arial"/>
            </a:endParaRPr>
          </a:p>
          <a:p>
            <a:pPr marL="343080" indent="-343080">
              <a:lnSpc>
                <a:spcPct val="90000"/>
              </a:lnSpc>
              <a:spcBef>
                <a:spcPts val="1001"/>
              </a:spcBef>
              <a:buClr>
                <a:srgbClr val="000000"/>
              </a:buClr>
              <a:buFont typeface="Arial"/>
              <a:buChar char="•"/>
              <a:tabLst>
                <a:tab algn="l" pos="0"/>
              </a:tabLst>
            </a:pPr>
            <a:r>
              <a:rPr b="0" lang="en-US" sz="2400" strike="noStrike" u="none">
                <a:solidFill>
                  <a:srgbClr val="000000"/>
                </a:solidFill>
                <a:uFillTx/>
                <a:latin typeface="Arial"/>
                <a:ea typeface="Arial"/>
              </a:rPr>
              <a:t>Identifiers are uppercase and use underscores</a:t>
            </a:r>
            <a:endParaRPr b="0" lang="en-US" sz="2400" strike="noStrike" u="none">
              <a:solidFill>
                <a:srgbClr val="000000"/>
              </a:solidFill>
              <a:uFillTx/>
              <a:latin typeface="Arial"/>
            </a:endParaRPr>
          </a:p>
          <a:p>
            <a:pPr indent="0">
              <a:lnSpc>
                <a:spcPct val="90000"/>
              </a:lnSpc>
              <a:spcBef>
                <a:spcPts val="1001"/>
              </a:spcBef>
              <a:buNone/>
              <a:tabLst>
                <a:tab algn="l" pos="0"/>
              </a:tabLst>
            </a:pPr>
            <a:endParaRPr b="0" lang="en-US" sz="2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838080" y="365040"/>
            <a:ext cx="10890000" cy="671760"/>
          </a:xfrm>
          <a:prstGeom prst="rect">
            <a:avLst/>
          </a:prstGeom>
          <a:noFill/>
          <a:ln w="0">
            <a:noFill/>
          </a:ln>
        </p:spPr>
        <p:txBody>
          <a:bodyPr numCol="1" spcCol="0" lIns="0" rIns="0" tIns="0" bIns="0" anchor="t">
            <a:noAutofit/>
          </a:bodyPr>
          <a:p>
            <a:pPr indent="0" algn="ctr">
              <a:lnSpc>
                <a:spcPct val="90000"/>
              </a:lnSpc>
              <a:buNone/>
            </a:pPr>
            <a:r>
              <a:rPr b="1" lang="en-US" sz="3400" strike="noStrike" u="none">
                <a:solidFill>
                  <a:srgbClr val="004a78"/>
                </a:solidFill>
                <a:uFillTx/>
                <a:latin typeface="Arial"/>
                <a:ea typeface="Arial"/>
              </a:rPr>
              <a:t>2.1 Declaring and Using Constants and Variables (7 of 8)</a:t>
            </a:r>
            <a:endParaRPr b="0" lang="en-US" sz="3400" strike="noStrike" u="none">
              <a:solidFill>
                <a:schemeClr val="dk1"/>
              </a:solidFill>
              <a:uFillTx/>
              <a:latin typeface="Calibri"/>
            </a:endParaRPr>
          </a:p>
        </p:txBody>
      </p:sp>
      <p:sp>
        <p:nvSpPr>
          <p:cNvPr id="108" name="PlaceHolder 2"/>
          <p:cNvSpPr>
            <a:spLocks noGrp="1"/>
          </p:cNvSpPr>
          <p:nvPr>
            <p:ph/>
          </p:nvPr>
        </p:nvSpPr>
        <p:spPr>
          <a:xfrm>
            <a:off x="743400" y="1289520"/>
            <a:ext cx="10711080" cy="3732480"/>
          </a:xfrm>
          <a:prstGeom prst="rect">
            <a:avLst/>
          </a:prstGeom>
          <a:noFill/>
          <a:ln w="0">
            <a:noFill/>
          </a:ln>
        </p:spPr>
        <p:txBody>
          <a:bodyPr numCol="1" spcCol="0" lIns="0" rIns="0" tIns="0" bIns="0" anchor="t">
            <a:noAutofit/>
          </a:bodyPr>
          <a:p>
            <a:pPr indent="0">
              <a:lnSpc>
                <a:spcPct val="90000"/>
              </a:lnSpc>
              <a:spcBef>
                <a:spcPts val="1001"/>
              </a:spcBef>
              <a:buNone/>
              <a:tabLst>
                <a:tab algn="l" pos="0"/>
              </a:tabLst>
            </a:pPr>
            <a:r>
              <a:rPr b="1" lang="en-US" sz="2400" strike="noStrike" u="none">
                <a:solidFill>
                  <a:srgbClr val="006298"/>
                </a:solidFill>
                <a:uFillTx/>
                <a:latin typeface="Arial"/>
                <a:ea typeface="Arial"/>
              </a:rPr>
              <a:t>Scope</a:t>
            </a:r>
            <a:endParaRPr b="0" lang="en-US" sz="2400" strike="noStrike" u="none">
              <a:solidFill>
                <a:srgbClr val="000000"/>
              </a:solidFill>
              <a:uFillTx/>
              <a:latin typeface="Arial"/>
            </a:endParaRPr>
          </a:p>
          <a:p>
            <a:pPr marL="343080" indent="-343080">
              <a:lnSpc>
                <a:spcPct val="90000"/>
              </a:lnSpc>
              <a:spcBef>
                <a:spcPts val="1001"/>
              </a:spcBef>
              <a:buClr>
                <a:srgbClr val="000000"/>
              </a:buClr>
              <a:buFont typeface="Arial"/>
              <a:buChar char="•"/>
              <a:tabLst>
                <a:tab algn="l" pos="0"/>
              </a:tabLst>
            </a:pPr>
            <a:r>
              <a:rPr b="0" lang="en-US" sz="2400" strike="noStrike" u="none">
                <a:solidFill>
                  <a:srgbClr val="000000"/>
                </a:solidFill>
                <a:uFillTx/>
                <a:latin typeface="Arial"/>
                <a:ea typeface="Arial"/>
              </a:rPr>
              <a:t>The area in which a data item is visible to a program, and in which you can refer to it using its simple identifier</a:t>
            </a:r>
            <a:endParaRPr b="0" lang="en-US" sz="2400" strike="noStrike" u="none">
              <a:solidFill>
                <a:srgbClr val="000000"/>
              </a:solidFill>
              <a:uFillTx/>
              <a:latin typeface="Arial"/>
            </a:endParaRPr>
          </a:p>
          <a:p>
            <a:pPr marL="343080" indent="-343080">
              <a:lnSpc>
                <a:spcPct val="90000"/>
              </a:lnSpc>
              <a:spcBef>
                <a:spcPts val="1001"/>
              </a:spcBef>
              <a:buClr>
                <a:srgbClr val="000000"/>
              </a:buClr>
              <a:buFont typeface="Arial"/>
              <a:buChar char="•"/>
              <a:tabLst>
                <a:tab algn="l" pos="0"/>
              </a:tabLst>
            </a:pPr>
            <a:r>
              <a:rPr b="0" lang="en-US" sz="2400" strike="noStrike" u="none">
                <a:solidFill>
                  <a:srgbClr val="000000"/>
                </a:solidFill>
                <a:uFillTx/>
                <a:latin typeface="Arial"/>
                <a:ea typeface="Arial"/>
              </a:rPr>
              <a:t>A variable or constant is in scope from the point it is declared</a:t>
            </a:r>
            <a:endParaRPr b="0" lang="en-US" sz="2400" strike="noStrike" u="none">
              <a:solidFill>
                <a:srgbClr val="000000"/>
              </a:solidFill>
              <a:uFillTx/>
              <a:latin typeface="Arial"/>
            </a:endParaRPr>
          </a:p>
          <a:p>
            <a:pPr marL="343080" indent="-343080">
              <a:lnSpc>
                <a:spcPct val="90000"/>
              </a:lnSpc>
              <a:spcBef>
                <a:spcPts val="1001"/>
              </a:spcBef>
              <a:buClr>
                <a:srgbClr val="000000"/>
              </a:buClr>
              <a:buFont typeface="Arial"/>
              <a:buChar char="•"/>
              <a:tabLst>
                <a:tab algn="l" pos="0"/>
              </a:tabLst>
            </a:pPr>
            <a:r>
              <a:rPr b="0" lang="en-US" sz="2400" strike="noStrike" u="none">
                <a:solidFill>
                  <a:srgbClr val="000000"/>
                </a:solidFill>
                <a:uFillTx/>
                <a:latin typeface="Arial"/>
                <a:ea typeface="Arial"/>
              </a:rPr>
              <a:t>Until the end of the block of code where the declaration lies</a:t>
            </a:r>
            <a:endParaRPr b="0" lang="en-US" sz="2400" strike="noStrike" u="none">
              <a:solidFill>
                <a:srgbClr val="000000"/>
              </a:solidFill>
              <a:uFillTx/>
              <a:latin typeface="Arial"/>
            </a:endParaRPr>
          </a:p>
          <a:p>
            <a:pPr indent="0">
              <a:lnSpc>
                <a:spcPct val="90000"/>
              </a:lnSpc>
              <a:spcBef>
                <a:spcPts val="1001"/>
              </a:spcBef>
              <a:buNone/>
              <a:tabLst>
                <a:tab algn="l" pos="0"/>
              </a:tabLst>
            </a:pPr>
            <a:endParaRPr b="0" lang="en-US" sz="2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3.xml><?xml version="1.0" encoding="utf-8"?>
<a:theme xmlns:a="http://schemas.openxmlformats.org/drawingml/2006/main" xmlns:r="http://schemas.openxmlformats.org/officeDocument/2006/relationships" name="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4.xml><?xml version="1.0" encoding="utf-8"?>
<a:theme xmlns:a="http://schemas.openxmlformats.org/drawingml/2006/main" xmlns:r="http://schemas.openxmlformats.org/officeDocument/2006/relationships" name="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5.xml><?xml version="1.0" encoding="utf-8"?>
<a:theme xmlns:a="http://schemas.openxmlformats.org/drawingml/2006/main" xmlns:r="http://schemas.openxmlformats.org/officeDocument/2006/relationships" name="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6.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48fa25a7-52b6-4e1f-81c8-80356bf0725f">
      <UserInfo>
        <DisplayName/>
        <AccountId xsi:nil="true"/>
        <AccountType/>
      </UserInfo>
    </SharedWithUsers>
    <Status xmlns="0f302c04-584d-4df5-8948-8b6dd1f3c1a5">1. In development</Statu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689A9510EA35640BFF9AA65172B1243" ma:contentTypeVersion="10" ma:contentTypeDescription="Create a new document." ma:contentTypeScope="" ma:versionID="320cf9d96ba60ad326f31ca465b90014">
  <xsd:schema xmlns:xsd="http://www.w3.org/2001/XMLSchema" xmlns:xs="http://www.w3.org/2001/XMLSchema" xmlns:p="http://schemas.microsoft.com/office/2006/metadata/properties" xmlns:ns2="0f302c04-584d-4df5-8948-8b6dd1f3c1a5" xmlns:ns3="48fa25a7-52b6-4e1f-81c8-80356bf0725f" targetNamespace="http://schemas.microsoft.com/office/2006/metadata/properties" ma:root="true" ma:fieldsID="b2b56c629f8f824a699d99d0a50051e2" ns2:_="" ns3:_="">
    <xsd:import namespace="0f302c04-584d-4df5-8948-8b6dd1f3c1a5"/>
    <xsd:import namespace="48fa25a7-52b6-4e1f-81c8-80356bf0725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KeyPoints" minOccurs="0"/>
                <xsd:element ref="ns2:MediaServiceKeyPoints"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302c04-584d-4df5-8948-8b6dd1f3c1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Status" ma:index="15" nillable="true" ma:displayName="Status" ma:default="1. In development" ma:format="Dropdown" ma:internalName="Status">
      <xsd:simpleType>
        <xsd:restriction base="dms:Choice">
          <xsd:enumeration value="1. In development"/>
          <xsd:enumeration value="2. COH complete"/>
          <xsd:enumeration value="3. Under LCoE Review"/>
          <xsd:enumeration value="4. Ingested into Atlas"/>
        </xsd:restriction>
      </xsd:simpleType>
    </xsd:element>
  </xsd:schema>
  <xsd:schema xmlns:xsd="http://www.w3.org/2001/XMLSchema" xmlns:xs="http://www.w3.org/2001/XMLSchema" xmlns:dms="http://schemas.microsoft.com/office/2006/documentManagement/types" xmlns:pc="http://schemas.microsoft.com/office/infopath/2007/PartnerControls" targetNamespace="48fa25a7-52b6-4e1f-81c8-80356bf0725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32CFAA7-E308-4DCB-89CD-C84C20E90241}">
  <ds:schemaRefs>
    <ds:schemaRef ds:uri="http://schemas.microsoft.com/sharepoint/v3/contenttype/forms"/>
  </ds:schemaRefs>
</ds:datastoreItem>
</file>

<file path=customXml/itemProps2.xml><?xml version="1.0" encoding="utf-8"?>
<ds:datastoreItem xmlns:ds="http://schemas.openxmlformats.org/officeDocument/2006/customXml" ds:itemID="{BA9BA192-EF86-48DF-982C-2C526A268392}">
  <ds:schemaRefs>
    <ds:schemaRef ds:uri="http://purl.org/dc/terms/"/>
    <ds:schemaRef ds:uri="0f302c04-584d-4df5-8948-8b6dd1f3c1a5"/>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48fa25a7-52b6-4e1f-81c8-80356bf0725f"/>
    <ds:schemaRef ds:uri="http://www.w3.org/XML/1998/namespace"/>
    <ds:schemaRef ds:uri="http://purl.org/dc/dcmitype/"/>
  </ds:schemaRefs>
</ds:datastoreItem>
</file>

<file path=customXml/itemProps3.xml><?xml version="1.0" encoding="utf-8"?>
<ds:datastoreItem xmlns:ds="http://schemas.openxmlformats.org/officeDocument/2006/customXml" ds:itemID="{385D83D5-733A-4FD2-B124-BEA55F840D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f302c04-584d-4df5-8948-8b6dd1f3c1a5"/>
    <ds:schemaRef ds:uri="48fa25a7-52b6-4e1f-81c8-80356bf0725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Accessible_PPT_Template_Cengage</Template>
  <TotalTime>16</TotalTime>
  <Application>LibreOffice/24.8.3.2$Linux_X86_64 LibreOffice_project/480$Build-2</Application>
  <AppVersion>15.0000</AppVersion>
  <Words>2044</Words>
  <Paragraphs>261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2019-11-14T21:20:16Z</dcterms:created>
  <dc:creator>Kimberley Grove</dc:creator>
  <dc:description/>
  <dc:language>zh-TW</dc:language>
  <cp:lastModifiedBy/>
  <cp:lastPrinted>2016-10-03T15:29:39Z</cp:lastPrinted>
  <dcterms:modified xsi:type="dcterms:W3CDTF">2024-11-30T16:47:17Z</dcterms:modified>
  <cp:revision>17</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dience">
    <vt:lpwstr>Content Developer</vt:lpwstr>
  </property>
  <property fmtid="{D5CDD505-2E9C-101B-9397-08002B2CF9AE}" pid="3" name="Category">
    <vt:lpwstr>Accessibility</vt:lpwstr>
  </property>
  <property fmtid="{D5CDD505-2E9C-101B-9397-08002B2CF9AE}" pid="4" name="ComplianceAssetId">
    <vt:lpwstr/>
  </property>
  <property fmtid="{D5CDD505-2E9C-101B-9397-08002B2CF9AE}" pid="5" name="ContentTypeId">
    <vt:lpwstr>0x0101003689A9510EA35640BFF9AA65172B1243</vt:lpwstr>
  </property>
  <property fmtid="{D5CDD505-2E9C-101B-9397-08002B2CF9AE}" pid="6" name="Department">
    <vt:lpwstr>GPM Training</vt:lpwstr>
  </property>
  <property fmtid="{D5CDD505-2E9C-101B-9397-08002B2CF9AE}" pid="7" name="Document Type">
    <vt:lpwstr>Template</vt:lpwstr>
  </property>
  <property fmtid="{D5CDD505-2E9C-101B-9397-08002B2CF9AE}" pid="8" name="Notes">
    <vt:i4>4</vt:i4>
  </property>
  <property fmtid="{D5CDD505-2E9C-101B-9397-08002B2CF9AE}" pid="9" name="Order">
    <vt:r8>112600</vt:r8>
  </property>
  <property fmtid="{D5CDD505-2E9C-101B-9397-08002B2CF9AE}" pid="10" name="PresentationFormat">
    <vt:lpwstr>Widescreen</vt:lpwstr>
  </property>
  <property fmtid="{D5CDD505-2E9C-101B-9397-08002B2CF9AE}" pid="11" name="Slides">
    <vt:i4>37</vt:i4>
  </property>
  <property fmtid="{D5CDD505-2E9C-101B-9397-08002B2CF9AE}" pid="12" name="TemplateUrl">
    <vt:lpwstr/>
  </property>
  <property fmtid="{D5CDD505-2E9C-101B-9397-08002B2CF9AE}" pid="13" name="xd_ProgID">
    <vt:lpwstr/>
  </property>
  <property fmtid="{D5CDD505-2E9C-101B-9397-08002B2CF9AE}" pid="14" name="xd_Signature">
    <vt:bool>0</vt:bool>
  </property>
</Properties>
</file>