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304" r:id="rId4"/>
    <p:sldId id="270" r:id="rId5"/>
    <p:sldId id="305" r:id="rId6"/>
    <p:sldId id="308" r:id="rId7"/>
    <p:sldId id="306" r:id="rId8"/>
    <p:sldId id="309" r:id="rId9"/>
    <p:sldId id="271" r:id="rId10"/>
    <p:sldId id="272" r:id="rId11"/>
    <p:sldId id="273" r:id="rId12"/>
    <p:sldId id="274" r:id="rId13"/>
    <p:sldId id="301" r:id="rId14"/>
    <p:sldId id="300" r:id="rId15"/>
    <p:sldId id="31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A2485-925C-4C94-AC1D-EC6AF146F7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2DA80A1C-CDE8-404A-BF26-8F56B41BD809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один вход и один выход</a:t>
          </a:r>
        </a:p>
      </dgm:t>
    </dgm:pt>
    <dgm:pt modelId="{478ACFC9-C738-40DC-B9E6-156F1DFBA843}" type="parTrans" cxnId="{87D5AC00-E29F-49F0-91FB-2C2768980A79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79BFA79F-64EF-4069-9C98-38CFBDB91229}" type="sibTrans" cxnId="{87D5AC00-E29F-49F0-91FB-2C2768980A79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625C2932-4473-43C7-B5B9-C9AEE55902F2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функциональная завершенность</a:t>
          </a:r>
        </a:p>
      </dgm:t>
    </dgm:pt>
    <dgm:pt modelId="{A22B8B29-C8C2-4345-9E24-FD772728D578}" type="parTrans" cxnId="{F14E86AC-3B2D-45F8-8F3B-7F6AA76F011E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BD6286CC-5147-4A54-BA32-E25A67BA0ACB}" type="sibTrans" cxnId="{F14E86AC-3B2D-45F8-8F3B-7F6AA76F011E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A7251332-C349-4236-8C31-E4461841C2D6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логическая независимость</a:t>
          </a:r>
        </a:p>
      </dgm:t>
    </dgm:pt>
    <dgm:pt modelId="{8C3F1493-89F2-429D-AFDF-FADA3BFD8B7D}" type="parTrans" cxnId="{81BC2E66-66BD-4DA9-AD3A-B1A4D8516A80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654C1B22-8BE2-44EC-B53E-4311DD289BFA}" type="sibTrans" cxnId="{81BC2E66-66BD-4DA9-AD3A-B1A4D8516A80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19BB45CF-FF0D-48F5-99B4-4CE74F315A16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слабые информационные связи с другими программными модулями</a:t>
          </a:r>
        </a:p>
      </dgm:t>
    </dgm:pt>
    <dgm:pt modelId="{31A6B64B-A01E-40EA-8E95-B14C45D97A00}" type="parTrans" cxnId="{191D202B-EEF8-4A46-93ED-D5BAC3B8829A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9A53C981-59F2-438B-B854-5B26730B3D01}" type="sibTrans" cxnId="{191D202B-EEF8-4A46-93ED-D5BAC3B8829A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3F3305EC-9394-4465-AEBC-B6FF3AB5869B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размер и сложность программного элемента в разумных рамках</a:t>
          </a:r>
        </a:p>
      </dgm:t>
    </dgm:pt>
    <dgm:pt modelId="{13FB5605-3841-4E7E-BCC1-A17E1856D9BF}" type="parTrans" cxnId="{01D843BD-EED0-480B-BB56-3D0612501B63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0A225C01-138B-402A-A7D9-7F1C197E685E}" type="sibTrans" cxnId="{01D843BD-EED0-480B-BB56-3D0612501B63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B8C09BB3-F5B2-4C6E-96D9-028D8E3D68D2}" type="pres">
      <dgm:prSet presAssocID="{E96A2485-925C-4C94-AC1D-EC6AF146F757}" presName="linear" presStyleCnt="0">
        <dgm:presLayoutVars>
          <dgm:animLvl val="lvl"/>
          <dgm:resizeHandles val="exact"/>
        </dgm:presLayoutVars>
      </dgm:prSet>
      <dgm:spPr/>
    </dgm:pt>
    <dgm:pt modelId="{337542E2-8E86-4C86-B337-0671305E632E}" type="pres">
      <dgm:prSet presAssocID="{2DA80A1C-CDE8-404A-BF26-8F56B41BD8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109E76-8C50-4E81-903C-23A85A92E84E}" type="pres">
      <dgm:prSet presAssocID="{79BFA79F-64EF-4069-9C98-38CFBDB91229}" presName="spacer" presStyleCnt="0"/>
      <dgm:spPr/>
    </dgm:pt>
    <dgm:pt modelId="{BE6A72C3-AFAB-4D46-8C9B-6781E41BB9FA}" type="pres">
      <dgm:prSet presAssocID="{625C2932-4473-43C7-B5B9-C9AEE55902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87E8BAE-D844-4751-81C0-A48257DC61B6}" type="pres">
      <dgm:prSet presAssocID="{BD6286CC-5147-4A54-BA32-E25A67BA0ACB}" presName="spacer" presStyleCnt="0"/>
      <dgm:spPr/>
    </dgm:pt>
    <dgm:pt modelId="{92EC3F35-66FE-41A5-BFC2-DD5C4DD1E53E}" type="pres">
      <dgm:prSet presAssocID="{A7251332-C349-4236-8C31-E4461841C2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06DA51-EB45-429D-9622-B23715A25E83}" type="pres">
      <dgm:prSet presAssocID="{654C1B22-8BE2-44EC-B53E-4311DD289BFA}" presName="spacer" presStyleCnt="0"/>
      <dgm:spPr/>
    </dgm:pt>
    <dgm:pt modelId="{96BE0535-39CA-4224-9EC8-601AECA34521}" type="pres">
      <dgm:prSet presAssocID="{19BB45CF-FF0D-48F5-99B4-4CE74F315A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EEC80BE-36D0-4BB2-B815-86D643E1AE78}" type="pres">
      <dgm:prSet presAssocID="{9A53C981-59F2-438B-B854-5B26730B3D01}" presName="spacer" presStyleCnt="0"/>
      <dgm:spPr/>
    </dgm:pt>
    <dgm:pt modelId="{679AED12-CC5D-41CB-837F-1197E79F523B}" type="pres">
      <dgm:prSet presAssocID="{3F3305EC-9394-4465-AEBC-B6FF3AB586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7D5AC00-E29F-49F0-91FB-2C2768980A79}" srcId="{E96A2485-925C-4C94-AC1D-EC6AF146F757}" destId="{2DA80A1C-CDE8-404A-BF26-8F56B41BD809}" srcOrd="0" destOrd="0" parTransId="{478ACFC9-C738-40DC-B9E6-156F1DFBA843}" sibTransId="{79BFA79F-64EF-4069-9C98-38CFBDB91229}"/>
    <dgm:cxn modelId="{10704023-70C5-41B7-893D-D4F85317C52B}" type="presOf" srcId="{625C2932-4473-43C7-B5B9-C9AEE55902F2}" destId="{BE6A72C3-AFAB-4D46-8C9B-6781E41BB9FA}" srcOrd="0" destOrd="0" presId="urn:microsoft.com/office/officeart/2005/8/layout/vList2"/>
    <dgm:cxn modelId="{191D202B-EEF8-4A46-93ED-D5BAC3B8829A}" srcId="{E96A2485-925C-4C94-AC1D-EC6AF146F757}" destId="{19BB45CF-FF0D-48F5-99B4-4CE74F315A16}" srcOrd="3" destOrd="0" parTransId="{31A6B64B-A01E-40EA-8E95-B14C45D97A00}" sibTransId="{9A53C981-59F2-438B-B854-5B26730B3D01}"/>
    <dgm:cxn modelId="{EA54D935-307D-4B1A-A6A2-508BBE375283}" type="presOf" srcId="{19BB45CF-FF0D-48F5-99B4-4CE74F315A16}" destId="{96BE0535-39CA-4224-9EC8-601AECA34521}" srcOrd="0" destOrd="0" presId="urn:microsoft.com/office/officeart/2005/8/layout/vList2"/>
    <dgm:cxn modelId="{95BD0E62-5BA0-444D-A5CC-BD004AA16967}" type="presOf" srcId="{2DA80A1C-CDE8-404A-BF26-8F56B41BD809}" destId="{337542E2-8E86-4C86-B337-0671305E632E}" srcOrd="0" destOrd="0" presId="urn:microsoft.com/office/officeart/2005/8/layout/vList2"/>
    <dgm:cxn modelId="{81BC2E66-66BD-4DA9-AD3A-B1A4D8516A80}" srcId="{E96A2485-925C-4C94-AC1D-EC6AF146F757}" destId="{A7251332-C349-4236-8C31-E4461841C2D6}" srcOrd="2" destOrd="0" parTransId="{8C3F1493-89F2-429D-AFDF-FADA3BFD8B7D}" sibTransId="{654C1B22-8BE2-44EC-B53E-4311DD289BFA}"/>
    <dgm:cxn modelId="{CC0E0A7A-F9CF-4CF8-930C-03E298C799A9}" type="presOf" srcId="{3F3305EC-9394-4465-AEBC-B6FF3AB5869B}" destId="{679AED12-CC5D-41CB-837F-1197E79F523B}" srcOrd="0" destOrd="0" presId="urn:microsoft.com/office/officeart/2005/8/layout/vList2"/>
    <dgm:cxn modelId="{55834DA0-900C-40AD-B2DB-E99F48E87F86}" type="presOf" srcId="{A7251332-C349-4236-8C31-E4461841C2D6}" destId="{92EC3F35-66FE-41A5-BFC2-DD5C4DD1E53E}" srcOrd="0" destOrd="0" presId="urn:microsoft.com/office/officeart/2005/8/layout/vList2"/>
    <dgm:cxn modelId="{F14E86AC-3B2D-45F8-8F3B-7F6AA76F011E}" srcId="{E96A2485-925C-4C94-AC1D-EC6AF146F757}" destId="{625C2932-4473-43C7-B5B9-C9AEE55902F2}" srcOrd="1" destOrd="0" parTransId="{A22B8B29-C8C2-4345-9E24-FD772728D578}" sibTransId="{BD6286CC-5147-4A54-BA32-E25A67BA0ACB}"/>
    <dgm:cxn modelId="{01D843BD-EED0-480B-BB56-3D0612501B63}" srcId="{E96A2485-925C-4C94-AC1D-EC6AF146F757}" destId="{3F3305EC-9394-4465-AEBC-B6FF3AB5869B}" srcOrd="4" destOrd="0" parTransId="{13FB5605-3841-4E7E-BCC1-A17E1856D9BF}" sibTransId="{0A225C01-138B-402A-A7D9-7F1C197E685E}"/>
    <dgm:cxn modelId="{56F4CAF8-CAB5-4DB9-8216-4EFFB81947F5}" type="presOf" srcId="{E96A2485-925C-4C94-AC1D-EC6AF146F757}" destId="{B8C09BB3-F5B2-4C6E-96D9-028D8E3D68D2}" srcOrd="0" destOrd="0" presId="urn:microsoft.com/office/officeart/2005/8/layout/vList2"/>
    <dgm:cxn modelId="{6313F06E-C067-4D61-A3B1-3B1635D82DF8}" type="presParOf" srcId="{B8C09BB3-F5B2-4C6E-96D9-028D8E3D68D2}" destId="{337542E2-8E86-4C86-B337-0671305E632E}" srcOrd="0" destOrd="0" presId="urn:microsoft.com/office/officeart/2005/8/layout/vList2"/>
    <dgm:cxn modelId="{D0FDB3F9-2F80-4B73-87F6-AD657D89F5F1}" type="presParOf" srcId="{B8C09BB3-F5B2-4C6E-96D9-028D8E3D68D2}" destId="{4B109E76-8C50-4E81-903C-23A85A92E84E}" srcOrd="1" destOrd="0" presId="urn:microsoft.com/office/officeart/2005/8/layout/vList2"/>
    <dgm:cxn modelId="{3084722E-22A1-4727-818D-C9F92E603BFA}" type="presParOf" srcId="{B8C09BB3-F5B2-4C6E-96D9-028D8E3D68D2}" destId="{BE6A72C3-AFAB-4D46-8C9B-6781E41BB9FA}" srcOrd="2" destOrd="0" presId="urn:microsoft.com/office/officeart/2005/8/layout/vList2"/>
    <dgm:cxn modelId="{2A1E1B9D-BD58-4A46-AE89-9F1E698BA79E}" type="presParOf" srcId="{B8C09BB3-F5B2-4C6E-96D9-028D8E3D68D2}" destId="{D87E8BAE-D844-4751-81C0-A48257DC61B6}" srcOrd="3" destOrd="0" presId="urn:microsoft.com/office/officeart/2005/8/layout/vList2"/>
    <dgm:cxn modelId="{18C608DB-783E-4B66-B701-02117647DDAC}" type="presParOf" srcId="{B8C09BB3-F5B2-4C6E-96D9-028D8E3D68D2}" destId="{92EC3F35-66FE-41A5-BFC2-DD5C4DD1E53E}" srcOrd="4" destOrd="0" presId="urn:microsoft.com/office/officeart/2005/8/layout/vList2"/>
    <dgm:cxn modelId="{18CF29FB-859B-4872-B38B-3B83913EF944}" type="presParOf" srcId="{B8C09BB3-F5B2-4C6E-96D9-028D8E3D68D2}" destId="{7706DA51-EB45-429D-9622-B23715A25E83}" srcOrd="5" destOrd="0" presId="urn:microsoft.com/office/officeart/2005/8/layout/vList2"/>
    <dgm:cxn modelId="{AE417636-A600-49E4-A149-BBFECB799112}" type="presParOf" srcId="{B8C09BB3-F5B2-4C6E-96D9-028D8E3D68D2}" destId="{96BE0535-39CA-4224-9EC8-601AECA34521}" srcOrd="6" destOrd="0" presId="urn:microsoft.com/office/officeart/2005/8/layout/vList2"/>
    <dgm:cxn modelId="{F9465789-51C1-487C-91AA-58D6EEFC876B}" type="presParOf" srcId="{B8C09BB3-F5B2-4C6E-96D9-028D8E3D68D2}" destId="{9EEC80BE-36D0-4BB2-B815-86D643E1AE78}" srcOrd="7" destOrd="0" presId="urn:microsoft.com/office/officeart/2005/8/layout/vList2"/>
    <dgm:cxn modelId="{4C01174D-9D8F-45D7-A95F-F83189E620D0}" type="presParOf" srcId="{B8C09BB3-F5B2-4C6E-96D9-028D8E3D68D2}" destId="{679AED12-CC5D-41CB-837F-1197E79F523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E8B5C-DCA2-49EA-8E8F-E1431F5C6D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7382E9D-68DE-4BFA-BCBC-CD0C8C2F41B9}">
      <dgm:prSet phldrT="[Текст]" custT="1"/>
      <dgm:spPr/>
      <dgm:t>
        <a:bodyPr/>
        <a:lstStyle/>
        <a:p>
          <a:r>
            <a:rPr lang="ru-RU" sz="1600" dirty="0">
              <a:latin typeface="Century Schoolbook" panose="02040604050505020304" pitchFamily="18" charset="0"/>
            </a:rPr>
            <a:t>Веб-интеграция — объединение разнородных веб-приложений и систем в единую среду на базе веб.</a:t>
          </a:r>
        </a:p>
      </dgm:t>
    </dgm:pt>
    <dgm:pt modelId="{2652AF54-9495-46CC-9554-7E434408C56B}" type="parTrans" cxnId="{AFCEB28A-CEC3-45A2-BD1A-289655020650}">
      <dgm:prSet/>
      <dgm:spPr/>
      <dgm:t>
        <a:bodyPr/>
        <a:lstStyle/>
        <a:p>
          <a:endParaRPr lang="ru-RU" sz="1600">
            <a:latin typeface="Century Schoolbook" panose="02040604050505020304" pitchFamily="18" charset="0"/>
          </a:endParaRPr>
        </a:p>
      </dgm:t>
    </dgm:pt>
    <dgm:pt modelId="{BCEB1A1D-A34D-4F3F-85AB-617E2ADD18CA}" type="sibTrans" cxnId="{AFCEB28A-CEC3-45A2-BD1A-289655020650}">
      <dgm:prSet/>
      <dgm:spPr/>
      <dgm:t>
        <a:bodyPr/>
        <a:lstStyle/>
        <a:p>
          <a:endParaRPr lang="ru-RU" sz="1600">
            <a:latin typeface="Century Schoolbook" panose="02040604050505020304" pitchFamily="18" charset="0"/>
          </a:endParaRPr>
        </a:p>
      </dgm:t>
    </dgm:pt>
    <dgm:pt modelId="{A8E09532-6433-452D-B3AE-4C998FBFAC87}">
      <dgm:prSet phldrT="[Текст]" custT="1"/>
      <dgm:spPr/>
      <dgm:t>
        <a:bodyPr/>
        <a:lstStyle/>
        <a:p>
          <a:r>
            <a:rPr lang="ru-RU" sz="1600" dirty="0">
              <a:latin typeface="Century Schoolbook" panose="02040604050505020304" pitchFamily="18" charset="0"/>
            </a:rPr>
            <a:t>Интеграция данных — объединение данных, находящихся в различных источниках и предоставление данных пользователям в унифицированном виде.</a:t>
          </a:r>
        </a:p>
      </dgm:t>
    </dgm:pt>
    <dgm:pt modelId="{03B3EA7D-74E8-4E7B-B453-3F217AC7EC65}" type="parTrans" cxnId="{E235CC2E-B1A3-4D9B-8281-AABAF36C7ACC}">
      <dgm:prSet/>
      <dgm:spPr/>
      <dgm:t>
        <a:bodyPr/>
        <a:lstStyle/>
        <a:p>
          <a:endParaRPr lang="ru-RU" sz="1600">
            <a:latin typeface="Century Schoolbook" panose="02040604050505020304" pitchFamily="18" charset="0"/>
          </a:endParaRPr>
        </a:p>
      </dgm:t>
    </dgm:pt>
    <dgm:pt modelId="{FDEE6944-7CDA-4AFF-8849-8A3B7D2109C2}" type="sibTrans" cxnId="{E235CC2E-B1A3-4D9B-8281-AABAF36C7ACC}">
      <dgm:prSet/>
      <dgm:spPr/>
      <dgm:t>
        <a:bodyPr/>
        <a:lstStyle/>
        <a:p>
          <a:endParaRPr lang="ru-RU" sz="1600">
            <a:latin typeface="Century Schoolbook" panose="02040604050505020304" pitchFamily="18" charset="0"/>
          </a:endParaRPr>
        </a:p>
      </dgm:t>
    </dgm:pt>
    <dgm:pt modelId="{C517EF24-9B6E-4F96-A494-5311541E4DA8}">
      <dgm:prSet phldrT="[Текст]" custT="1"/>
      <dgm:spPr/>
      <dgm:t>
        <a:bodyPr/>
        <a:lstStyle/>
        <a:p>
          <a:r>
            <a:rPr lang="ru-RU" sz="1600" dirty="0">
              <a:latin typeface="Century Schoolbook" panose="02040604050505020304" pitchFamily="18" charset="0"/>
            </a:rPr>
            <a:t>Интеграция программных систем и продуктов — это обмен данными между системами с возможной последующей их обработкой.</a:t>
          </a:r>
        </a:p>
      </dgm:t>
    </dgm:pt>
    <dgm:pt modelId="{70AB3F59-AE00-4320-92ED-F66B1BC40378}" type="parTrans" cxnId="{3AFAD2D7-EBC4-4E3E-ACD8-48886A24E02C}">
      <dgm:prSet/>
      <dgm:spPr/>
      <dgm:t>
        <a:bodyPr/>
        <a:lstStyle/>
        <a:p>
          <a:endParaRPr lang="ru-RU" sz="1600">
            <a:latin typeface="Century Schoolbook" panose="02040604050505020304" pitchFamily="18" charset="0"/>
          </a:endParaRPr>
        </a:p>
      </dgm:t>
    </dgm:pt>
    <dgm:pt modelId="{F120A3BA-33AF-4B48-9C9A-37316ADE7866}" type="sibTrans" cxnId="{3AFAD2D7-EBC4-4E3E-ACD8-48886A24E02C}">
      <dgm:prSet/>
      <dgm:spPr/>
      <dgm:t>
        <a:bodyPr/>
        <a:lstStyle/>
        <a:p>
          <a:endParaRPr lang="ru-RU" sz="1600">
            <a:latin typeface="Century Schoolbook" panose="02040604050505020304" pitchFamily="18" charset="0"/>
          </a:endParaRPr>
        </a:p>
      </dgm:t>
    </dgm:pt>
    <dgm:pt modelId="{5EE75B24-5BC2-46C0-A580-18C43DC8AC19}" type="pres">
      <dgm:prSet presAssocID="{3E5E8B5C-DCA2-49EA-8E8F-E1431F5C6D98}" presName="linear" presStyleCnt="0">
        <dgm:presLayoutVars>
          <dgm:dir/>
          <dgm:animLvl val="lvl"/>
          <dgm:resizeHandles val="exact"/>
        </dgm:presLayoutVars>
      </dgm:prSet>
      <dgm:spPr/>
    </dgm:pt>
    <dgm:pt modelId="{224CB33F-524D-4BF1-8A70-B0DF0F6BCB1A}" type="pres">
      <dgm:prSet presAssocID="{B7382E9D-68DE-4BFA-BCBC-CD0C8C2F41B9}" presName="parentLin" presStyleCnt="0"/>
      <dgm:spPr/>
    </dgm:pt>
    <dgm:pt modelId="{1D65F6FA-C1A7-46EA-8E9C-F2E1EBA40B26}" type="pres">
      <dgm:prSet presAssocID="{B7382E9D-68DE-4BFA-BCBC-CD0C8C2F41B9}" presName="parentLeftMargin" presStyleLbl="node1" presStyleIdx="0" presStyleCnt="3"/>
      <dgm:spPr/>
    </dgm:pt>
    <dgm:pt modelId="{E27F5AC7-A02B-47D7-A401-19B409822387}" type="pres">
      <dgm:prSet presAssocID="{B7382E9D-68DE-4BFA-BCBC-CD0C8C2F41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95FFFA-0DC8-4310-93C4-3EDCE51767F4}" type="pres">
      <dgm:prSet presAssocID="{B7382E9D-68DE-4BFA-BCBC-CD0C8C2F41B9}" presName="negativeSpace" presStyleCnt="0"/>
      <dgm:spPr/>
    </dgm:pt>
    <dgm:pt modelId="{2D68CCE0-4484-4D2B-A74A-D0265B9C4A01}" type="pres">
      <dgm:prSet presAssocID="{B7382E9D-68DE-4BFA-BCBC-CD0C8C2F41B9}" presName="childText" presStyleLbl="conFgAcc1" presStyleIdx="0" presStyleCnt="3">
        <dgm:presLayoutVars>
          <dgm:bulletEnabled val="1"/>
        </dgm:presLayoutVars>
      </dgm:prSet>
      <dgm:spPr/>
    </dgm:pt>
    <dgm:pt modelId="{E0DDEF3E-EF22-449E-B997-B46C66A55BA1}" type="pres">
      <dgm:prSet presAssocID="{BCEB1A1D-A34D-4F3F-85AB-617E2ADD18CA}" presName="spaceBetweenRectangles" presStyleCnt="0"/>
      <dgm:spPr/>
    </dgm:pt>
    <dgm:pt modelId="{C10CC82C-C060-4F70-950C-B65013F8C8E9}" type="pres">
      <dgm:prSet presAssocID="{A8E09532-6433-452D-B3AE-4C998FBFAC87}" presName="parentLin" presStyleCnt="0"/>
      <dgm:spPr/>
    </dgm:pt>
    <dgm:pt modelId="{5D6968FA-9F38-4201-8E5E-41D939967A38}" type="pres">
      <dgm:prSet presAssocID="{A8E09532-6433-452D-B3AE-4C998FBFAC87}" presName="parentLeftMargin" presStyleLbl="node1" presStyleIdx="0" presStyleCnt="3"/>
      <dgm:spPr/>
    </dgm:pt>
    <dgm:pt modelId="{180F9F82-3607-47EC-A933-5BBE85C011B2}" type="pres">
      <dgm:prSet presAssocID="{A8E09532-6433-452D-B3AE-4C998FBFAC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5B9223-7A1D-4962-B06C-A7F3DDAF7A31}" type="pres">
      <dgm:prSet presAssocID="{A8E09532-6433-452D-B3AE-4C998FBFAC87}" presName="negativeSpace" presStyleCnt="0"/>
      <dgm:spPr/>
    </dgm:pt>
    <dgm:pt modelId="{768BCE96-AAD3-47DC-96DE-7C839865B61B}" type="pres">
      <dgm:prSet presAssocID="{A8E09532-6433-452D-B3AE-4C998FBFAC87}" presName="childText" presStyleLbl="conFgAcc1" presStyleIdx="1" presStyleCnt="3">
        <dgm:presLayoutVars>
          <dgm:bulletEnabled val="1"/>
        </dgm:presLayoutVars>
      </dgm:prSet>
      <dgm:spPr/>
    </dgm:pt>
    <dgm:pt modelId="{29004345-2733-4D38-935E-77DC7FB8AB4C}" type="pres">
      <dgm:prSet presAssocID="{FDEE6944-7CDA-4AFF-8849-8A3B7D2109C2}" presName="spaceBetweenRectangles" presStyleCnt="0"/>
      <dgm:spPr/>
    </dgm:pt>
    <dgm:pt modelId="{D8497BC9-55E6-4546-AF34-F31CC357450F}" type="pres">
      <dgm:prSet presAssocID="{C517EF24-9B6E-4F96-A494-5311541E4DA8}" presName="parentLin" presStyleCnt="0"/>
      <dgm:spPr/>
    </dgm:pt>
    <dgm:pt modelId="{A196F0EA-0DCD-4CA0-B294-4D91464F0A0C}" type="pres">
      <dgm:prSet presAssocID="{C517EF24-9B6E-4F96-A494-5311541E4DA8}" presName="parentLeftMargin" presStyleLbl="node1" presStyleIdx="1" presStyleCnt="3"/>
      <dgm:spPr/>
    </dgm:pt>
    <dgm:pt modelId="{FE833C1A-D4AF-42F5-8BAA-4D60B6E79F8B}" type="pres">
      <dgm:prSet presAssocID="{C517EF24-9B6E-4F96-A494-5311541E4D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34FEFF-7ECF-4C2D-A3F3-784F261B3616}" type="pres">
      <dgm:prSet presAssocID="{C517EF24-9B6E-4F96-A494-5311541E4DA8}" presName="negativeSpace" presStyleCnt="0"/>
      <dgm:spPr/>
    </dgm:pt>
    <dgm:pt modelId="{CC467A17-7522-49F6-9B0C-944734C738FC}" type="pres">
      <dgm:prSet presAssocID="{C517EF24-9B6E-4F96-A494-5311541E4D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CACE27-096A-4D12-B8D1-03E493A4734E}" type="presOf" srcId="{B7382E9D-68DE-4BFA-BCBC-CD0C8C2F41B9}" destId="{E27F5AC7-A02B-47D7-A401-19B409822387}" srcOrd="1" destOrd="0" presId="urn:microsoft.com/office/officeart/2005/8/layout/list1"/>
    <dgm:cxn modelId="{1B47F42A-6377-44D2-B096-48D33BC7106F}" type="presOf" srcId="{C517EF24-9B6E-4F96-A494-5311541E4DA8}" destId="{A196F0EA-0DCD-4CA0-B294-4D91464F0A0C}" srcOrd="0" destOrd="0" presId="urn:microsoft.com/office/officeart/2005/8/layout/list1"/>
    <dgm:cxn modelId="{E235CC2E-B1A3-4D9B-8281-AABAF36C7ACC}" srcId="{3E5E8B5C-DCA2-49EA-8E8F-E1431F5C6D98}" destId="{A8E09532-6433-452D-B3AE-4C998FBFAC87}" srcOrd="1" destOrd="0" parTransId="{03B3EA7D-74E8-4E7B-B453-3F217AC7EC65}" sibTransId="{FDEE6944-7CDA-4AFF-8849-8A3B7D2109C2}"/>
    <dgm:cxn modelId="{65F0FC37-BEC9-4614-B4BC-ED6BE5AC436D}" type="presOf" srcId="{C517EF24-9B6E-4F96-A494-5311541E4DA8}" destId="{FE833C1A-D4AF-42F5-8BAA-4D60B6E79F8B}" srcOrd="1" destOrd="0" presId="urn:microsoft.com/office/officeart/2005/8/layout/list1"/>
    <dgm:cxn modelId="{9F1C2D60-5768-4086-8119-003C6D49194D}" type="presOf" srcId="{B7382E9D-68DE-4BFA-BCBC-CD0C8C2F41B9}" destId="{1D65F6FA-C1A7-46EA-8E9C-F2E1EBA40B26}" srcOrd="0" destOrd="0" presId="urn:microsoft.com/office/officeart/2005/8/layout/list1"/>
    <dgm:cxn modelId="{6AA4257F-0A6F-434D-958D-DE1DB79712B4}" type="presOf" srcId="{A8E09532-6433-452D-B3AE-4C998FBFAC87}" destId="{180F9F82-3607-47EC-A933-5BBE85C011B2}" srcOrd="1" destOrd="0" presId="urn:microsoft.com/office/officeart/2005/8/layout/list1"/>
    <dgm:cxn modelId="{AFCEB28A-CEC3-45A2-BD1A-289655020650}" srcId="{3E5E8B5C-DCA2-49EA-8E8F-E1431F5C6D98}" destId="{B7382E9D-68DE-4BFA-BCBC-CD0C8C2F41B9}" srcOrd="0" destOrd="0" parTransId="{2652AF54-9495-46CC-9554-7E434408C56B}" sibTransId="{BCEB1A1D-A34D-4F3F-85AB-617E2ADD18CA}"/>
    <dgm:cxn modelId="{B654088C-7664-415E-914A-FE57DB749CE5}" type="presOf" srcId="{A8E09532-6433-452D-B3AE-4C998FBFAC87}" destId="{5D6968FA-9F38-4201-8E5E-41D939967A38}" srcOrd="0" destOrd="0" presId="urn:microsoft.com/office/officeart/2005/8/layout/list1"/>
    <dgm:cxn modelId="{1DA0E0B4-307F-4D1B-ACE5-92A1B56849D4}" type="presOf" srcId="{3E5E8B5C-DCA2-49EA-8E8F-E1431F5C6D98}" destId="{5EE75B24-5BC2-46C0-A580-18C43DC8AC19}" srcOrd="0" destOrd="0" presId="urn:microsoft.com/office/officeart/2005/8/layout/list1"/>
    <dgm:cxn modelId="{3AFAD2D7-EBC4-4E3E-ACD8-48886A24E02C}" srcId="{3E5E8B5C-DCA2-49EA-8E8F-E1431F5C6D98}" destId="{C517EF24-9B6E-4F96-A494-5311541E4DA8}" srcOrd="2" destOrd="0" parTransId="{70AB3F59-AE00-4320-92ED-F66B1BC40378}" sibTransId="{F120A3BA-33AF-4B48-9C9A-37316ADE7866}"/>
    <dgm:cxn modelId="{7301C87F-9E20-4427-9A66-9DCA7B75CE61}" type="presParOf" srcId="{5EE75B24-5BC2-46C0-A580-18C43DC8AC19}" destId="{224CB33F-524D-4BF1-8A70-B0DF0F6BCB1A}" srcOrd="0" destOrd="0" presId="urn:microsoft.com/office/officeart/2005/8/layout/list1"/>
    <dgm:cxn modelId="{1773E213-5C95-4971-821E-7A3A4E55D64D}" type="presParOf" srcId="{224CB33F-524D-4BF1-8A70-B0DF0F6BCB1A}" destId="{1D65F6FA-C1A7-46EA-8E9C-F2E1EBA40B26}" srcOrd="0" destOrd="0" presId="urn:microsoft.com/office/officeart/2005/8/layout/list1"/>
    <dgm:cxn modelId="{7294F5FF-89C1-4D9F-8A77-D2EA95BC3B1B}" type="presParOf" srcId="{224CB33F-524D-4BF1-8A70-B0DF0F6BCB1A}" destId="{E27F5AC7-A02B-47D7-A401-19B409822387}" srcOrd="1" destOrd="0" presId="urn:microsoft.com/office/officeart/2005/8/layout/list1"/>
    <dgm:cxn modelId="{9BF60682-4F99-471F-AD10-9A5E83F813E8}" type="presParOf" srcId="{5EE75B24-5BC2-46C0-A580-18C43DC8AC19}" destId="{2D95FFFA-0DC8-4310-93C4-3EDCE51767F4}" srcOrd="1" destOrd="0" presId="urn:microsoft.com/office/officeart/2005/8/layout/list1"/>
    <dgm:cxn modelId="{7D7EF759-65CF-40FD-B6BD-1D4B24C1A5B1}" type="presParOf" srcId="{5EE75B24-5BC2-46C0-A580-18C43DC8AC19}" destId="{2D68CCE0-4484-4D2B-A74A-D0265B9C4A01}" srcOrd="2" destOrd="0" presId="urn:microsoft.com/office/officeart/2005/8/layout/list1"/>
    <dgm:cxn modelId="{09555673-6FC3-4372-8A0A-D6EA1CB0C8BA}" type="presParOf" srcId="{5EE75B24-5BC2-46C0-A580-18C43DC8AC19}" destId="{E0DDEF3E-EF22-449E-B997-B46C66A55BA1}" srcOrd="3" destOrd="0" presId="urn:microsoft.com/office/officeart/2005/8/layout/list1"/>
    <dgm:cxn modelId="{14E6F338-5DE9-40C9-A1D0-D07B80B2C4D1}" type="presParOf" srcId="{5EE75B24-5BC2-46C0-A580-18C43DC8AC19}" destId="{C10CC82C-C060-4F70-950C-B65013F8C8E9}" srcOrd="4" destOrd="0" presId="urn:microsoft.com/office/officeart/2005/8/layout/list1"/>
    <dgm:cxn modelId="{0E1770A4-0D73-4813-8DC0-3DEA11AFB890}" type="presParOf" srcId="{C10CC82C-C060-4F70-950C-B65013F8C8E9}" destId="{5D6968FA-9F38-4201-8E5E-41D939967A38}" srcOrd="0" destOrd="0" presId="urn:microsoft.com/office/officeart/2005/8/layout/list1"/>
    <dgm:cxn modelId="{AEBA3533-5C1A-44FF-AD57-7A432CE5E6D9}" type="presParOf" srcId="{C10CC82C-C060-4F70-950C-B65013F8C8E9}" destId="{180F9F82-3607-47EC-A933-5BBE85C011B2}" srcOrd="1" destOrd="0" presId="urn:microsoft.com/office/officeart/2005/8/layout/list1"/>
    <dgm:cxn modelId="{454520F5-E78A-4F9F-A37B-D43410F73767}" type="presParOf" srcId="{5EE75B24-5BC2-46C0-A580-18C43DC8AC19}" destId="{DF5B9223-7A1D-4962-B06C-A7F3DDAF7A31}" srcOrd="5" destOrd="0" presId="urn:microsoft.com/office/officeart/2005/8/layout/list1"/>
    <dgm:cxn modelId="{D0D3B8BA-A5B7-4BA6-B7D2-7C87B1F3687E}" type="presParOf" srcId="{5EE75B24-5BC2-46C0-A580-18C43DC8AC19}" destId="{768BCE96-AAD3-47DC-96DE-7C839865B61B}" srcOrd="6" destOrd="0" presId="urn:microsoft.com/office/officeart/2005/8/layout/list1"/>
    <dgm:cxn modelId="{116CD7CD-55D4-4672-948E-09D3D98C9C3D}" type="presParOf" srcId="{5EE75B24-5BC2-46C0-A580-18C43DC8AC19}" destId="{29004345-2733-4D38-935E-77DC7FB8AB4C}" srcOrd="7" destOrd="0" presId="urn:microsoft.com/office/officeart/2005/8/layout/list1"/>
    <dgm:cxn modelId="{DE7D5581-FE7E-4352-A785-6A3C8C71D1B1}" type="presParOf" srcId="{5EE75B24-5BC2-46C0-A580-18C43DC8AC19}" destId="{D8497BC9-55E6-4546-AF34-F31CC357450F}" srcOrd="8" destOrd="0" presId="urn:microsoft.com/office/officeart/2005/8/layout/list1"/>
    <dgm:cxn modelId="{07313B3C-7A3E-4F8F-83F6-401293A6A5C3}" type="presParOf" srcId="{D8497BC9-55E6-4546-AF34-F31CC357450F}" destId="{A196F0EA-0DCD-4CA0-B294-4D91464F0A0C}" srcOrd="0" destOrd="0" presId="urn:microsoft.com/office/officeart/2005/8/layout/list1"/>
    <dgm:cxn modelId="{72201574-0C79-414A-8C21-D720935B4D56}" type="presParOf" srcId="{D8497BC9-55E6-4546-AF34-F31CC357450F}" destId="{FE833C1A-D4AF-42F5-8BAA-4D60B6E79F8B}" srcOrd="1" destOrd="0" presId="urn:microsoft.com/office/officeart/2005/8/layout/list1"/>
    <dgm:cxn modelId="{97ABC1B7-DCAE-4944-BADF-7A1E4AA40A69}" type="presParOf" srcId="{5EE75B24-5BC2-46C0-A580-18C43DC8AC19}" destId="{3034FEFF-7ECF-4C2D-A3F3-784F261B3616}" srcOrd="9" destOrd="0" presId="urn:microsoft.com/office/officeart/2005/8/layout/list1"/>
    <dgm:cxn modelId="{9C1801DF-0256-40D5-A8A5-325166560F5D}" type="presParOf" srcId="{5EE75B24-5BC2-46C0-A580-18C43DC8AC19}" destId="{CC467A17-7522-49F6-9B0C-944734C738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8E6AD-E020-4A6E-93FE-8BE2C129E12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6550555-474E-4B42-8032-E1ECD7189412}">
      <dgm:prSet phldrT="[Текст]" custT="1"/>
      <dgm:spPr/>
      <dgm:t>
        <a:bodyPr/>
        <a:lstStyle/>
        <a:p>
          <a:r>
            <a:rPr lang="ru-RU" sz="1200" dirty="0">
              <a:latin typeface="Century Schoolbook" panose="02040604050505020304" pitchFamily="18" charset="0"/>
            </a:rPr>
            <a:t>На уровне представления. Позволяет взаимодействовать с удаленными решением, открывая доступ к их интерфейсам. </a:t>
          </a:r>
        </a:p>
      </dgm:t>
    </dgm:pt>
    <dgm:pt modelId="{C0A3CBBF-49EF-46B6-8192-7D7D7ADE0895}" type="parTrans" cxnId="{E2F51BCC-E4AE-4A0F-97C0-A6CCFF5BDCA2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32595A03-A7C4-4B2A-8C6E-371F4F448B0E}" type="sibTrans" cxnId="{E2F51BCC-E4AE-4A0F-97C0-A6CCFF5BDCA2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80AB5448-CA32-442B-AEA0-E921D2BFC027}">
      <dgm:prSet phldrT="[Текст]" custT="1"/>
      <dgm:spPr/>
      <dgm:t>
        <a:bodyPr/>
        <a:lstStyle/>
        <a:p>
          <a:r>
            <a:rPr lang="ru-RU" sz="1200" dirty="0">
              <a:latin typeface="Century Schoolbook" panose="02040604050505020304" pitchFamily="18" charset="0"/>
            </a:rPr>
            <a:t>На уровне функциональности. Прямой доступ к бизнес-логике приложений, достигаемый непосредственным взаимодействием последних по API или посредством веб-сервисов.</a:t>
          </a:r>
        </a:p>
      </dgm:t>
    </dgm:pt>
    <dgm:pt modelId="{A9BCA500-63BD-4292-B630-DFCBDA97D877}" type="parTrans" cxnId="{497CFDC9-761A-4285-B634-0DD6626D5D15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D77AAC93-FB90-4DB1-88B7-8FAEEF9C9D9E}" type="sibTrans" cxnId="{497CFDC9-761A-4285-B634-0DD6626D5D15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36C6ECD5-A4C8-4C16-AABA-34AC39582FA0}">
      <dgm:prSet phldrT="[Текст]" custT="1"/>
      <dgm:spPr/>
      <dgm:t>
        <a:bodyPr/>
        <a:lstStyle/>
        <a:p>
          <a:r>
            <a:rPr lang="ru-RU" sz="1200" dirty="0">
              <a:latin typeface="Century Schoolbook" panose="02040604050505020304" pitchFamily="18" charset="0"/>
            </a:rPr>
            <a:t>На уровне данных. Доступ к базам данных удаленных программ и систем.</a:t>
          </a:r>
        </a:p>
      </dgm:t>
    </dgm:pt>
    <dgm:pt modelId="{19D12BB2-9632-48D9-9213-E3E5511F25D3}" type="parTrans" cxnId="{D3BF8778-EB90-4A28-A55C-A0817BBBE44E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77993590-BF0E-454C-99AA-005050265BBB}" type="sibTrans" cxnId="{D3BF8778-EB90-4A28-A55C-A0817BBBE44E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B6E4B11E-7EAC-45AF-9A23-E2F92DD90AED}">
      <dgm:prSet phldrT="[Текст]" custT="1"/>
      <dgm:spPr/>
      <dgm:t>
        <a:bodyPr/>
        <a:lstStyle/>
        <a:p>
          <a:r>
            <a:rPr lang="ru-RU" sz="1200" dirty="0">
              <a:latin typeface="Century Schoolbook" panose="02040604050505020304" pitchFamily="18" charset="0"/>
            </a:rPr>
            <a:t>Комплексная интеграция. Все 3 типа интеграции в разном соотношении. </a:t>
          </a:r>
        </a:p>
      </dgm:t>
    </dgm:pt>
    <dgm:pt modelId="{78A3D910-EC43-48D7-A791-330B74E0C2ED}" type="parTrans" cxnId="{0AD70ED8-8592-46CD-AE4A-91D81E50F854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18517ADB-4FD1-4B25-AE19-DCB004BEA34E}" type="sibTrans" cxnId="{0AD70ED8-8592-46CD-AE4A-91D81E50F854}">
      <dgm:prSet/>
      <dgm:spPr/>
      <dgm:t>
        <a:bodyPr/>
        <a:lstStyle/>
        <a:p>
          <a:endParaRPr lang="ru-RU" sz="1200">
            <a:latin typeface="Century Schoolbook" panose="02040604050505020304" pitchFamily="18" charset="0"/>
          </a:endParaRPr>
        </a:p>
      </dgm:t>
    </dgm:pt>
    <dgm:pt modelId="{04516463-3711-43D7-8A19-9E769A6B7798}" type="pres">
      <dgm:prSet presAssocID="{90E8E6AD-E020-4A6E-93FE-8BE2C129E12C}" presName="diagram" presStyleCnt="0">
        <dgm:presLayoutVars>
          <dgm:dir/>
          <dgm:resizeHandles val="exact"/>
        </dgm:presLayoutVars>
      </dgm:prSet>
      <dgm:spPr/>
    </dgm:pt>
    <dgm:pt modelId="{CE507C7F-DAA2-4E49-A29D-44896EF8EBF9}" type="pres">
      <dgm:prSet presAssocID="{E6550555-474E-4B42-8032-E1ECD7189412}" presName="node" presStyleLbl="node1" presStyleIdx="0" presStyleCnt="4">
        <dgm:presLayoutVars>
          <dgm:bulletEnabled val="1"/>
        </dgm:presLayoutVars>
      </dgm:prSet>
      <dgm:spPr/>
    </dgm:pt>
    <dgm:pt modelId="{54593824-678B-4068-BDBD-3EB2F33768A1}" type="pres">
      <dgm:prSet presAssocID="{32595A03-A7C4-4B2A-8C6E-371F4F448B0E}" presName="sibTrans" presStyleCnt="0"/>
      <dgm:spPr/>
    </dgm:pt>
    <dgm:pt modelId="{3CA28F6F-3BA4-403C-934B-654A4ECDCEBB}" type="pres">
      <dgm:prSet presAssocID="{80AB5448-CA32-442B-AEA0-E921D2BFC027}" presName="node" presStyleLbl="node1" presStyleIdx="1" presStyleCnt="4">
        <dgm:presLayoutVars>
          <dgm:bulletEnabled val="1"/>
        </dgm:presLayoutVars>
      </dgm:prSet>
      <dgm:spPr/>
    </dgm:pt>
    <dgm:pt modelId="{D2B34417-B2E8-4C2F-B79F-FF33F31869B1}" type="pres">
      <dgm:prSet presAssocID="{D77AAC93-FB90-4DB1-88B7-8FAEEF9C9D9E}" presName="sibTrans" presStyleCnt="0"/>
      <dgm:spPr/>
    </dgm:pt>
    <dgm:pt modelId="{4A7BEBD0-3ED9-44C9-A1F0-2E5AD9FFEE0A}" type="pres">
      <dgm:prSet presAssocID="{36C6ECD5-A4C8-4C16-AABA-34AC39582FA0}" presName="node" presStyleLbl="node1" presStyleIdx="2" presStyleCnt="4">
        <dgm:presLayoutVars>
          <dgm:bulletEnabled val="1"/>
        </dgm:presLayoutVars>
      </dgm:prSet>
      <dgm:spPr/>
    </dgm:pt>
    <dgm:pt modelId="{EBCC3BED-7909-4909-9AF5-8A06C296C8E4}" type="pres">
      <dgm:prSet presAssocID="{77993590-BF0E-454C-99AA-005050265BBB}" presName="sibTrans" presStyleCnt="0"/>
      <dgm:spPr/>
    </dgm:pt>
    <dgm:pt modelId="{066D7DB0-4F2B-4B48-BFE9-1C4C0354F4E0}" type="pres">
      <dgm:prSet presAssocID="{B6E4B11E-7EAC-45AF-9A23-E2F92DD90AED}" presName="node" presStyleLbl="node1" presStyleIdx="3" presStyleCnt="4">
        <dgm:presLayoutVars>
          <dgm:bulletEnabled val="1"/>
        </dgm:presLayoutVars>
      </dgm:prSet>
      <dgm:spPr/>
    </dgm:pt>
  </dgm:ptLst>
  <dgm:cxnLst>
    <dgm:cxn modelId="{B216F10A-5FFB-4351-BBF6-5B2A4F93F1B1}" type="presOf" srcId="{B6E4B11E-7EAC-45AF-9A23-E2F92DD90AED}" destId="{066D7DB0-4F2B-4B48-BFE9-1C4C0354F4E0}" srcOrd="0" destOrd="0" presId="urn:microsoft.com/office/officeart/2005/8/layout/default"/>
    <dgm:cxn modelId="{64D4E417-063E-4BEE-A188-F2605972F73E}" type="presOf" srcId="{90E8E6AD-E020-4A6E-93FE-8BE2C129E12C}" destId="{04516463-3711-43D7-8A19-9E769A6B7798}" srcOrd="0" destOrd="0" presId="urn:microsoft.com/office/officeart/2005/8/layout/default"/>
    <dgm:cxn modelId="{19331830-5196-473C-896E-E8E6CE2023B6}" type="presOf" srcId="{E6550555-474E-4B42-8032-E1ECD7189412}" destId="{CE507C7F-DAA2-4E49-A29D-44896EF8EBF9}" srcOrd="0" destOrd="0" presId="urn:microsoft.com/office/officeart/2005/8/layout/default"/>
    <dgm:cxn modelId="{D3BF8778-EB90-4A28-A55C-A0817BBBE44E}" srcId="{90E8E6AD-E020-4A6E-93FE-8BE2C129E12C}" destId="{36C6ECD5-A4C8-4C16-AABA-34AC39582FA0}" srcOrd="2" destOrd="0" parTransId="{19D12BB2-9632-48D9-9213-E3E5511F25D3}" sibTransId="{77993590-BF0E-454C-99AA-005050265BBB}"/>
    <dgm:cxn modelId="{68870F9B-546F-461E-B581-9F4B6767C117}" type="presOf" srcId="{36C6ECD5-A4C8-4C16-AABA-34AC39582FA0}" destId="{4A7BEBD0-3ED9-44C9-A1F0-2E5AD9FFEE0A}" srcOrd="0" destOrd="0" presId="urn:microsoft.com/office/officeart/2005/8/layout/default"/>
    <dgm:cxn modelId="{A36A76C9-FF0C-4E49-8F27-00F53C410BF0}" type="presOf" srcId="{80AB5448-CA32-442B-AEA0-E921D2BFC027}" destId="{3CA28F6F-3BA4-403C-934B-654A4ECDCEBB}" srcOrd="0" destOrd="0" presId="urn:microsoft.com/office/officeart/2005/8/layout/default"/>
    <dgm:cxn modelId="{497CFDC9-761A-4285-B634-0DD6626D5D15}" srcId="{90E8E6AD-E020-4A6E-93FE-8BE2C129E12C}" destId="{80AB5448-CA32-442B-AEA0-E921D2BFC027}" srcOrd="1" destOrd="0" parTransId="{A9BCA500-63BD-4292-B630-DFCBDA97D877}" sibTransId="{D77AAC93-FB90-4DB1-88B7-8FAEEF9C9D9E}"/>
    <dgm:cxn modelId="{E2F51BCC-E4AE-4A0F-97C0-A6CCFF5BDCA2}" srcId="{90E8E6AD-E020-4A6E-93FE-8BE2C129E12C}" destId="{E6550555-474E-4B42-8032-E1ECD7189412}" srcOrd="0" destOrd="0" parTransId="{C0A3CBBF-49EF-46B6-8192-7D7D7ADE0895}" sibTransId="{32595A03-A7C4-4B2A-8C6E-371F4F448B0E}"/>
    <dgm:cxn modelId="{0AD70ED8-8592-46CD-AE4A-91D81E50F854}" srcId="{90E8E6AD-E020-4A6E-93FE-8BE2C129E12C}" destId="{B6E4B11E-7EAC-45AF-9A23-E2F92DD90AED}" srcOrd="3" destOrd="0" parTransId="{78A3D910-EC43-48D7-A791-330B74E0C2ED}" sibTransId="{18517ADB-4FD1-4B25-AE19-DCB004BEA34E}"/>
    <dgm:cxn modelId="{AB835CAA-6E7A-45FB-BD65-33B62DEFD996}" type="presParOf" srcId="{04516463-3711-43D7-8A19-9E769A6B7798}" destId="{CE507C7F-DAA2-4E49-A29D-44896EF8EBF9}" srcOrd="0" destOrd="0" presId="urn:microsoft.com/office/officeart/2005/8/layout/default"/>
    <dgm:cxn modelId="{F8A9A369-CB97-4435-9C3A-69FFD566BD4D}" type="presParOf" srcId="{04516463-3711-43D7-8A19-9E769A6B7798}" destId="{54593824-678B-4068-BDBD-3EB2F33768A1}" srcOrd="1" destOrd="0" presId="urn:microsoft.com/office/officeart/2005/8/layout/default"/>
    <dgm:cxn modelId="{0830D5D7-7ECC-413E-9602-A140B10616DC}" type="presParOf" srcId="{04516463-3711-43D7-8A19-9E769A6B7798}" destId="{3CA28F6F-3BA4-403C-934B-654A4ECDCEBB}" srcOrd="2" destOrd="0" presId="urn:microsoft.com/office/officeart/2005/8/layout/default"/>
    <dgm:cxn modelId="{6206F05D-CDA3-41F1-8180-2DA10F931714}" type="presParOf" srcId="{04516463-3711-43D7-8A19-9E769A6B7798}" destId="{D2B34417-B2E8-4C2F-B79F-FF33F31869B1}" srcOrd="3" destOrd="0" presId="urn:microsoft.com/office/officeart/2005/8/layout/default"/>
    <dgm:cxn modelId="{51148263-BBC3-4C1C-A952-E11FF708E5E7}" type="presParOf" srcId="{04516463-3711-43D7-8A19-9E769A6B7798}" destId="{4A7BEBD0-3ED9-44C9-A1F0-2E5AD9FFEE0A}" srcOrd="4" destOrd="0" presId="urn:microsoft.com/office/officeart/2005/8/layout/default"/>
    <dgm:cxn modelId="{145A6E4F-B4C2-4893-919D-E5CB31105C6B}" type="presParOf" srcId="{04516463-3711-43D7-8A19-9E769A6B7798}" destId="{EBCC3BED-7909-4909-9AF5-8A06C296C8E4}" srcOrd="5" destOrd="0" presId="urn:microsoft.com/office/officeart/2005/8/layout/default"/>
    <dgm:cxn modelId="{96058181-B28B-4CB8-944D-31E72D4D0EDC}" type="presParOf" srcId="{04516463-3711-43D7-8A19-9E769A6B7798}" destId="{066D7DB0-4F2B-4B48-BFE9-1C4C0354F4E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750D0-C5FE-4AC6-A9F5-4EB01987110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ru-RU"/>
        </a:p>
      </dgm:t>
    </dgm:pt>
    <dgm:pt modelId="{860B2AFB-20C8-42B8-99D9-F434F96EEED3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Простой контроль информации, представленной потребителям на различных точках взаимодействия.</a:t>
          </a:r>
          <a:endParaRPr lang="en-US" sz="1400">
            <a:latin typeface="Century Schoolbook" panose="02040604050505020304" pitchFamily="18" charset="0"/>
          </a:endParaRPr>
        </a:p>
      </dgm:t>
    </dgm:pt>
    <dgm:pt modelId="{3D29ED7D-A10D-4A4F-82A4-E51CEE7EC5AB}" type="parTrans" cxnId="{F8ACFDC0-6F03-4974-9B06-1547D266AF35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A894847D-36C6-4E14-802A-4A88DCC36AD9}" type="sibTrans" cxnId="{F8ACFDC0-6F03-4974-9B06-1547D266AF35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BB0A89A4-52E3-4D81-AB9B-EF3EFC1EC3AF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Представление наиболее актуальных и точных данных на цифровых точках взаимодействия с целевой аудиторией,</a:t>
          </a:r>
          <a:endParaRPr lang="en-US" sz="1400">
            <a:latin typeface="Century Schoolbook" panose="02040604050505020304" pitchFamily="18" charset="0"/>
          </a:endParaRPr>
        </a:p>
      </dgm:t>
    </dgm:pt>
    <dgm:pt modelId="{16595DB1-C01D-4327-948E-6F7707FEC88B}" type="parTrans" cxnId="{37D6090E-ADAB-45B6-8533-5006A92CA7F4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74CE169C-B7F4-406C-B855-D2493BDCE219}" type="sibTrans" cxnId="{37D6090E-ADAB-45B6-8533-5006A92CA7F4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DE187C43-8867-4307-BB4D-978741E66084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Увеличение продаж за счет расширения возможностей отделов продаж и клиентской поддержки.</a:t>
          </a:r>
          <a:endParaRPr lang="en-US" sz="1400">
            <a:latin typeface="Century Schoolbook" panose="02040604050505020304" pitchFamily="18" charset="0"/>
          </a:endParaRPr>
        </a:p>
      </dgm:t>
    </dgm:pt>
    <dgm:pt modelId="{87F002B0-030F-4A37-AC5D-971FA2758C8E}" type="parTrans" cxnId="{8B1675E7-508E-45D4-B9E7-E05AF6E4F560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82D85819-57E3-4AEE-8F09-A66D7C03F9BC}" type="sibTrans" cxnId="{8B1675E7-508E-45D4-B9E7-E05AF6E4F560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4BF9F480-C568-4469-AC1C-1AA13A8D4F74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Значительное снижение расходов на ручную обработку данных и составление отчетов.</a:t>
          </a:r>
          <a:endParaRPr lang="en-US" sz="1400">
            <a:latin typeface="Century Schoolbook" panose="02040604050505020304" pitchFamily="18" charset="0"/>
          </a:endParaRPr>
        </a:p>
      </dgm:t>
    </dgm:pt>
    <dgm:pt modelId="{B84F712A-41A7-499E-93A7-A355C9294A5F}" type="parTrans" cxnId="{0491ED99-EC4B-4B5F-BADE-4C828CD58135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72FA8E27-BAD2-442F-B3DC-E1DAC547B124}" type="sibTrans" cxnId="{0491ED99-EC4B-4B5F-BADE-4C828CD58135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8A0539D4-83F1-46D7-A5FF-A1E01D481219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Снижение расходов на администрацию информационных систем и веб-сайтов.</a:t>
          </a:r>
          <a:endParaRPr lang="en-US" sz="1400">
            <a:latin typeface="Century Schoolbook" panose="02040604050505020304" pitchFamily="18" charset="0"/>
          </a:endParaRPr>
        </a:p>
      </dgm:t>
    </dgm:pt>
    <dgm:pt modelId="{1B1300D8-87D5-40A8-B5DF-97F46B28D277}" type="parTrans" cxnId="{DB2D21AE-D031-4D49-938D-0C923C6CBE2A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F58837E0-4404-47FC-80C4-74936E545F11}" type="sibTrans" cxnId="{DB2D21AE-D031-4D49-938D-0C923C6CBE2A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93920C4D-1708-4A68-B8BF-EAA8AC05C5F3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Менеджмент и упрощение бизнес-процессов.</a:t>
          </a:r>
          <a:endParaRPr lang="en-US" sz="1400">
            <a:latin typeface="Century Schoolbook" panose="02040604050505020304" pitchFamily="18" charset="0"/>
          </a:endParaRPr>
        </a:p>
      </dgm:t>
    </dgm:pt>
    <dgm:pt modelId="{00CAE6C1-C54C-4334-9D80-08B1B3141383}" type="parTrans" cxnId="{2D8DAF1D-8DA0-4F95-8D6B-88264D7C1243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024CEF71-AB22-4C00-8887-E638E8526992}" type="sibTrans" cxnId="{2D8DAF1D-8DA0-4F95-8D6B-88264D7C1243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D9A76A53-4E08-402F-B94E-D30D56B9526A}">
      <dgm:prSet custT="1"/>
      <dgm:spPr/>
      <dgm:t>
        <a:bodyPr/>
        <a:lstStyle/>
        <a:p>
          <a:pPr rtl="0"/>
          <a:r>
            <a:rPr lang="ru-RU" sz="1400">
              <a:latin typeface="Century Schoolbook" panose="02040604050505020304" pitchFamily="18" charset="0"/>
            </a:rPr>
            <a:t>Экономия времени и ресурсов.</a:t>
          </a:r>
          <a:endParaRPr lang="en-US" sz="1400">
            <a:latin typeface="Century Schoolbook" panose="02040604050505020304" pitchFamily="18" charset="0"/>
          </a:endParaRPr>
        </a:p>
      </dgm:t>
    </dgm:pt>
    <dgm:pt modelId="{79D01454-1299-40D1-8D83-8BB3250799C1}" type="parTrans" cxnId="{341C22B9-9C95-42E0-8E93-8938C138DDAA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E11F0635-7E8B-4166-B46B-F70C5FF97949}" type="sibTrans" cxnId="{341C22B9-9C95-42E0-8E93-8938C138DDAA}">
      <dgm:prSet/>
      <dgm:spPr/>
      <dgm:t>
        <a:bodyPr/>
        <a:lstStyle/>
        <a:p>
          <a:endParaRPr lang="ru-RU" sz="1400">
            <a:latin typeface="Century Schoolbook" panose="02040604050505020304" pitchFamily="18" charset="0"/>
          </a:endParaRPr>
        </a:p>
      </dgm:t>
    </dgm:pt>
    <dgm:pt modelId="{46DE2292-3D36-41D2-8209-4C07432A2473}" type="pres">
      <dgm:prSet presAssocID="{62D750D0-C5FE-4AC6-A9F5-4EB019871107}" presName="linear" presStyleCnt="0">
        <dgm:presLayoutVars>
          <dgm:dir/>
          <dgm:animLvl val="lvl"/>
          <dgm:resizeHandles val="exact"/>
        </dgm:presLayoutVars>
      </dgm:prSet>
      <dgm:spPr/>
    </dgm:pt>
    <dgm:pt modelId="{184855B6-B6BD-498E-8B78-740EB4040151}" type="pres">
      <dgm:prSet presAssocID="{860B2AFB-20C8-42B8-99D9-F434F96EEED3}" presName="parentLin" presStyleCnt="0"/>
      <dgm:spPr/>
    </dgm:pt>
    <dgm:pt modelId="{BEA7EA7C-E3FB-4574-AE9C-F962F66E3D11}" type="pres">
      <dgm:prSet presAssocID="{860B2AFB-20C8-42B8-99D9-F434F96EEED3}" presName="parentLeftMargin" presStyleLbl="node1" presStyleIdx="0" presStyleCnt="7"/>
      <dgm:spPr/>
    </dgm:pt>
    <dgm:pt modelId="{68049A9C-9833-4A99-A89F-994BFB058EF9}" type="pres">
      <dgm:prSet presAssocID="{860B2AFB-20C8-42B8-99D9-F434F96EEED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F3464E5-7814-42B9-9DC1-640DAB3392C0}" type="pres">
      <dgm:prSet presAssocID="{860B2AFB-20C8-42B8-99D9-F434F96EEED3}" presName="negativeSpace" presStyleCnt="0"/>
      <dgm:spPr/>
    </dgm:pt>
    <dgm:pt modelId="{21C3F561-A3DE-47BE-A0F1-1344C6629496}" type="pres">
      <dgm:prSet presAssocID="{860B2AFB-20C8-42B8-99D9-F434F96EEED3}" presName="childText" presStyleLbl="conFgAcc1" presStyleIdx="0" presStyleCnt="7">
        <dgm:presLayoutVars>
          <dgm:bulletEnabled val="1"/>
        </dgm:presLayoutVars>
      </dgm:prSet>
      <dgm:spPr/>
    </dgm:pt>
    <dgm:pt modelId="{92624120-34EE-4F4F-9311-28C4668BA881}" type="pres">
      <dgm:prSet presAssocID="{A894847D-36C6-4E14-802A-4A88DCC36AD9}" presName="spaceBetweenRectangles" presStyleCnt="0"/>
      <dgm:spPr/>
    </dgm:pt>
    <dgm:pt modelId="{F4CA9243-81D6-425F-9EA0-EA263FB93167}" type="pres">
      <dgm:prSet presAssocID="{BB0A89A4-52E3-4D81-AB9B-EF3EFC1EC3AF}" presName="parentLin" presStyleCnt="0"/>
      <dgm:spPr/>
    </dgm:pt>
    <dgm:pt modelId="{0C182DC3-13AE-409F-9241-C3DBA2E3945D}" type="pres">
      <dgm:prSet presAssocID="{BB0A89A4-52E3-4D81-AB9B-EF3EFC1EC3AF}" presName="parentLeftMargin" presStyleLbl="node1" presStyleIdx="0" presStyleCnt="7"/>
      <dgm:spPr/>
    </dgm:pt>
    <dgm:pt modelId="{069A9FDA-F9D5-4D33-8DB6-B6DF0F93F0A9}" type="pres">
      <dgm:prSet presAssocID="{BB0A89A4-52E3-4D81-AB9B-EF3EFC1EC3A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6DFAB86-96D0-428F-9A07-5231A8A6C02C}" type="pres">
      <dgm:prSet presAssocID="{BB0A89A4-52E3-4D81-AB9B-EF3EFC1EC3AF}" presName="negativeSpace" presStyleCnt="0"/>
      <dgm:spPr/>
    </dgm:pt>
    <dgm:pt modelId="{188EB727-11F0-4180-B8AF-0989DD2C6A2E}" type="pres">
      <dgm:prSet presAssocID="{BB0A89A4-52E3-4D81-AB9B-EF3EFC1EC3AF}" presName="childText" presStyleLbl="conFgAcc1" presStyleIdx="1" presStyleCnt="7">
        <dgm:presLayoutVars>
          <dgm:bulletEnabled val="1"/>
        </dgm:presLayoutVars>
      </dgm:prSet>
      <dgm:spPr/>
    </dgm:pt>
    <dgm:pt modelId="{E54DF785-FC5F-4F2E-B515-9941BDB385EC}" type="pres">
      <dgm:prSet presAssocID="{74CE169C-B7F4-406C-B855-D2493BDCE219}" presName="spaceBetweenRectangles" presStyleCnt="0"/>
      <dgm:spPr/>
    </dgm:pt>
    <dgm:pt modelId="{36613DA4-6698-49BC-894F-9E993317C6D6}" type="pres">
      <dgm:prSet presAssocID="{DE187C43-8867-4307-BB4D-978741E66084}" presName="parentLin" presStyleCnt="0"/>
      <dgm:spPr/>
    </dgm:pt>
    <dgm:pt modelId="{20CCD709-000E-48AF-8D9D-E6DA5802E954}" type="pres">
      <dgm:prSet presAssocID="{DE187C43-8867-4307-BB4D-978741E66084}" presName="parentLeftMargin" presStyleLbl="node1" presStyleIdx="1" presStyleCnt="7"/>
      <dgm:spPr/>
    </dgm:pt>
    <dgm:pt modelId="{3A6C0A0D-2F1D-4F31-ACFC-1CDC5EBD0A59}" type="pres">
      <dgm:prSet presAssocID="{DE187C43-8867-4307-BB4D-978741E6608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67AB81F-B822-4EEB-A6ED-FA8187F06E80}" type="pres">
      <dgm:prSet presAssocID="{DE187C43-8867-4307-BB4D-978741E66084}" presName="negativeSpace" presStyleCnt="0"/>
      <dgm:spPr/>
    </dgm:pt>
    <dgm:pt modelId="{47B71D77-B744-41C9-A395-A3666B7B6984}" type="pres">
      <dgm:prSet presAssocID="{DE187C43-8867-4307-BB4D-978741E66084}" presName="childText" presStyleLbl="conFgAcc1" presStyleIdx="2" presStyleCnt="7">
        <dgm:presLayoutVars>
          <dgm:bulletEnabled val="1"/>
        </dgm:presLayoutVars>
      </dgm:prSet>
      <dgm:spPr/>
    </dgm:pt>
    <dgm:pt modelId="{E4F435C8-5CB4-41A5-AFCA-DB78591E6F36}" type="pres">
      <dgm:prSet presAssocID="{82D85819-57E3-4AEE-8F09-A66D7C03F9BC}" presName="spaceBetweenRectangles" presStyleCnt="0"/>
      <dgm:spPr/>
    </dgm:pt>
    <dgm:pt modelId="{BE863523-D698-4013-B320-C206AF466338}" type="pres">
      <dgm:prSet presAssocID="{4BF9F480-C568-4469-AC1C-1AA13A8D4F74}" presName="parentLin" presStyleCnt="0"/>
      <dgm:spPr/>
    </dgm:pt>
    <dgm:pt modelId="{DFBBA683-AF1D-4FBC-9818-7336FC8CC099}" type="pres">
      <dgm:prSet presAssocID="{4BF9F480-C568-4469-AC1C-1AA13A8D4F74}" presName="parentLeftMargin" presStyleLbl="node1" presStyleIdx="2" presStyleCnt="7"/>
      <dgm:spPr/>
    </dgm:pt>
    <dgm:pt modelId="{3A814EFB-F2EF-4899-BADE-F93C6D8AFE12}" type="pres">
      <dgm:prSet presAssocID="{4BF9F480-C568-4469-AC1C-1AA13A8D4F7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4173972-DBA9-4CC6-B45B-295FA15D0D4B}" type="pres">
      <dgm:prSet presAssocID="{4BF9F480-C568-4469-AC1C-1AA13A8D4F74}" presName="negativeSpace" presStyleCnt="0"/>
      <dgm:spPr/>
    </dgm:pt>
    <dgm:pt modelId="{418002CF-72E8-4706-A58F-FF4A9B68E8DA}" type="pres">
      <dgm:prSet presAssocID="{4BF9F480-C568-4469-AC1C-1AA13A8D4F74}" presName="childText" presStyleLbl="conFgAcc1" presStyleIdx="3" presStyleCnt="7">
        <dgm:presLayoutVars>
          <dgm:bulletEnabled val="1"/>
        </dgm:presLayoutVars>
      </dgm:prSet>
      <dgm:spPr/>
    </dgm:pt>
    <dgm:pt modelId="{464BF0BB-EC89-43D9-85F7-67A46E5AEBC5}" type="pres">
      <dgm:prSet presAssocID="{72FA8E27-BAD2-442F-B3DC-E1DAC547B124}" presName="spaceBetweenRectangles" presStyleCnt="0"/>
      <dgm:spPr/>
    </dgm:pt>
    <dgm:pt modelId="{A72FED46-C31A-4179-B74B-B9F6D6508EFC}" type="pres">
      <dgm:prSet presAssocID="{8A0539D4-83F1-46D7-A5FF-A1E01D481219}" presName="parentLin" presStyleCnt="0"/>
      <dgm:spPr/>
    </dgm:pt>
    <dgm:pt modelId="{77B9CC0D-C585-47DE-9701-46E12C286D1F}" type="pres">
      <dgm:prSet presAssocID="{8A0539D4-83F1-46D7-A5FF-A1E01D481219}" presName="parentLeftMargin" presStyleLbl="node1" presStyleIdx="3" presStyleCnt="7"/>
      <dgm:spPr/>
    </dgm:pt>
    <dgm:pt modelId="{2E395CF8-3780-4F74-9300-7E545D6D8D97}" type="pres">
      <dgm:prSet presAssocID="{8A0539D4-83F1-46D7-A5FF-A1E01D48121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CF23F77-D664-43E0-B64B-23D16281C9D0}" type="pres">
      <dgm:prSet presAssocID="{8A0539D4-83F1-46D7-A5FF-A1E01D481219}" presName="negativeSpace" presStyleCnt="0"/>
      <dgm:spPr/>
    </dgm:pt>
    <dgm:pt modelId="{ED144B61-3864-430F-AAE6-7F1240732768}" type="pres">
      <dgm:prSet presAssocID="{8A0539D4-83F1-46D7-A5FF-A1E01D481219}" presName="childText" presStyleLbl="conFgAcc1" presStyleIdx="4" presStyleCnt="7">
        <dgm:presLayoutVars>
          <dgm:bulletEnabled val="1"/>
        </dgm:presLayoutVars>
      </dgm:prSet>
      <dgm:spPr/>
    </dgm:pt>
    <dgm:pt modelId="{8A78906B-7605-4121-B4CE-C144ED6D937A}" type="pres">
      <dgm:prSet presAssocID="{F58837E0-4404-47FC-80C4-74936E545F11}" presName="spaceBetweenRectangles" presStyleCnt="0"/>
      <dgm:spPr/>
    </dgm:pt>
    <dgm:pt modelId="{607C98E0-0A9B-4277-A678-CC92147B6795}" type="pres">
      <dgm:prSet presAssocID="{93920C4D-1708-4A68-B8BF-EAA8AC05C5F3}" presName="parentLin" presStyleCnt="0"/>
      <dgm:spPr/>
    </dgm:pt>
    <dgm:pt modelId="{48CC6520-9AF9-4616-B3A0-E947BF687F13}" type="pres">
      <dgm:prSet presAssocID="{93920C4D-1708-4A68-B8BF-EAA8AC05C5F3}" presName="parentLeftMargin" presStyleLbl="node1" presStyleIdx="4" presStyleCnt="7"/>
      <dgm:spPr/>
    </dgm:pt>
    <dgm:pt modelId="{C779391E-E2BB-49A4-B298-63C098D1D70C}" type="pres">
      <dgm:prSet presAssocID="{93920C4D-1708-4A68-B8BF-EAA8AC05C5F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ACDF763-2B5F-4FE3-B24F-27A858357341}" type="pres">
      <dgm:prSet presAssocID="{93920C4D-1708-4A68-B8BF-EAA8AC05C5F3}" presName="negativeSpace" presStyleCnt="0"/>
      <dgm:spPr/>
    </dgm:pt>
    <dgm:pt modelId="{A66B97EB-7108-484E-8933-E86F5AC51FF2}" type="pres">
      <dgm:prSet presAssocID="{93920C4D-1708-4A68-B8BF-EAA8AC05C5F3}" presName="childText" presStyleLbl="conFgAcc1" presStyleIdx="5" presStyleCnt="7">
        <dgm:presLayoutVars>
          <dgm:bulletEnabled val="1"/>
        </dgm:presLayoutVars>
      </dgm:prSet>
      <dgm:spPr/>
    </dgm:pt>
    <dgm:pt modelId="{54CF9B09-6FD7-495F-943E-DAF463ECF797}" type="pres">
      <dgm:prSet presAssocID="{024CEF71-AB22-4C00-8887-E638E8526992}" presName="spaceBetweenRectangles" presStyleCnt="0"/>
      <dgm:spPr/>
    </dgm:pt>
    <dgm:pt modelId="{59E71414-BD76-4DB0-A9DF-FD6472B32B97}" type="pres">
      <dgm:prSet presAssocID="{D9A76A53-4E08-402F-B94E-D30D56B9526A}" presName="parentLin" presStyleCnt="0"/>
      <dgm:spPr/>
    </dgm:pt>
    <dgm:pt modelId="{675FDD5E-13CB-4F06-9616-8DB8A59955BF}" type="pres">
      <dgm:prSet presAssocID="{D9A76A53-4E08-402F-B94E-D30D56B9526A}" presName="parentLeftMargin" presStyleLbl="node1" presStyleIdx="5" presStyleCnt="7"/>
      <dgm:spPr/>
    </dgm:pt>
    <dgm:pt modelId="{49235033-02F9-400C-B67A-13E1736589B7}" type="pres">
      <dgm:prSet presAssocID="{D9A76A53-4E08-402F-B94E-D30D56B9526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969D93C-28F1-45AC-9297-F20EACCAE04A}" type="pres">
      <dgm:prSet presAssocID="{D9A76A53-4E08-402F-B94E-D30D56B9526A}" presName="negativeSpace" presStyleCnt="0"/>
      <dgm:spPr/>
    </dgm:pt>
    <dgm:pt modelId="{0310CF40-0E76-4791-A585-63D56B6BCD28}" type="pres">
      <dgm:prSet presAssocID="{D9A76A53-4E08-402F-B94E-D30D56B9526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B1E0FC04-8A79-4044-B339-B8D6C5C18EC9}" type="presOf" srcId="{D9A76A53-4E08-402F-B94E-D30D56B9526A}" destId="{49235033-02F9-400C-B67A-13E1736589B7}" srcOrd="1" destOrd="0" presId="urn:microsoft.com/office/officeart/2005/8/layout/list1"/>
    <dgm:cxn modelId="{37D6090E-ADAB-45B6-8533-5006A92CA7F4}" srcId="{62D750D0-C5FE-4AC6-A9F5-4EB019871107}" destId="{BB0A89A4-52E3-4D81-AB9B-EF3EFC1EC3AF}" srcOrd="1" destOrd="0" parTransId="{16595DB1-C01D-4327-948E-6F7707FEC88B}" sibTransId="{74CE169C-B7F4-406C-B855-D2493BDCE219}"/>
    <dgm:cxn modelId="{2D8DAF1D-8DA0-4F95-8D6B-88264D7C1243}" srcId="{62D750D0-C5FE-4AC6-A9F5-4EB019871107}" destId="{93920C4D-1708-4A68-B8BF-EAA8AC05C5F3}" srcOrd="5" destOrd="0" parTransId="{00CAE6C1-C54C-4334-9D80-08B1B3141383}" sibTransId="{024CEF71-AB22-4C00-8887-E638E8526992}"/>
    <dgm:cxn modelId="{CDC46137-D1CD-4E4D-A9CC-97D54BAC728B}" type="presOf" srcId="{62D750D0-C5FE-4AC6-A9F5-4EB019871107}" destId="{46DE2292-3D36-41D2-8209-4C07432A2473}" srcOrd="0" destOrd="0" presId="urn:microsoft.com/office/officeart/2005/8/layout/list1"/>
    <dgm:cxn modelId="{81E99072-D7EB-4847-88B3-AA5024E451C4}" type="presOf" srcId="{93920C4D-1708-4A68-B8BF-EAA8AC05C5F3}" destId="{48CC6520-9AF9-4616-B3A0-E947BF687F13}" srcOrd="0" destOrd="0" presId="urn:microsoft.com/office/officeart/2005/8/layout/list1"/>
    <dgm:cxn modelId="{297C3888-25EF-401A-A816-5129843CBC77}" type="presOf" srcId="{DE187C43-8867-4307-BB4D-978741E66084}" destId="{20CCD709-000E-48AF-8D9D-E6DA5802E954}" srcOrd="0" destOrd="0" presId="urn:microsoft.com/office/officeart/2005/8/layout/list1"/>
    <dgm:cxn modelId="{6E999F91-E546-4D05-B981-D4A85B000B5A}" type="presOf" srcId="{8A0539D4-83F1-46D7-A5FF-A1E01D481219}" destId="{2E395CF8-3780-4F74-9300-7E545D6D8D97}" srcOrd="1" destOrd="0" presId="urn:microsoft.com/office/officeart/2005/8/layout/list1"/>
    <dgm:cxn modelId="{1DC69A94-CF74-44ED-98BD-7957469940B1}" type="presOf" srcId="{93920C4D-1708-4A68-B8BF-EAA8AC05C5F3}" destId="{C779391E-E2BB-49A4-B298-63C098D1D70C}" srcOrd="1" destOrd="0" presId="urn:microsoft.com/office/officeart/2005/8/layout/list1"/>
    <dgm:cxn modelId="{9FB45B99-E46A-4FF5-A3CA-6BE4F70E89C3}" type="presOf" srcId="{BB0A89A4-52E3-4D81-AB9B-EF3EFC1EC3AF}" destId="{0C182DC3-13AE-409F-9241-C3DBA2E3945D}" srcOrd="0" destOrd="0" presId="urn:microsoft.com/office/officeart/2005/8/layout/list1"/>
    <dgm:cxn modelId="{0491ED99-EC4B-4B5F-BADE-4C828CD58135}" srcId="{62D750D0-C5FE-4AC6-A9F5-4EB019871107}" destId="{4BF9F480-C568-4469-AC1C-1AA13A8D4F74}" srcOrd="3" destOrd="0" parTransId="{B84F712A-41A7-499E-93A7-A355C9294A5F}" sibTransId="{72FA8E27-BAD2-442F-B3DC-E1DAC547B124}"/>
    <dgm:cxn modelId="{557DBF9D-DC78-4B03-8013-2F4AAF1D5B83}" type="presOf" srcId="{BB0A89A4-52E3-4D81-AB9B-EF3EFC1EC3AF}" destId="{069A9FDA-F9D5-4D33-8DB6-B6DF0F93F0A9}" srcOrd="1" destOrd="0" presId="urn:microsoft.com/office/officeart/2005/8/layout/list1"/>
    <dgm:cxn modelId="{369E41AC-255E-4EA2-83E3-8163D356D27A}" type="presOf" srcId="{DE187C43-8867-4307-BB4D-978741E66084}" destId="{3A6C0A0D-2F1D-4F31-ACFC-1CDC5EBD0A59}" srcOrd="1" destOrd="0" presId="urn:microsoft.com/office/officeart/2005/8/layout/list1"/>
    <dgm:cxn modelId="{DB2D21AE-D031-4D49-938D-0C923C6CBE2A}" srcId="{62D750D0-C5FE-4AC6-A9F5-4EB019871107}" destId="{8A0539D4-83F1-46D7-A5FF-A1E01D481219}" srcOrd="4" destOrd="0" parTransId="{1B1300D8-87D5-40A8-B5DF-97F46B28D277}" sibTransId="{F58837E0-4404-47FC-80C4-74936E545F11}"/>
    <dgm:cxn modelId="{E35857B5-CFF2-4D0C-89EA-564945F53C8A}" type="presOf" srcId="{4BF9F480-C568-4469-AC1C-1AA13A8D4F74}" destId="{DFBBA683-AF1D-4FBC-9818-7336FC8CC099}" srcOrd="0" destOrd="0" presId="urn:microsoft.com/office/officeart/2005/8/layout/list1"/>
    <dgm:cxn modelId="{341C22B9-9C95-42E0-8E93-8938C138DDAA}" srcId="{62D750D0-C5FE-4AC6-A9F5-4EB019871107}" destId="{D9A76A53-4E08-402F-B94E-D30D56B9526A}" srcOrd="6" destOrd="0" parTransId="{79D01454-1299-40D1-8D83-8BB3250799C1}" sibTransId="{E11F0635-7E8B-4166-B46B-F70C5FF97949}"/>
    <dgm:cxn modelId="{F8ACFDC0-6F03-4974-9B06-1547D266AF35}" srcId="{62D750D0-C5FE-4AC6-A9F5-4EB019871107}" destId="{860B2AFB-20C8-42B8-99D9-F434F96EEED3}" srcOrd="0" destOrd="0" parTransId="{3D29ED7D-A10D-4A4F-82A4-E51CEE7EC5AB}" sibTransId="{A894847D-36C6-4E14-802A-4A88DCC36AD9}"/>
    <dgm:cxn modelId="{6CD9FDC0-94DF-4286-A4D9-01C66B92C976}" type="presOf" srcId="{D9A76A53-4E08-402F-B94E-D30D56B9526A}" destId="{675FDD5E-13CB-4F06-9616-8DB8A59955BF}" srcOrd="0" destOrd="0" presId="urn:microsoft.com/office/officeart/2005/8/layout/list1"/>
    <dgm:cxn modelId="{2DD6A4C3-090D-4227-9939-89A71A649C95}" type="presOf" srcId="{8A0539D4-83F1-46D7-A5FF-A1E01D481219}" destId="{77B9CC0D-C585-47DE-9701-46E12C286D1F}" srcOrd="0" destOrd="0" presId="urn:microsoft.com/office/officeart/2005/8/layout/list1"/>
    <dgm:cxn modelId="{5090B0CB-9E64-4946-AF10-983202D9D271}" type="presOf" srcId="{860B2AFB-20C8-42B8-99D9-F434F96EEED3}" destId="{BEA7EA7C-E3FB-4574-AE9C-F962F66E3D11}" srcOrd="0" destOrd="0" presId="urn:microsoft.com/office/officeart/2005/8/layout/list1"/>
    <dgm:cxn modelId="{164694E1-C5F2-419E-AA1A-74DC11B0F6D2}" type="presOf" srcId="{860B2AFB-20C8-42B8-99D9-F434F96EEED3}" destId="{68049A9C-9833-4A99-A89F-994BFB058EF9}" srcOrd="1" destOrd="0" presId="urn:microsoft.com/office/officeart/2005/8/layout/list1"/>
    <dgm:cxn modelId="{8B1675E7-508E-45D4-B9E7-E05AF6E4F560}" srcId="{62D750D0-C5FE-4AC6-A9F5-4EB019871107}" destId="{DE187C43-8867-4307-BB4D-978741E66084}" srcOrd="2" destOrd="0" parTransId="{87F002B0-030F-4A37-AC5D-971FA2758C8E}" sibTransId="{82D85819-57E3-4AEE-8F09-A66D7C03F9BC}"/>
    <dgm:cxn modelId="{38F81DFC-F0F2-40C2-9809-E69F0AF0B58D}" type="presOf" srcId="{4BF9F480-C568-4469-AC1C-1AA13A8D4F74}" destId="{3A814EFB-F2EF-4899-BADE-F93C6D8AFE12}" srcOrd="1" destOrd="0" presId="urn:microsoft.com/office/officeart/2005/8/layout/list1"/>
    <dgm:cxn modelId="{A71726F5-850E-4ED7-9A4D-D80FD8FEECFA}" type="presParOf" srcId="{46DE2292-3D36-41D2-8209-4C07432A2473}" destId="{184855B6-B6BD-498E-8B78-740EB4040151}" srcOrd="0" destOrd="0" presId="urn:microsoft.com/office/officeart/2005/8/layout/list1"/>
    <dgm:cxn modelId="{A4161D15-F8D0-4075-A9B0-2A7F1AF18B0B}" type="presParOf" srcId="{184855B6-B6BD-498E-8B78-740EB4040151}" destId="{BEA7EA7C-E3FB-4574-AE9C-F962F66E3D11}" srcOrd="0" destOrd="0" presId="urn:microsoft.com/office/officeart/2005/8/layout/list1"/>
    <dgm:cxn modelId="{650355A0-260D-4B42-9810-AEDA834A6EF9}" type="presParOf" srcId="{184855B6-B6BD-498E-8B78-740EB4040151}" destId="{68049A9C-9833-4A99-A89F-994BFB058EF9}" srcOrd="1" destOrd="0" presId="urn:microsoft.com/office/officeart/2005/8/layout/list1"/>
    <dgm:cxn modelId="{1AC58E57-D66E-49EE-BECD-43C6C27ED265}" type="presParOf" srcId="{46DE2292-3D36-41D2-8209-4C07432A2473}" destId="{BF3464E5-7814-42B9-9DC1-640DAB3392C0}" srcOrd="1" destOrd="0" presId="urn:microsoft.com/office/officeart/2005/8/layout/list1"/>
    <dgm:cxn modelId="{0B3EAD9C-C063-4DC7-81CC-614CF74250DE}" type="presParOf" srcId="{46DE2292-3D36-41D2-8209-4C07432A2473}" destId="{21C3F561-A3DE-47BE-A0F1-1344C6629496}" srcOrd="2" destOrd="0" presId="urn:microsoft.com/office/officeart/2005/8/layout/list1"/>
    <dgm:cxn modelId="{B0964036-8D12-46EA-A6A1-1BF05D678C9F}" type="presParOf" srcId="{46DE2292-3D36-41D2-8209-4C07432A2473}" destId="{92624120-34EE-4F4F-9311-28C4668BA881}" srcOrd="3" destOrd="0" presId="urn:microsoft.com/office/officeart/2005/8/layout/list1"/>
    <dgm:cxn modelId="{AF03163A-2904-47B3-83FF-9A070EEC6D09}" type="presParOf" srcId="{46DE2292-3D36-41D2-8209-4C07432A2473}" destId="{F4CA9243-81D6-425F-9EA0-EA263FB93167}" srcOrd="4" destOrd="0" presId="urn:microsoft.com/office/officeart/2005/8/layout/list1"/>
    <dgm:cxn modelId="{DAC0D601-909C-431B-9F2A-78155AE39006}" type="presParOf" srcId="{F4CA9243-81D6-425F-9EA0-EA263FB93167}" destId="{0C182DC3-13AE-409F-9241-C3DBA2E3945D}" srcOrd="0" destOrd="0" presId="urn:microsoft.com/office/officeart/2005/8/layout/list1"/>
    <dgm:cxn modelId="{C0244702-8DE7-4BA5-BAE3-D8469EE182F1}" type="presParOf" srcId="{F4CA9243-81D6-425F-9EA0-EA263FB93167}" destId="{069A9FDA-F9D5-4D33-8DB6-B6DF0F93F0A9}" srcOrd="1" destOrd="0" presId="urn:microsoft.com/office/officeart/2005/8/layout/list1"/>
    <dgm:cxn modelId="{54C69B8E-E560-44CB-BDD5-07FFAF259A5C}" type="presParOf" srcId="{46DE2292-3D36-41D2-8209-4C07432A2473}" destId="{D6DFAB86-96D0-428F-9A07-5231A8A6C02C}" srcOrd="5" destOrd="0" presId="urn:microsoft.com/office/officeart/2005/8/layout/list1"/>
    <dgm:cxn modelId="{6BF68E15-8767-4389-B14C-7944A6F41453}" type="presParOf" srcId="{46DE2292-3D36-41D2-8209-4C07432A2473}" destId="{188EB727-11F0-4180-B8AF-0989DD2C6A2E}" srcOrd="6" destOrd="0" presId="urn:microsoft.com/office/officeart/2005/8/layout/list1"/>
    <dgm:cxn modelId="{7F022155-E842-45B5-A212-6144600A5037}" type="presParOf" srcId="{46DE2292-3D36-41D2-8209-4C07432A2473}" destId="{E54DF785-FC5F-4F2E-B515-9941BDB385EC}" srcOrd="7" destOrd="0" presId="urn:microsoft.com/office/officeart/2005/8/layout/list1"/>
    <dgm:cxn modelId="{4A81643F-CAC8-4C97-B775-568552F94E55}" type="presParOf" srcId="{46DE2292-3D36-41D2-8209-4C07432A2473}" destId="{36613DA4-6698-49BC-894F-9E993317C6D6}" srcOrd="8" destOrd="0" presId="urn:microsoft.com/office/officeart/2005/8/layout/list1"/>
    <dgm:cxn modelId="{E630E67C-3989-47C6-9883-6562C2E26C1A}" type="presParOf" srcId="{36613DA4-6698-49BC-894F-9E993317C6D6}" destId="{20CCD709-000E-48AF-8D9D-E6DA5802E954}" srcOrd="0" destOrd="0" presId="urn:microsoft.com/office/officeart/2005/8/layout/list1"/>
    <dgm:cxn modelId="{9CA7FB51-D8BB-4E97-AB65-3C335748AC0A}" type="presParOf" srcId="{36613DA4-6698-49BC-894F-9E993317C6D6}" destId="{3A6C0A0D-2F1D-4F31-ACFC-1CDC5EBD0A59}" srcOrd="1" destOrd="0" presId="urn:microsoft.com/office/officeart/2005/8/layout/list1"/>
    <dgm:cxn modelId="{BDA893CC-71AD-4DA6-83E2-0676FECD2093}" type="presParOf" srcId="{46DE2292-3D36-41D2-8209-4C07432A2473}" destId="{967AB81F-B822-4EEB-A6ED-FA8187F06E80}" srcOrd="9" destOrd="0" presId="urn:microsoft.com/office/officeart/2005/8/layout/list1"/>
    <dgm:cxn modelId="{1BE01760-9BFD-4D4F-9CC5-597E00EFF32D}" type="presParOf" srcId="{46DE2292-3D36-41D2-8209-4C07432A2473}" destId="{47B71D77-B744-41C9-A395-A3666B7B6984}" srcOrd="10" destOrd="0" presId="urn:microsoft.com/office/officeart/2005/8/layout/list1"/>
    <dgm:cxn modelId="{88D35B80-9B79-42A4-856A-B8094D890DDC}" type="presParOf" srcId="{46DE2292-3D36-41D2-8209-4C07432A2473}" destId="{E4F435C8-5CB4-41A5-AFCA-DB78591E6F36}" srcOrd="11" destOrd="0" presId="urn:microsoft.com/office/officeart/2005/8/layout/list1"/>
    <dgm:cxn modelId="{B6A0E6D1-59A3-4EAD-8145-8D81B91FAEF7}" type="presParOf" srcId="{46DE2292-3D36-41D2-8209-4C07432A2473}" destId="{BE863523-D698-4013-B320-C206AF466338}" srcOrd="12" destOrd="0" presId="urn:microsoft.com/office/officeart/2005/8/layout/list1"/>
    <dgm:cxn modelId="{B2858093-7382-4FD4-A15E-9EA19E8B794B}" type="presParOf" srcId="{BE863523-D698-4013-B320-C206AF466338}" destId="{DFBBA683-AF1D-4FBC-9818-7336FC8CC099}" srcOrd="0" destOrd="0" presId="urn:microsoft.com/office/officeart/2005/8/layout/list1"/>
    <dgm:cxn modelId="{3711392A-7404-45D8-9775-76E3C099B8B6}" type="presParOf" srcId="{BE863523-D698-4013-B320-C206AF466338}" destId="{3A814EFB-F2EF-4899-BADE-F93C6D8AFE12}" srcOrd="1" destOrd="0" presId="urn:microsoft.com/office/officeart/2005/8/layout/list1"/>
    <dgm:cxn modelId="{5EACEB8C-D382-4D4A-94A7-7A53249F2AFA}" type="presParOf" srcId="{46DE2292-3D36-41D2-8209-4C07432A2473}" destId="{F4173972-DBA9-4CC6-B45B-295FA15D0D4B}" srcOrd="13" destOrd="0" presId="urn:microsoft.com/office/officeart/2005/8/layout/list1"/>
    <dgm:cxn modelId="{8BDFC5C1-3C86-45A0-88A8-8E189967927E}" type="presParOf" srcId="{46DE2292-3D36-41D2-8209-4C07432A2473}" destId="{418002CF-72E8-4706-A58F-FF4A9B68E8DA}" srcOrd="14" destOrd="0" presId="urn:microsoft.com/office/officeart/2005/8/layout/list1"/>
    <dgm:cxn modelId="{006D62E9-9C33-4C32-9FE4-BF4A67CF91FE}" type="presParOf" srcId="{46DE2292-3D36-41D2-8209-4C07432A2473}" destId="{464BF0BB-EC89-43D9-85F7-67A46E5AEBC5}" srcOrd="15" destOrd="0" presId="urn:microsoft.com/office/officeart/2005/8/layout/list1"/>
    <dgm:cxn modelId="{808C90BD-9A6A-40BE-9ECE-A30DB153AE9A}" type="presParOf" srcId="{46DE2292-3D36-41D2-8209-4C07432A2473}" destId="{A72FED46-C31A-4179-B74B-B9F6D6508EFC}" srcOrd="16" destOrd="0" presId="urn:microsoft.com/office/officeart/2005/8/layout/list1"/>
    <dgm:cxn modelId="{EF056A03-13A7-43FB-8F52-F85CDB28151F}" type="presParOf" srcId="{A72FED46-C31A-4179-B74B-B9F6D6508EFC}" destId="{77B9CC0D-C585-47DE-9701-46E12C286D1F}" srcOrd="0" destOrd="0" presId="urn:microsoft.com/office/officeart/2005/8/layout/list1"/>
    <dgm:cxn modelId="{7C42CF15-5BA9-41E6-8A49-C02A1BB937A4}" type="presParOf" srcId="{A72FED46-C31A-4179-B74B-B9F6D6508EFC}" destId="{2E395CF8-3780-4F74-9300-7E545D6D8D97}" srcOrd="1" destOrd="0" presId="urn:microsoft.com/office/officeart/2005/8/layout/list1"/>
    <dgm:cxn modelId="{2D24719E-E466-4DBE-A31F-551CA40C11B7}" type="presParOf" srcId="{46DE2292-3D36-41D2-8209-4C07432A2473}" destId="{ECF23F77-D664-43E0-B64B-23D16281C9D0}" srcOrd="17" destOrd="0" presId="urn:microsoft.com/office/officeart/2005/8/layout/list1"/>
    <dgm:cxn modelId="{D17F9CCD-94E1-4EC1-9478-068B02F4C245}" type="presParOf" srcId="{46DE2292-3D36-41D2-8209-4C07432A2473}" destId="{ED144B61-3864-430F-AAE6-7F1240732768}" srcOrd="18" destOrd="0" presId="urn:microsoft.com/office/officeart/2005/8/layout/list1"/>
    <dgm:cxn modelId="{52254688-F82F-44E7-8848-7ECC6605E30E}" type="presParOf" srcId="{46DE2292-3D36-41D2-8209-4C07432A2473}" destId="{8A78906B-7605-4121-B4CE-C144ED6D937A}" srcOrd="19" destOrd="0" presId="urn:microsoft.com/office/officeart/2005/8/layout/list1"/>
    <dgm:cxn modelId="{BA7C55E8-5D98-4145-8656-505C903E5C3D}" type="presParOf" srcId="{46DE2292-3D36-41D2-8209-4C07432A2473}" destId="{607C98E0-0A9B-4277-A678-CC92147B6795}" srcOrd="20" destOrd="0" presId="urn:microsoft.com/office/officeart/2005/8/layout/list1"/>
    <dgm:cxn modelId="{7A321F16-E648-4DE7-8CE1-24F5B9E68622}" type="presParOf" srcId="{607C98E0-0A9B-4277-A678-CC92147B6795}" destId="{48CC6520-9AF9-4616-B3A0-E947BF687F13}" srcOrd="0" destOrd="0" presId="urn:microsoft.com/office/officeart/2005/8/layout/list1"/>
    <dgm:cxn modelId="{B2A20CFE-39F5-4AED-AE8C-083E930D60C2}" type="presParOf" srcId="{607C98E0-0A9B-4277-A678-CC92147B6795}" destId="{C779391E-E2BB-49A4-B298-63C098D1D70C}" srcOrd="1" destOrd="0" presId="urn:microsoft.com/office/officeart/2005/8/layout/list1"/>
    <dgm:cxn modelId="{200CDBF6-6F22-4F63-87F1-86CCD086B027}" type="presParOf" srcId="{46DE2292-3D36-41D2-8209-4C07432A2473}" destId="{5ACDF763-2B5F-4FE3-B24F-27A858357341}" srcOrd="21" destOrd="0" presId="urn:microsoft.com/office/officeart/2005/8/layout/list1"/>
    <dgm:cxn modelId="{D25EBB17-B11F-4E73-9B2B-8417EC3923D4}" type="presParOf" srcId="{46DE2292-3D36-41D2-8209-4C07432A2473}" destId="{A66B97EB-7108-484E-8933-E86F5AC51FF2}" srcOrd="22" destOrd="0" presId="urn:microsoft.com/office/officeart/2005/8/layout/list1"/>
    <dgm:cxn modelId="{BD75889C-3FB5-4CAB-9F64-58B78085301A}" type="presParOf" srcId="{46DE2292-3D36-41D2-8209-4C07432A2473}" destId="{54CF9B09-6FD7-495F-943E-DAF463ECF797}" srcOrd="23" destOrd="0" presId="urn:microsoft.com/office/officeart/2005/8/layout/list1"/>
    <dgm:cxn modelId="{DA847717-D957-4B5C-841A-35C2D207438D}" type="presParOf" srcId="{46DE2292-3D36-41D2-8209-4C07432A2473}" destId="{59E71414-BD76-4DB0-A9DF-FD6472B32B97}" srcOrd="24" destOrd="0" presId="urn:microsoft.com/office/officeart/2005/8/layout/list1"/>
    <dgm:cxn modelId="{AAE1F039-497E-4B03-9661-837BCA64A926}" type="presParOf" srcId="{59E71414-BD76-4DB0-A9DF-FD6472B32B97}" destId="{675FDD5E-13CB-4F06-9616-8DB8A59955BF}" srcOrd="0" destOrd="0" presId="urn:microsoft.com/office/officeart/2005/8/layout/list1"/>
    <dgm:cxn modelId="{78F4105F-5AAB-43C5-9E43-9B14B1E8E113}" type="presParOf" srcId="{59E71414-BD76-4DB0-A9DF-FD6472B32B97}" destId="{49235033-02F9-400C-B67A-13E1736589B7}" srcOrd="1" destOrd="0" presId="urn:microsoft.com/office/officeart/2005/8/layout/list1"/>
    <dgm:cxn modelId="{F15F0C7E-65F3-43EF-9B4E-C91B0DCE6DC2}" type="presParOf" srcId="{46DE2292-3D36-41D2-8209-4C07432A2473}" destId="{0969D93C-28F1-45AC-9297-F20EACCAE04A}" srcOrd="25" destOrd="0" presId="urn:microsoft.com/office/officeart/2005/8/layout/list1"/>
    <dgm:cxn modelId="{C566F371-95B6-4137-80CC-637EC1589717}" type="presParOf" srcId="{46DE2292-3D36-41D2-8209-4C07432A2473}" destId="{0310CF40-0E76-4791-A585-63D56B6BCD2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13013B-546F-49DC-8864-DDEF199B48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ru-RU"/>
        </a:p>
      </dgm:t>
    </dgm:pt>
    <dgm:pt modelId="{8A4DAFDA-8C7B-4609-A00B-2F053AB5E660}">
      <dgm:prSet/>
      <dgm:spPr/>
      <dgm:t>
        <a:bodyPr/>
        <a:lstStyle/>
        <a:p>
          <a:pPr rtl="0"/>
          <a:r>
            <a:rPr lang="ru-RU" dirty="0">
              <a:latin typeface="Century Schoolbook" panose="02040604050505020304" pitchFamily="18" charset="0"/>
            </a:rPr>
            <a:t>функциональность ИС;</a:t>
          </a:r>
          <a:endParaRPr lang="en-US" dirty="0">
            <a:latin typeface="Century Schoolbook" panose="02040604050505020304" pitchFamily="18" charset="0"/>
          </a:endParaRPr>
        </a:p>
      </dgm:t>
    </dgm:pt>
    <dgm:pt modelId="{7454EC6E-D12F-4782-B29B-572C1B12C7B0}" type="parTrans" cxnId="{9A22F355-ACD8-4C2E-A8BB-2957187CBBE8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977F9D2E-EA9B-45BF-95AA-3761A727CF2C}" type="sibTrans" cxnId="{9A22F355-ACD8-4C2E-A8BB-2957187CBBE8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2E3A603E-CD2A-40D6-ADA1-70B2E34BE2A1}">
      <dgm:prSet/>
      <dgm:spPr/>
      <dgm:t>
        <a:bodyPr/>
        <a:lstStyle/>
        <a:p>
          <a:pPr rtl="0"/>
          <a:r>
            <a:rPr lang="ru-RU">
              <a:latin typeface="Century Schoolbook" panose="02040604050505020304" pitchFamily="18" charset="0"/>
            </a:rPr>
            <a:t>относительная дешевизна ИС;</a:t>
          </a:r>
          <a:endParaRPr lang="en-US">
            <a:latin typeface="Century Schoolbook" panose="02040604050505020304" pitchFamily="18" charset="0"/>
          </a:endParaRPr>
        </a:p>
      </dgm:t>
    </dgm:pt>
    <dgm:pt modelId="{B1D3E80A-3055-4AC4-B881-03A481A23650}" type="parTrans" cxnId="{A7753F2B-5FAD-487F-9B84-287C1DA3B30A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B8576867-1F5D-46EB-A5C3-DB2B78AD99AA}" type="sibTrans" cxnId="{A7753F2B-5FAD-487F-9B84-287C1DA3B30A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18F99D60-6BBB-4AA9-9B71-978B24D086ED}">
      <dgm:prSet/>
      <dgm:spPr/>
      <dgm:t>
        <a:bodyPr/>
        <a:lstStyle/>
        <a:p>
          <a:pPr rtl="0"/>
          <a:r>
            <a:rPr lang="ru-RU">
              <a:latin typeface="Century Schoolbook" panose="02040604050505020304" pitchFamily="18" charset="0"/>
            </a:rPr>
            <a:t>отсутствие карты решений ИС.</a:t>
          </a:r>
          <a:endParaRPr lang="en-US">
            <a:latin typeface="Century Schoolbook" panose="02040604050505020304" pitchFamily="18" charset="0"/>
          </a:endParaRPr>
        </a:p>
      </dgm:t>
    </dgm:pt>
    <dgm:pt modelId="{606D1DBA-DEBC-4F8A-8820-293173409BDE}" type="parTrans" cxnId="{37D01A7F-DA68-4571-88F9-58F23F11C73D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5248EEC4-5A1E-41C3-A9DF-7C01D02F8FF2}" type="sibTrans" cxnId="{37D01A7F-DA68-4571-88F9-58F23F11C73D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CFB39728-77C4-44C4-9C2A-91E76B654AC0}" type="pres">
      <dgm:prSet presAssocID="{C813013B-546F-49DC-8864-DDEF199B4876}" presName="vert0" presStyleCnt="0">
        <dgm:presLayoutVars>
          <dgm:dir/>
          <dgm:animOne val="branch"/>
          <dgm:animLvl val="lvl"/>
        </dgm:presLayoutVars>
      </dgm:prSet>
      <dgm:spPr/>
    </dgm:pt>
    <dgm:pt modelId="{38F5D44E-CFB3-4A84-BA67-CDBB006AACBB}" type="pres">
      <dgm:prSet presAssocID="{8A4DAFDA-8C7B-4609-A00B-2F053AB5E660}" presName="thickLine" presStyleLbl="alignNode1" presStyleIdx="0" presStyleCnt="3"/>
      <dgm:spPr/>
    </dgm:pt>
    <dgm:pt modelId="{946D9B57-AB0A-4228-B54A-9A12D9C9D930}" type="pres">
      <dgm:prSet presAssocID="{8A4DAFDA-8C7B-4609-A00B-2F053AB5E660}" presName="horz1" presStyleCnt="0"/>
      <dgm:spPr/>
    </dgm:pt>
    <dgm:pt modelId="{D6959B30-17A7-464D-8B8E-9CEE9CB8909E}" type="pres">
      <dgm:prSet presAssocID="{8A4DAFDA-8C7B-4609-A00B-2F053AB5E660}" presName="tx1" presStyleLbl="revTx" presStyleIdx="0" presStyleCnt="3"/>
      <dgm:spPr/>
    </dgm:pt>
    <dgm:pt modelId="{665F3569-4CDE-4738-A666-8D73DFB36161}" type="pres">
      <dgm:prSet presAssocID="{8A4DAFDA-8C7B-4609-A00B-2F053AB5E660}" presName="vert1" presStyleCnt="0"/>
      <dgm:spPr/>
    </dgm:pt>
    <dgm:pt modelId="{D4C60C87-5DCF-4E83-BAC1-2F593185B338}" type="pres">
      <dgm:prSet presAssocID="{2E3A603E-CD2A-40D6-ADA1-70B2E34BE2A1}" presName="thickLine" presStyleLbl="alignNode1" presStyleIdx="1" presStyleCnt="3"/>
      <dgm:spPr/>
    </dgm:pt>
    <dgm:pt modelId="{F31FA549-822E-4E5A-9C05-B7911F7F595A}" type="pres">
      <dgm:prSet presAssocID="{2E3A603E-CD2A-40D6-ADA1-70B2E34BE2A1}" presName="horz1" presStyleCnt="0"/>
      <dgm:spPr/>
    </dgm:pt>
    <dgm:pt modelId="{4D5C71DC-34C1-4603-906B-6A0982B9AB3C}" type="pres">
      <dgm:prSet presAssocID="{2E3A603E-CD2A-40D6-ADA1-70B2E34BE2A1}" presName="tx1" presStyleLbl="revTx" presStyleIdx="1" presStyleCnt="3"/>
      <dgm:spPr/>
    </dgm:pt>
    <dgm:pt modelId="{80CA9C36-3FD9-49FA-A477-F2662B413998}" type="pres">
      <dgm:prSet presAssocID="{2E3A603E-CD2A-40D6-ADA1-70B2E34BE2A1}" presName="vert1" presStyleCnt="0"/>
      <dgm:spPr/>
    </dgm:pt>
    <dgm:pt modelId="{4B356AB4-2FE8-4267-8A30-4983093C005B}" type="pres">
      <dgm:prSet presAssocID="{18F99D60-6BBB-4AA9-9B71-978B24D086ED}" presName="thickLine" presStyleLbl="alignNode1" presStyleIdx="2" presStyleCnt="3"/>
      <dgm:spPr/>
    </dgm:pt>
    <dgm:pt modelId="{11607FD0-3B15-4D8B-B526-B8658A7A0C45}" type="pres">
      <dgm:prSet presAssocID="{18F99D60-6BBB-4AA9-9B71-978B24D086ED}" presName="horz1" presStyleCnt="0"/>
      <dgm:spPr/>
    </dgm:pt>
    <dgm:pt modelId="{DE57BB59-9DC0-4439-B165-5818B2D6CBBF}" type="pres">
      <dgm:prSet presAssocID="{18F99D60-6BBB-4AA9-9B71-978B24D086ED}" presName="tx1" presStyleLbl="revTx" presStyleIdx="2" presStyleCnt="3"/>
      <dgm:spPr/>
    </dgm:pt>
    <dgm:pt modelId="{AD95C52E-F6B2-4C71-AC0D-925CB97508E4}" type="pres">
      <dgm:prSet presAssocID="{18F99D60-6BBB-4AA9-9B71-978B24D086ED}" presName="vert1" presStyleCnt="0"/>
      <dgm:spPr/>
    </dgm:pt>
  </dgm:ptLst>
  <dgm:cxnLst>
    <dgm:cxn modelId="{A7753F2B-5FAD-487F-9B84-287C1DA3B30A}" srcId="{C813013B-546F-49DC-8864-DDEF199B4876}" destId="{2E3A603E-CD2A-40D6-ADA1-70B2E34BE2A1}" srcOrd="1" destOrd="0" parTransId="{B1D3E80A-3055-4AC4-B881-03A481A23650}" sibTransId="{B8576867-1F5D-46EB-A5C3-DB2B78AD99AA}"/>
    <dgm:cxn modelId="{70581130-719F-4E45-9D8F-8F0F7D02C202}" type="presOf" srcId="{2E3A603E-CD2A-40D6-ADA1-70B2E34BE2A1}" destId="{4D5C71DC-34C1-4603-906B-6A0982B9AB3C}" srcOrd="0" destOrd="0" presId="urn:microsoft.com/office/officeart/2008/layout/LinedList"/>
    <dgm:cxn modelId="{DE4DC274-CBB1-441C-B5B1-5AD4EE14C71A}" type="presOf" srcId="{C813013B-546F-49DC-8864-DDEF199B4876}" destId="{CFB39728-77C4-44C4-9C2A-91E76B654AC0}" srcOrd="0" destOrd="0" presId="urn:microsoft.com/office/officeart/2008/layout/LinedList"/>
    <dgm:cxn modelId="{9A22F355-ACD8-4C2E-A8BB-2957187CBBE8}" srcId="{C813013B-546F-49DC-8864-DDEF199B4876}" destId="{8A4DAFDA-8C7B-4609-A00B-2F053AB5E660}" srcOrd="0" destOrd="0" parTransId="{7454EC6E-D12F-4782-B29B-572C1B12C7B0}" sibTransId="{977F9D2E-EA9B-45BF-95AA-3761A727CF2C}"/>
    <dgm:cxn modelId="{37D01A7F-DA68-4571-88F9-58F23F11C73D}" srcId="{C813013B-546F-49DC-8864-DDEF199B4876}" destId="{18F99D60-6BBB-4AA9-9B71-978B24D086ED}" srcOrd="2" destOrd="0" parTransId="{606D1DBA-DEBC-4F8A-8820-293173409BDE}" sibTransId="{5248EEC4-5A1E-41C3-A9DF-7C01D02F8FF2}"/>
    <dgm:cxn modelId="{B30747A5-449F-4BE5-A518-38A05FB80E48}" type="presOf" srcId="{18F99D60-6BBB-4AA9-9B71-978B24D086ED}" destId="{DE57BB59-9DC0-4439-B165-5818B2D6CBBF}" srcOrd="0" destOrd="0" presId="urn:microsoft.com/office/officeart/2008/layout/LinedList"/>
    <dgm:cxn modelId="{4E1184ED-7299-45BC-801E-A795B5CE586A}" type="presOf" srcId="{8A4DAFDA-8C7B-4609-A00B-2F053AB5E660}" destId="{D6959B30-17A7-464D-8B8E-9CEE9CB8909E}" srcOrd="0" destOrd="0" presId="urn:microsoft.com/office/officeart/2008/layout/LinedList"/>
    <dgm:cxn modelId="{DC5E04E5-9C83-4BB2-B9B2-82E55DDC7BBB}" type="presParOf" srcId="{CFB39728-77C4-44C4-9C2A-91E76B654AC0}" destId="{38F5D44E-CFB3-4A84-BA67-CDBB006AACBB}" srcOrd="0" destOrd="0" presId="urn:microsoft.com/office/officeart/2008/layout/LinedList"/>
    <dgm:cxn modelId="{50369C69-7626-4610-9FDE-D7C33D6DB3D8}" type="presParOf" srcId="{CFB39728-77C4-44C4-9C2A-91E76B654AC0}" destId="{946D9B57-AB0A-4228-B54A-9A12D9C9D930}" srcOrd="1" destOrd="0" presId="urn:microsoft.com/office/officeart/2008/layout/LinedList"/>
    <dgm:cxn modelId="{ED8B799A-4FB3-41C4-B9BD-FC09613ED707}" type="presParOf" srcId="{946D9B57-AB0A-4228-B54A-9A12D9C9D930}" destId="{D6959B30-17A7-464D-8B8E-9CEE9CB8909E}" srcOrd="0" destOrd="0" presId="urn:microsoft.com/office/officeart/2008/layout/LinedList"/>
    <dgm:cxn modelId="{DE97C79F-944D-4FCE-B16C-66DE96FC5B87}" type="presParOf" srcId="{946D9B57-AB0A-4228-B54A-9A12D9C9D930}" destId="{665F3569-4CDE-4738-A666-8D73DFB36161}" srcOrd="1" destOrd="0" presId="urn:microsoft.com/office/officeart/2008/layout/LinedList"/>
    <dgm:cxn modelId="{74EE1FDC-599C-443E-9184-D16DD2AEEBF0}" type="presParOf" srcId="{CFB39728-77C4-44C4-9C2A-91E76B654AC0}" destId="{D4C60C87-5DCF-4E83-BAC1-2F593185B338}" srcOrd="2" destOrd="0" presId="urn:microsoft.com/office/officeart/2008/layout/LinedList"/>
    <dgm:cxn modelId="{33D6B775-60D8-492C-9DAA-15A5565EB11E}" type="presParOf" srcId="{CFB39728-77C4-44C4-9C2A-91E76B654AC0}" destId="{F31FA549-822E-4E5A-9C05-B7911F7F595A}" srcOrd="3" destOrd="0" presId="urn:microsoft.com/office/officeart/2008/layout/LinedList"/>
    <dgm:cxn modelId="{BF03EF6C-1ECF-4DB6-A30B-0FA05B248680}" type="presParOf" srcId="{F31FA549-822E-4E5A-9C05-B7911F7F595A}" destId="{4D5C71DC-34C1-4603-906B-6A0982B9AB3C}" srcOrd="0" destOrd="0" presId="urn:microsoft.com/office/officeart/2008/layout/LinedList"/>
    <dgm:cxn modelId="{CF54F716-19FB-4207-90C8-1E5B67A1765B}" type="presParOf" srcId="{F31FA549-822E-4E5A-9C05-B7911F7F595A}" destId="{80CA9C36-3FD9-49FA-A477-F2662B413998}" srcOrd="1" destOrd="0" presId="urn:microsoft.com/office/officeart/2008/layout/LinedList"/>
    <dgm:cxn modelId="{ADCFB305-88D0-4885-A767-2CF9D14917AE}" type="presParOf" srcId="{CFB39728-77C4-44C4-9C2A-91E76B654AC0}" destId="{4B356AB4-2FE8-4267-8A30-4983093C005B}" srcOrd="4" destOrd="0" presId="urn:microsoft.com/office/officeart/2008/layout/LinedList"/>
    <dgm:cxn modelId="{C58B19A0-4CF5-4297-A1E1-8C6B0216F570}" type="presParOf" srcId="{CFB39728-77C4-44C4-9C2A-91E76B654AC0}" destId="{11607FD0-3B15-4D8B-B526-B8658A7A0C45}" srcOrd="5" destOrd="0" presId="urn:microsoft.com/office/officeart/2008/layout/LinedList"/>
    <dgm:cxn modelId="{A0814BB2-0D9F-41FE-A268-750F2A1D3177}" type="presParOf" srcId="{11607FD0-3B15-4D8B-B526-B8658A7A0C45}" destId="{DE57BB59-9DC0-4439-B165-5818B2D6CBBF}" srcOrd="0" destOrd="0" presId="urn:microsoft.com/office/officeart/2008/layout/LinedList"/>
    <dgm:cxn modelId="{1ED5B662-3FF4-47A8-9E1E-A960BC959E23}" type="presParOf" srcId="{11607FD0-3B15-4D8B-B526-B8658A7A0C45}" destId="{AD95C52E-F6B2-4C71-AC0D-925CB97508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94894F-7EDD-42C3-98EA-FE7307FB2AC7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ru-RU"/>
        </a:p>
      </dgm:t>
    </dgm:pt>
    <dgm:pt modelId="{3E5A92ED-19F3-4206-8093-36C60ACEF71E}">
      <dgm:prSet/>
      <dgm:spPr/>
      <dgm:t>
        <a:bodyPr/>
        <a:lstStyle/>
        <a:p>
          <a:pPr rtl="0"/>
          <a:r>
            <a:rPr lang="ru-RU" dirty="0">
              <a:latin typeface="Century Schoolbook" panose="02040604050505020304" pitchFamily="18" charset="0"/>
            </a:rPr>
            <a:t>анализ возможных способов обмена данных</a:t>
          </a:r>
          <a:endParaRPr lang="en-US" dirty="0">
            <a:latin typeface="Century Schoolbook" panose="02040604050505020304" pitchFamily="18" charset="0"/>
          </a:endParaRPr>
        </a:p>
      </dgm:t>
    </dgm:pt>
    <dgm:pt modelId="{D466C253-101A-40B8-B28F-CDBB0898EB72}" type="parTrans" cxnId="{5405B583-41FC-4F83-BEF0-621F3E20B75E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9BFE4B20-E5AB-4898-9512-8D28A3CEA236}" type="sibTrans" cxnId="{5405B583-41FC-4F83-BEF0-621F3E20B75E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B7136102-0B92-43CD-AF08-135AFE336DA0}">
      <dgm:prSet/>
      <dgm:spPr/>
      <dgm:t>
        <a:bodyPr/>
        <a:lstStyle/>
        <a:p>
          <a:pPr rtl="0"/>
          <a:r>
            <a:rPr lang="ru-RU">
              <a:latin typeface="Century Schoolbook" panose="02040604050505020304" pitchFamily="18" charset="0"/>
            </a:rPr>
            <a:t>формулирование требований</a:t>
          </a:r>
          <a:endParaRPr lang="en-US">
            <a:latin typeface="Century Schoolbook" panose="02040604050505020304" pitchFamily="18" charset="0"/>
          </a:endParaRPr>
        </a:p>
      </dgm:t>
    </dgm:pt>
    <dgm:pt modelId="{9A3E314C-DB84-4959-A964-BAE49A212D89}" type="parTrans" cxnId="{70DCADB4-5C59-42C8-8D8E-6F429211FE03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D9C1A655-9CB4-452D-AE75-80F6CBB81AD5}" type="sibTrans" cxnId="{70DCADB4-5C59-42C8-8D8E-6F429211FE03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7FD000BC-01A4-437E-8C1F-117CB8425C01}">
      <dgm:prSet/>
      <dgm:spPr/>
      <dgm:t>
        <a:bodyPr/>
        <a:lstStyle/>
        <a:p>
          <a:pPr rtl="0"/>
          <a:r>
            <a:rPr lang="ru-RU">
              <a:latin typeface="Century Schoolbook" panose="02040604050505020304" pitchFamily="18" charset="0"/>
            </a:rPr>
            <a:t>выполнение соответствующих операций для реализации выбранного способа интеграции</a:t>
          </a:r>
          <a:endParaRPr lang="en-US">
            <a:latin typeface="Century Schoolbook" panose="02040604050505020304" pitchFamily="18" charset="0"/>
          </a:endParaRPr>
        </a:p>
      </dgm:t>
    </dgm:pt>
    <dgm:pt modelId="{58451AA6-A8D5-4024-8D5A-7DBEAFD67006}" type="parTrans" cxnId="{95C66C9D-5D17-43AF-8FAF-71EFBA9FF723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4736670C-3997-4BC0-B464-50E0C29D8B98}" type="sibTrans" cxnId="{95C66C9D-5D17-43AF-8FAF-71EFBA9FF723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DF305EC8-8232-405A-9829-8AE5900324BA}" type="pres">
      <dgm:prSet presAssocID="{AD94894F-7EDD-42C3-98EA-FE7307FB2AC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1E0CB63-FEB3-408E-96A8-0415C4C84A38}" type="pres">
      <dgm:prSet presAssocID="{3E5A92ED-19F3-4206-8093-36C60ACEF71E}" presName="horFlow" presStyleCnt="0"/>
      <dgm:spPr/>
    </dgm:pt>
    <dgm:pt modelId="{2B4ECE04-F719-4DB0-A638-2D8E88AAB325}" type="pres">
      <dgm:prSet presAssocID="{3E5A92ED-19F3-4206-8093-36C60ACEF71E}" presName="bigChev" presStyleLbl="node1" presStyleIdx="0" presStyleCnt="3"/>
      <dgm:spPr/>
    </dgm:pt>
    <dgm:pt modelId="{AE106823-149C-4DED-B3C8-9A0F25169B4C}" type="pres">
      <dgm:prSet presAssocID="{3E5A92ED-19F3-4206-8093-36C60ACEF71E}" presName="vSp" presStyleCnt="0"/>
      <dgm:spPr/>
    </dgm:pt>
    <dgm:pt modelId="{8B75F51C-D27B-4EE2-B1A5-BA2A7A767473}" type="pres">
      <dgm:prSet presAssocID="{B7136102-0B92-43CD-AF08-135AFE336DA0}" presName="horFlow" presStyleCnt="0"/>
      <dgm:spPr/>
    </dgm:pt>
    <dgm:pt modelId="{B789D2BC-8EF7-46FD-9EDA-1E8364005F6D}" type="pres">
      <dgm:prSet presAssocID="{B7136102-0B92-43CD-AF08-135AFE336DA0}" presName="bigChev" presStyleLbl="node1" presStyleIdx="1" presStyleCnt="3"/>
      <dgm:spPr/>
    </dgm:pt>
    <dgm:pt modelId="{2427A1C6-1CA4-41A5-9D43-7467F55D1DF5}" type="pres">
      <dgm:prSet presAssocID="{B7136102-0B92-43CD-AF08-135AFE336DA0}" presName="vSp" presStyleCnt="0"/>
      <dgm:spPr/>
    </dgm:pt>
    <dgm:pt modelId="{970D3EC7-EFC0-4D7F-B0E5-125BC21E90DE}" type="pres">
      <dgm:prSet presAssocID="{7FD000BC-01A4-437E-8C1F-117CB8425C01}" presName="horFlow" presStyleCnt="0"/>
      <dgm:spPr/>
    </dgm:pt>
    <dgm:pt modelId="{276BB420-599F-4C25-92E4-EAB60CA16DCC}" type="pres">
      <dgm:prSet presAssocID="{7FD000BC-01A4-437E-8C1F-117CB8425C01}" presName="bigChev" presStyleLbl="node1" presStyleIdx="2" presStyleCnt="3"/>
      <dgm:spPr/>
    </dgm:pt>
  </dgm:ptLst>
  <dgm:cxnLst>
    <dgm:cxn modelId="{ADB1EA0D-BEF9-4A16-B592-B81B8B5E276D}" type="presOf" srcId="{AD94894F-7EDD-42C3-98EA-FE7307FB2AC7}" destId="{DF305EC8-8232-405A-9829-8AE5900324BA}" srcOrd="0" destOrd="0" presId="urn:microsoft.com/office/officeart/2005/8/layout/lProcess3"/>
    <dgm:cxn modelId="{7F6C1317-0C83-41C2-835B-302F9F0DEEC9}" type="presOf" srcId="{3E5A92ED-19F3-4206-8093-36C60ACEF71E}" destId="{2B4ECE04-F719-4DB0-A638-2D8E88AAB325}" srcOrd="0" destOrd="0" presId="urn:microsoft.com/office/officeart/2005/8/layout/lProcess3"/>
    <dgm:cxn modelId="{898CD11A-625F-4729-8F0B-C7DE1870AC32}" type="presOf" srcId="{B7136102-0B92-43CD-AF08-135AFE336DA0}" destId="{B789D2BC-8EF7-46FD-9EDA-1E8364005F6D}" srcOrd="0" destOrd="0" presId="urn:microsoft.com/office/officeart/2005/8/layout/lProcess3"/>
    <dgm:cxn modelId="{B7594C55-7104-469E-8005-083A13F32B96}" type="presOf" srcId="{7FD000BC-01A4-437E-8C1F-117CB8425C01}" destId="{276BB420-599F-4C25-92E4-EAB60CA16DCC}" srcOrd="0" destOrd="0" presId="urn:microsoft.com/office/officeart/2005/8/layout/lProcess3"/>
    <dgm:cxn modelId="{5405B583-41FC-4F83-BEF0-621F3E20B75E}" srcId="{AD94894F-7EDD-42C3-98EA-FE7307FB2AC7}" destId="{3E5A92ED-19F3-4206-8093-36C60ACEF71E}" srcOrd="0" destOrd="0" parTransId="{D466C253-101A-40B8-B28F-CDBB0898EB72}" sibTransId="{9BFE4B20-E5AB-4898-9512-8D28A3CEA236}"/>
    <dgm:cxn modelId="{95C66C9D-5D17-43AF-8FAF-71EFBA9FF723}" srcId="{AD94894F-7EDD-42C3-98EA-FE7307FB2AC7}" destId="{7FD000BC-01A4-437E-8C1F-117CB8425C01}" srcOrd="2" destOrd="0" parTransId="{58451AA6-A8D5-4024-8D5A-7DBEAFD67006}" sibTransId="{4736670C-3997-4BC0-B464-50E0C29D8B98}"/>
    <dgm:cxn modelId="{70DCADB4-5C59-42C8-8D8E-6F429211FE03}" srcId="{AD94894F-7EDD-42C3-98EA-FE7307FB2AC7}" destId="{B7136102-0B92-43CD-AF08-135AFE336DA0}" srcOrd="1" destOrd="0" parTransId="{9A3E314C-DB84-4959-A964-BAE49A212D89}" sibTransId="{D9C1A655-9CB4-452D-AE75-80F6CBB81AD5}"/>
    <dgm:cxn modelId="{9C3EC6A7-95E4-460C-AE9E-28D760CA0A9F}" type="presParOf" srcId="{DF305EC8-8232-405A-9829-8AE5900324BA}" destId="{01E0CB63-FEB3-408E-96A8-0415C4C84A38}" srcOrd="0" destOrd="0" presId="urn:microsoft.com/office/officeart/2005/8/layout/lProcess3"/>
    <dgm:cxn modelId="{D5403E96-09DE-4C5D-AD24-645046D2C9FC}" type="presParOf" srcId="{01E0CB63-FEB3-408E-96A8-0415C4C84A38}" destId="{2B4ECE04-F719-4DB0-A638-2D8E88AAB325}" srcOrd="0" destOrd="0" presId="urn:microsoft.com/office/officeart/2005/8/layout/lProcess3"/>
    <dgm:cxn modelId="{2FEE2DB9-8226-4177-AF75-F316DEC3E5EA}" type="presParOf" srcId="{DF305EC8-8232-405A-9829-8AE5900324BA}" destId="{AE106823-149C-4DED-B3C8-9A0F25169B4C}" srcOrd="1" destOrd="0" presId="urn:microsoft.com/office/officeart/2005/8/layout/lProcess3"/>
    <dgm:cxn modelId="{9319BD1A-37F4-4151-847B-C069F892FD46}" type="presParOf" srcId="{DF305EC8-8232-405A-9829-8AE5900324BA}" destId="{8B75F51C-D27B-4EE2-B1A5-BA2A7A767473}" srcOrd="2" destOrd="0" presId="urn:microsoft.com/office/officeart/2005/8/layout/lProcess3"/>
    <dgm:cxn modelId="{B9CD231C-9946-4E51-9A16-AE5E4ED0292A}" type="presParOf" srcId="{8B75F51C-D27B-4EE2-B1A5-BA2A7A767473}" destId="{B789D2BC-8EF7-46FD-9EDA-1E8364005F6D}" srcOrd="0" destOrd="0" presId="urn:microsoft.com/office/officeart/2005/8/layout/lProcess3"/>
    <dgm:cxn modelId="{262F6340-3F6F-4D24-B86A-B83F35A61687}" type="presParOf" srcId="{DF305EC8-8232-405A-9829-8AE5900324BA}" destId="{2427A1C6-1CA4-41A5-9D43-7467F55D1DF5}" srcOrd="3" destOrd="0" presId="urn:microsoft.com/office/officeart/2005/8/layout/lProcess3"/>
    <dgm:cxn modelId="{C4638FE8-FDE9-4216-A7DC-B68AA9817DB1}" type="presParOf" srcId="{DF305EC8-8232-405A-9829-8AE5900324BA}" destId="{970D3EC7-EFC0-4D7F-B0E5-125BC21E90DE}" srcOrd="4" destOrd="0" presId="urn:microsoft.com/office/officeart/2005/8/layout/lProcess3"/>
    <dgm:cxn modelId="{0EB208AE-04F2-4431-9B60-1129AFD1806D}" type="presParOf" srcId="{970D3EC7-EFC0-4D7F-B0E5-125BC21E90DE}" destId="{276BB420-599F-4C25-92E4-EAB60CA16DC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731A31-5909-4532-BBBF-57C1700B2C3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8DA22923-7207-40D5-89E1-93C4AC55DF7E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Определяем, какой продукт является источником, какой – приемником</a:t>
          </a:r>
        </a:p>
      </dgm:t>
    </dgm:pt>
    <dgm:pt modelId="{D559B429-1F96-482B-BF62-F456071CB008}" type="parTrans" cxnId="{524C0D30-AF4D-4C7F-A45D-82FCD28020A4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2492562E-B030-4B10-B560-6176BF6D5C10}" type="sibTrans" cxnId="{524C0D30-AF4D-4C7F-A45D-82FCD28020A4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7532B740-C46F-4CE2-8C20-B882577F1093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Выбираем протокол для интеграции</a:t>
          </a:r>
        </a:p>
      </dgm:t>
    </dgm:pt>
    <dgm:pt modelId="{3198AC6C-A289-4F1E-8BF0-B2D431263D65}" type="parTrans" cxnId="{BE9F59F9-1B19-4E95-9994-4669563723EE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E224472D-7DAD-4F98-982C-B6BB4D59D141}" type="sibTrans" cxnId="{BE9F59F9-1B19-4E95-9994-4669563723EE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948B7894-F5D3-43C2-B613-469E6F38C3ED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Проводим постобработку данных</a:t>
          </a:r>
        </a:p>
      </dgm:t>
    </dgm:pt>
    <dgm:pt modelId="{59E47959-CEC6-425A-B66C-427488266520}" type="parTrans" cxnId="{34310A7A-6004-428E-A8D1-C1417F6A1406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62840190-2762-4105-827C-3504F0E7C1EC}" type="sibTrans" cxnId="{34310A7A-6004-428E-A8D1-C1417F6A1406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14016239-FCD5-450A-92D0-AFBDF64C3583}">
      <dgm:prSet phldrT="[Текст]"/>
      <dgm:spPr/>
      <dgm:t>
        <a:bodyPr/>
        <a:lstStyle/>
        <a:p>
          <a:r>
            <a:rPr lang="ru-RU" dirty="0">
              <a:latin typeface="Century Schoolbook" panose="02040604050505020304" pitchFamily="18" charset="0"/>
            </a:rPr>
            <a:t>Сопоставляем объекты между источником и приемником</a:t>
          </a:r>
        </a:p>
      </dgm:t>
    </dgm:pt>
    <dgm:pt modelId="{08DEBA15-D8E2-4EBF-A25C-82FAF2D2A5A2}" type="parTrans" cxnId="{FBED3546-5730-4854-AFF7-B7E0269AE0FB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3836BDF8-94A0-45B7-B8A5-A9E37CDB2209}" type="sibTrans" cxnId="{FBED3546-5730-4854-AFF7-B7E0269AE0FB}">
      <dgm:prSet/>
      <dgm:spPr/>
      <dgm:t>
        <a:bodyPr/>
        <a:lstStyle/>
        <a:p>
          <a:endParaRPr lang="ru-RU">
            <a:latin typeface="Century Schoolbook" panose="02040604050505020304" pitchFamily="18" charset="0"/>
          </a:endParaRPr>
        </a:p>
      </dgm:t>
    </dgm:pt>
    <dgm:pt modelId="{7E0D85E3-268D-4972-9058-26661AC15870}" type="pres">
      <dgm:prSet presAssocID="{B1731A31-5909-4532-BBBF-57C1700B2C32}" presName="Name0" presStyleCnt="0">
        <dgm:presLayoutVars>
          <dgm:chMax val="7"/>
          <dgm:chPref val="7"/>
          <dgm:dir/>
        </dgm:presLayoutVars>
      </dgm:prSet>
      <dgm:spPr/>
    </dgm:pt>
    <dgm:pt modelId="{9EF8CCD8-432B-4CDF-A4BA-1117A9C090E1}" type="pres">
      <dgm:prSet presAssocID="{B1731A31-5909-4532-BBBF-57C1700B2C32}" presName="Name1" presStyleCnt="0"/>
      <dgm:spPr/>
    </dgm:pt>
    <dgm:pt modelId="{E3B825DD-788A-458F-B3B3-4EABAE3AC13F}" type="pres">
      <dgm:prSet presAssocID="{B1731A31-5909-4532-BBBF-57C1700B2C32}" presName="cycle" presStyleCnt="0"/>
      <dgm:spPr/>
    </dgm:pt>
    <dgm:pt modelId="{77711D47-400B-4C06-8B1F-F62672829A0B}" type="pres">
      <dgm:prSet presAssocID="{B1731A31-5909-4532-BBBF-57C1700B2C32}" presName="srcNode" presStyleLbl="node1" presStyleIdx="0" presStyleCnt="4"/>
      <dgm:spPr/>
    </dgm:pt>
    <dgm:pt modelId="{672487ED-84E4-426B-9804-42BB614BA883}" type="pres">
      <dgm:prSet presAssocID="{B1731A31-5909-4532-BBBF-57C1700B2C32}" presName="conn" presStyleLbl="parChTrans1D2" presStyleIdx="0" presStyleCnt="1"/>
      <dgm:spPr/>
    </dgm:pt>
    <dgm:pt modelId="{A574E71F-D1E8-495D-BA83-026BF4ECD85C}" type="pres">
      <dgm:prSet presAssocID="{B1731A31-5909-4532-BBBF-57C1700B2C32}" presName="extraNode" presStyleLbl="node1" presStyleIdx="0" presStyleCnt="4"/>
      <dgm:spPr/>
    </dgm:pt>
    <dgm:pt modelId="{E4DDA24C-5F73-4568-9C40-16DA5AE71020}" type="pres">
      <dgm:prSet presAssocID="{B1731A31-5909-4532-BBBF-57C1700B2C32}" presName="dstNode" presStyleLbl="node1" presStyleIdx="0" presStyleCnt="4"/>
      <dgm:spPr/>
    </dgm:pt>
    <dgm:pt modelId="{545DCE9C-7B3D-49CA-B9F0-0BC9DD52344C}" type="pres">
      <dgm:prSet presAssocID="{8DA22923-7207-40D5-89E1-93C4AC55DF7E}" presName="text_1" presStyleLbl="node1" presStyleIdx="0" presStyleCnt="4">
        <dgm:presLayoutVars>
          <dgm:bulletEnabled val="1"/>
        </dgm:presLayoutVars>
      </dgm:prSet>
      <dgm:spPr/>
    </dgm:pt>
    <dgm:pt modelId="{727884D3-41BB-4E9F-9FC4-027706A092B9}" type="pres">
      <dgm:prSet presAssocID="{8DA22923-7207-40D5-89E1-93C4AC55DF7E}" presName="accent_1" presStyleCnt="0"/>
      <dgm:spPr/>
    </dgm:pt>
    <dgm:pt modelId="{E8135150-D5F9-45BA-B3C5-541514C268E7}" type="pres">
      <dgm:prSet presAssocID="{8DA22923-7207-40D5-89E1-93C4AC55DF7E}" presName="accentRepeatNode" presStyleLbl="solidFgAcc1" presStyleIdx="0" presStyleCnt="4"/>
      <dgm:spPr/>
    </dgm:pt>
    <dgm:pt modelId="{5B66DEDD-985C-4418-9472-9E014F37CCC0}" type="pres">
      <dgm:prSet presAssocID="{14016239-FCD5-450A-92D0-AFBDF64C3583}" presName="text_2" presStyleLbl="node1" presStyleIdx="1" presStyleCnt="4">
        <dgm:presLayoutVars>
          <dgm:bulletEnabled val="1"/>
        </dgm:presLayoutVars>
      </dgm:prSet>
      <dgm:spPr/>
    </dgm:pt>
    <dgm:pt modelId="{09871867-0D2D-49BE-9969-5EB217DE3015}" type="pres">
      <dgm:prSet presAssocID="{14016239-FCD5-450A-92D0-AFBDF64C3583}" presName="accent_2" presStyleCnt="0"/>
      <dgm:spPr/>
    </dgm:pt>
    <dgm:pt modelId="{9BCDF3D7-C553-4DAE-B323-B969D26487C9}" type="pres">
      <dgm:prSet presAssocID="{14016239-FCD5-450A-92D0-AFBDF64C3583}" presName="accentRepeatNode" presStyleLbl="solidFgAcc1" presStyleIdx="1" presStyleCnt="4"/>
      <dgm:spPr/>
    </dgm:pt>
    <dgm:pt modelId="{D1889FB4-C444-4DE6-AF2D-FB34B1E775A5}" type="pres">
      <dgm:prSet presAssocID="{7532B740-C46F-4CE2-8C20-B882577F1093}" presName="text_3" presStyleLbl="node1" presStyleIdx="2" presStyleCnt="4">
        <dgm:presLayoutVars>
          <dgm:bulletEnabled val="1"/>
        </dgm:presLayoutVars>
      </dgm:prSet>
      <dgm:spPr/>
    </dgm:pt>
    <dgm:pt modelId="{9FB5CD83-FDE1-4EB7-B80F-3A08643C3918}" type="pres">
      <dgm:prSet presAssocID="{7532B740-C46F-4CE2-8C20-B882577F1093}" presName="accent_3" presStyleCnt="0"/>
      <dgm:spPr/>
    </dgm:pt>
    <dgm:pt modelId="{8AD28FC1-CD76-47AD-B282-6644A027A043}" type="pres">
      <dgm:prSet presAssocID="{7532B740-C46F-4CE2-8C20-B882577F1093}" presName="accentRepeatNode" presStyleLbl="solidFgAcc1" presStyleIdx="2" presStyleCnt="4"/>
      <dgm:spPr/>
    </dgm:pt>
    <dgm:pt modelId="{34147189-1C01-4CCB-82B7-96C7AE4A97A5}" type="pres">
      <dgm:prSet presAssocID="{948B7894-F5D3-43C2-B613-469E6F38C3ED}" presName="text_4" presStyleLbl="node1" presStyleIdx="3" presStyleCnt="4">
        <dgm:presLayoutVars>
          <dgm:bulletEnabled val="1"/>
        </dgm:presLayoutVars>
      </dgm:prSet>
      <dgm:spPr/>
    </dgm:pt>
    <dgm:pt modelId="{DD445D50-5870-4E19-BD06-A5855A927421}" type="pres">
      <dgm:prSet presAssocID="{948B7894-F5D3-43C2-B613-469E6F38C3ED}" presName="accent_4" presStyleCnt="0"/>
      <dgm:spPr/>
    </dgm:pt>
    <dgm:pt modelId="{AC1E095A-10FC-4195-AEE7-6530D98CFBB0}" type="pres">
      <dgm:prSet presAssocID="{948B7894-F5D3-43C2-B613-469E6F38C3ED}" presName="accentRepeatNode" presStyleLbl="solidFgAcc1" presStyleIdx="3" presStyleCnt="4"/>
      <dgm:spPr/>
    </dgm:pt>
  </dgm:ptLst>
  <dgm:cxnLst>
    <dgm:cxn modelId="{5AF9F92C-2AD5-4FD8-A9A6-9E2E4CEB390C}" type="presOf" srcId="{B1731A31-5909-4532-BBBF-57C1700B2C32}" destId="{7E0D85E3-268D-4972-9058-26661AC15870}" srcOrd="0" destOrd="0" presId="urn:microsoft.com/office/officeart/2008/layout/VerticalCurvedList"/>
    <dgm:cxn modelId="{524C0D30-AF4D-4C7F-A45D-82FCD28020A4}" srcId="{B1731A31-5909-4532-BBBF-57C1700B2C32}" destId="{8DA22923-7207-40D5-89E1-93C4AC55DF7E}" srcOrd="0" destOrd="0" parTransId="{D559B429-1F96-482B-BF62-F456071CB008}" sibTransId="{2492562E-B030-4B10-B560-6176BF6D5C10}"/>
    <dgm:cxn modelId="{39AB743B-FDEA-4282-ADAB-CE86487FFF31}" type="presOf" srcId="{948B7894-F5D3-43C2-B613-469E6F38C3ED}" destId="{34147189-1C01-4CCB-82B7-96C7AE4A97A5}" srcOrd="0" destOrd="0" presId="urn:microsoft.com/office/officeart/2008/layout/VerticalCurvedList"/>
    <dgm:cxn modelId="{3BA0E15F-04BC-4ED1-810A-6C8AA66C5439}" type="presOf" srcId="{8DA22923-7207-40D5-89E1-93C4AC55DF7E}" destId="{545DCE9C-7B3D-49CA-B9F0-0BC9DD52344C}" srcOrd="0" destOrd="0" presId="urn:microsoft.com/office/officeart/2008/layout/VerticalCurvedList"/>
    <dgm:cxn modelId="{FBED3546-5730-4854-AFF7-B7E0269AE0FB}" srcId="{B1731A31-5909-4532-BBBF-57C1700B2C32}" destId="{14016239-FCD5-450A-92D0-AFBDF64C3583}" srcOrd="1" destOrd="0" parTransId="{08DEBA15-D8E2-4EBF-A25C-82FAF2D2A5A2}" sibTransId="{3836BDF8-94A0-45B7-B8A5-A9E37CDB2209}"/>
    <dgm:cxn modelId="{34310A7A-6004-428E-A8D1-C1417F6A1406}" srcId="{B1731A31-5909-4532-BBBF-57C1700B2C32}" destId="{948B7894-F5D3-43C2-B613-469E6F38C3ED}" srcOrd="3" destOrd="0" parTransId="{59E47959-CEC6-425A-B66C-427488266520}" sibTransId="{62840190-2762-4105-827C-3504F0E7C1EC}"/>
    <dgm:cxn modelId="{7D719D9C-FDA6-4790-A8E2-84AA171F0BB5}" type="presOf" srcId="{2492562E-B030-4B10-B560-6176BF6D5C10}" destId="{672487ED-84E4-426B-9804-42BB614BA883}" srcOrd="0" destOrd="0" presId="urn:microsoft.com/office/officeart/2008/layout/VerticalCurvedList"/>
    <dgm:cxn modelId="{ADFB79A4-D2BA-4AB9-A7CA-FD6276E2B983}" type="presOf" srcId="{14016239-FCD5-450A-92D0-AFBDF64C3583}" destId="{5B66DEDD-985C-4418-9472-9E014F37CCC0}" srcOrd="0" destOrd="0" presId="urn:microsoft.com/office/officeart/2008/layout/VerticalCurvedList"/>
    <dgm:cxn modelId="{6A81ADE5-24FC-4BE0-9B86-0D92E7B7C228}" type="presOf" srcId="{7532B740-C46F-4CE2-8C20-B882577F1093}" destId="{D1889FB4-C444-4DE6-AF2D-FB34B1E775A5}" srcOrd="0" destOrd="0" presId="urn:microsoft.com/office/officeart/2008/layout/VerticalCurvedList"/>
    <dgm:cxn modelId="{BE9F59F9-1B19-4E95-9994-4669563723EE}" srcId="{B1731A31-5909-4532-BBBF-57C1700B2C32}" destId="{7532B740-C46F-4CE2-8C20-B882577F1093}" srcOrd="2" destOrd="0" parTransId="{3198AC6C-A289-4F1E-8BF0-B2D431263D65}" sibTransId="{E224472D-7DAD-4F98-982C-B6BB4D59D141}"/>
    <dgm:cxn modelId="{7C04F533-5F18-4B53-AD46-A953F03490F7}" type="presParOf" srcId="{7E0D85E3-268D-4972-9058-26661AC15870}" destId="{9EF8CCD8-432B-4CDF-A4BA-1117A9C090E1}" srcOrd="0" destOrd="0" presId="urn:microsoft.com/office/officeart/2008/layout/VerticalCurvedList"/>
    <dgm:cxn modelId="{6FE73DBC-6F50-407E-8EE7-28267CDF5AF1}" type="presParOf" srcId="{9EF8CCD8-432B-4CDF-A4BA-1117A9C090E1}" destId="{E3B825DD-788A-458F-B3B3-4EABAE3AC13F}" srcOrd="0" destOrd="0" presId="urn:microsoft.com/office/officeart/2008/layout/VerticalCurvedList"/>
    <dgm:cxn modelId="{68B32732-D75F-4425-96A7-935BF6F1DFDF}" type="presParOf" srcId="{E3B825DD-788A-458F-B3B3-4EABAE3AC13F}" destId="{77711D47-400B-4C06-8B1F-F62672829A0B}" srcOrd="0" destOrd="0" presId="urn:microsoft.com/office/officeart/2008/layout/VerticalCurvedList"/>
    <dgm:cxn modelId="{7AEAE673-9DDA-4FFE-AB72-88A2AA2AE7D3}" type="presParOf" srcId="{E3B825DD-788A-458F-B3B3-4EABAE3AC13F}" destId="{672487ED-84E4-426B-9804-42BB614BA883}" srcOrd="1" destOrd="0" presId="urn:microsoft.com/office/officeart/2008/layout/VerticalCurvedList"/>
    <dgm:cxn modelId="{9A11E785-632E-4327-BDF9-2F195636C80E}" type="presParOf" srcId="{E3B825DD-788A-458F-B3B3-4EABAE3AC13F}" destId="{A574E71F-D1E8-495D-BA83-026BF4ECD85C}" srcOrd="2" destOrd="0" presId="urn:microsoft.com/office/officeart/2008/layout/VerticalCurvedList"/>
    <dgm:cxn modelId="{8182CF52-0A4D-456C-9FEE-FDF7797D3095}" type="presParOf" srcId="{E3B825DD-788A-458F-B3B3-4EABAE3AC13F}" destId="{E4DDA24C-5F73-4568-9C40-16DA5AE71020}" srcOrd="3" destOrd="0" presId="urn:microsoft.com/office/officeart/2008/layout/VerticalCurvedList"/>
    <dgm:cxn modelId="{CE0C5E5F-77AE-47CF-8F9B-85411B462058}" type="presParOf" srcId="{9EF8CCD8-432B-4CDF-A4BA-1117A9C090E1}" destId="{545DCE9C-7B3D-49CA-B9F0-0BC9DD52344C}" srcOrd="1" destOrd="0" presId="urn:microsoft.com/office/officeart/2008/layout/VerticalCurvedList"/>
    <dgm:cxn modelId="{B0DD4BF7-F96D-495F-BACB-3C4B723CA5D7}" type="presParOf" srcId="{9EF8CCD8-432B-4CDF-A4BA-1117A9C090E1}" destId="{727884D3-41BB-4E9F-9FC4-027706A092B9}" srcOrd="2" destOrd="0" presId="urn:microsoft.com/office/officeart/2008/layout/VerticalCurvedList"/>
    <dgm:cxn modelId="{B7A3CE9A-26D4-4BE3-BE17-4816183D6047}" type="presParOf" srcId="{727884D3-41BB-4E9F-9FC4-027706A092B9}" destId="{E8135150-D5F9-45BA-B3C5-541514C268E7}" srcOrd="0" destOrd="0" presId="urn:microsoft.com/office/officeart/2008/layout/VerticalCurvedList"/>
    <dgm:cxn modelId="{C87E5365-F9C5-43D9-ABE1-1576BE694CFB}" type="presParOf" srcId="{9EF8CCD8-432B-4CDF-A4BA-1117A9C090E1}" destId="{5B66DEDD-985C-4418-9472-9E014F37CCC0}" srcOrd="3" destOrd="0" presId="urn:microsoft.com/office/officeart/2008/layout/VerticalCurvedList"/>
    <dgm:cxn modelId="{3F4FEFF2-5E1F-40E9-AA15-B9C0275022EB}" type="presParOf" srcId="{9EF8CCD8-432B-4CDF-A4BA-1117A9C090E1}" destId="{09871867-0D2D-49BE-9969-5EB217DE3015}" srcOrd="4" destOrd="0" presId="urn:microsoft.com/office/officeart/2008/layout/VerticalCurvedList"/>
    <dgm:cxn modelId="{6CE4E502-FB2B-4F7F-87CD-E520849918D3}" type="presParOf" srcId="{09871867-0D2D-49BE-9969-5EB217DE3015}" destId="{9BCDF3D7-C553-4DAE-B323-B969D26487C9}" srcOrd="0" destOrd="0" presId="urn:microsoft.com/office/officeart/2008/layout/VerticalCurvedList"/>
    <dgm:cxn modelId="{4EA9CCE5-1A11-42E4-8164-354780F0712F}" type="presParOf" srcId="{9EF8CCD8-432B-4CDF-A4BA-1117A9C090E1}" destId="{D1889FB4-C444-4DE6-AF2D-FB34B1E775A5}" srcOrd="5" destOrd="0" presId="urn:microsoft.com/office/officeart/2008/layout/VerticalCurvedList"/>
    <dgm:cxn modelId="{D74D42EE-86AF-44C8-B1D4-16E61468C39C}" type="presParOf" srcId="{9EF8CCD8-432B-4CDF-A4BA-1117A9C090E1}" destId="{9FB5CD83-FDE1-4EB7-B80F-3A08643C3918}" srcOrd="6" destOrd="0" presId="urn:microsoft.com/office/officeart/2008/layout/VerticalCurvedList"/>
    <dgm:cxn modelId="{C08BF34D-8AD2-4938-8B92-7D40D0ECAD7D}" type="presParOf" srcId="{9FB5CD83-FDE1-4EB7-B80F-3A08643C3918}" destId="{8AD28FC1-CD76-47AD-B282-6644A027A043}" srcOrd="0" destOrd="0" presId="urn:microsoft.com/office/officeart/2008/layout/VerticalCurvedList"/>
    <dgm:cxn modelId="{C2AE7049-7CAC-48E9-B64C-C0774C4B2CC4}" type="presParOf" srcId="{9EF8CCD8-432B-4CDF-A4BA-1117A9C090E1}" destId="{34147189-1C01-4CCB-82B7-96C7AE4A97A5}" srcOrd="7" destOrd="0" presId="urn:microsoft.com/office/officeart/2008/layout/VerticalCurvedList"/>
    <dgm:cxn modelId="{E743CE32-8A58-49FE-8A2D-30E218B1F3D8}" type="presParOf" srcId="{9EF8CCD8-432B-4CDF-A4BA-1117A9C090E1}" destId="{DD445D50-5870-4E19-BD06-A5855A927421}" srcOrd="8" destOrd="0" presId="urn:microsoft.com/office/officeart/2008/layout/VerticalCurvedList"/>
    <dgm:cxn modelId="{075EBB90-7F2D-432A-80E9-B0CD0A954E49}" type="presParOf" srcId="{DD445D50-5870-4E19-BD06-A5855A927421}" destId="{AC1E095A-10FC-4195-AEE7-6530D98CFB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542E2-8E86-4C86-B337-0671305E632E}">
      <dsp:nvSpPr>
        <dsp:cNvPr id="0" name=""/>
        <dsp:cNvSpPr/>
      </dsp:nvSpPr>
      <dsp:spPr>
        <a:xfrm>
          <a:off x="0" y="598329"/>
          <a:ext cx="105156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entury Schoolbook" panose="02040604050505020304" pitchFamily="18" charset="0"/>
            </a:rPr>
            <a:t>один вход и один выход</a:t>
          </a:r>
        </a:p>
      </dsp:txBody>
      <dsp:txXfrm>
        <a:off x="28100" y="626429"/>
        <a:ext cx="10459400" cy="519439"/>
      </dsp:txXfrm>
    </dsp:sp>
    <dsp:sp modelId="{BE6A72C3-AFAB-4D46-8C9B-6781E41BB9FA}">
      <dsp:nvSpPr>
        <dsp:cNvPr id="0" name=""/>
        <dsp:cNvSpPr/>
      </dsp:nvSpPr>
      <dsp:spPr>
        <a:xfrm>
          <a:off x="0" y="1243089"/>
          <a:ext cx="10515600" cy="57563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entury Schoolbook" panose="02040604050505020304" pitchFamily="18" charset="0"/>
            </a:rPr>
            <a:t>функциональная завершенность</a:t>
          </a:r>
        </a:p>
      </dsp:txBody>
      <dsp:txXfrm>
        <a:off x="28100" y="1271189"/>
        <a:ext cx="10459400" cy="519439"/>
      </dsp:txXfrm>
    </dsp:sp>
    <dsp:sp modelId="{92EC3F35-66FE-41A5-BFC2-DD5C4DD1E53E}">
      <dsp:nvSpPr>
        <dsp:cNvPr id="0" name=""/>
        <dsp:cNvSpPr/>
      </dsp:nvSpPr>
      <dsp:spPr>
        <a:xfrm>
          <a:off x="0" y="1887849"/>
          <a:ext cx="10515600" cy="57563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entury Schoolbook" panose="02040604050505020304" pitchFamily="18" charset="0"/>
            </a:rPr>
            <a:t>логическая независимость</a:t>
          </a:r>
        </a:p>
      </dsp:txBody>
      <dsp:txXfrm>
        <a:off x="28100" y="1915949"/>
        <a:ext cx="10459400" cy="519439"/>
      </dsp:txXfrm>
    </dsp:sp>
    <dsp:sp modelId="{96BE0535-39CA-4224-9EC8-601AECA34521}">
      <dsp:nvSpPr>
        <dsp:cNvPr id="0" name=""/>
        <dsp:cNvSpPr/>
      </dsp:nvSpPr>
      <dsp:spPr>
        <a:xfrm>
          <a:off x="0" y="2532609"/>
          <a:ext cx="10515600" cy="57563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entury Schoolbook" panose="02040604050505020304" pitchFamily="18" charset="0"/>
            </a:rPr>
            <a:t>слабые информационные связи с другими программными модулями</a:t>
          </a:r>
        </a:p>
      </dsp:txBody>
      <dsp:txXfrm>
        <a:off x="28100" y="2560709"/>
        <a:ext cx="10459400" cy="519439"/>
      </dsp:txXfrm>
    </dsp:sp>
    <dsp:sp modelId="{679AED12-CC5D-41CB-837F-1197E79F523B}">
      <dsp:nvSpPr>
        <dsp:cNvPr id="0" name=""/>
        <dsp:cNvSpPr/>
      </dsp:nvSpPr>
      <dsp:spPr>
        <a:xfrm>
          <a:off x="0" y="3177369"/>
          <a:ext cx="10515600" cy="57563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Century Schoolbook" panose="02040604050505020304" pitchFamily="18" charset="0"/>
            </a:rPr>
            <a:t>размер и сложность программного элемента в разумных рамках</a:t>
          </a:r>
        </a:p>
      </dsp:txBody>
      <dsp:txXfrm>
        <a:off x="28100" y="3205469"/>
        <a:ext cx="10459400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8CCE0-4484-4D2B-A74A-D0265B9C4A01}">
      <dsp:nvSpPr>
        <dsp:cNvPr id="0" name=""/>
        <dsp:cNvSpPr/>
      </dsp:nvSpPr>
      <dsp:spPr>
        <a:xfrm>
          <a:off x="0" y="385615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F5AC7-A02B-47D7-A401-19B409822387}">
      <dsp:nvSpPr>
        <dsp:cNvPr id="0" name=""/>
        <dsp:cNvSpPr/>
      </dsp:nvSpPr>
      <dsp:spPr>
        <a:xfrm>
          <a:off x="525780" y="1855"/>
          <a:ext cx="736092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Веб-интеграция — объединение разнородных веб-приложений и систем в единую среду на базе веб.</a:t>
          </a:r>
        </a:p>
      </dsp:txBody>
      <dsp:txXfrm>
        <a:off x="563247" y="39322"/>
        <a:ext cx="7285986" cy="692586"/>
      </dsp:txXfrm>
    </dsp:sp>
    <dsp:sp modelId="{768BCE96-AAD3-47DC-96DE-7C839865B61B}">
      <dsp:nvSpPr>
        <dsp:cNvPr id="0" name=""/>
        <dsp:cNvSpPr/>
      </dsp:nvSpPr>
      <dsp:spPr>
        <a:xfrm>
          <a:off x="0" y="1564975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F9F82-3607-47EC-A933-5BBE85C011B2}">
      <dsp:nvSpPr>
        <dsp:cNvPr id="0" name=""/>
        <dsp:cNvSpPr/>
      </dsp:nvSpPr>
      <dsp:spPr>
        <a:xfrm>
          <a:off x="525780" y="1181215"/>
          <a:ext cx="7360920" cy="7675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Интеграция данных — объединение данных, находящихся в различных источниках и предоставление данных пользователям в унифицированном виде.</a:t>
          </a:r>
        </a:p>
      </dsp:txBody>
      <dsp:txXfrm>
        <a:off x="563247" y="1218682"/>
        <a:ext cx="7285986" cy="692586"/>
      </dsp:txXfrm>
    </dsp:sp>
    <dsp:sp modelId="{CC467A17-7522-49F6-9B0C-944734C738FC}">
      <dsp:nvSpPr>
        <dsp:cNvPr id="0" name=""/>
        <dsp:cNvSpPr/>
      </dsp:nvSpPr>
      <dsp:spPr>
        <a:xfrm>
          <a:off x="0" y="2744335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33C1A-D4AF-42F5-8BAA-4D60B6E79F8B}">
      <dsp:nvSpPr>
        <dsp:cNvPr id="0" name=""/>
        <dsp:cNvSpPr/>
      </dsp:nvSpPr>
      <dsp:spPr>
        <a:xfrm>
          <a:off x="525780" y="2360575"/>
          <a:ext cx="7360920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Интеграция программных систем и продуктов — это обмен данными между системами с возможной последующей их обработкой.</a:t>
          </a:r>
        </a:p>
      </dsp:txBody>
      <dsp:txXfrm>
        <a:off x="563247" y="2398042"/>
        <a:ext cx="728598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7C7F-DAA2-4E49-A29D-44896EF8EBF9}">
      <dsp:nvSpPr>
        <dsp:cNvPr id="0" name=""/>
        <dsp:cNvSpPr/>
      </dsp:nvSpPr>
      <dsp:spPr>
        <a:xfrm>
          <a:off x="3080" y="600933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entury Schoolbook" panose="02040604050505020304" pitchFamily="18" charset="0"/>
            </a:rPr>
            <a:t>На уровне представления. Позволяет взаимодействовать с удаленными решением, открывая доступ к их интерфейсам. </a:t>
          </a:r>
        </a:p>
      </dsp:txBody>
      <dsp:txXfrm>
        <a:off x="3080" y="600933"/>
        <a:ext cx="2444055" cy="1466433"/>
      </dsp:txXfrm>
    </dsp:sp>
    <dsp:sp modelId="{3CA28F6F-3BA4-403C-934B-654A4ECDCEBB}">
      <dsp:nvSpPr>
        <dsp:cNvPr id="0" name=""/>
        <dsp:cNvSpPr/>
      </dsp:nvSpPr>
      <dsp:spPr>
        <a:xfrm>
          <a:off x="2691541" y="600933"/>
          <a:ext cx="2444055" cy="14664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entury Schoolbook" panose="02040604050505020304" pitchFamily="18" charset="0"/>
            </a:rPr>
            <a:t>На уровне функциональности. Прямой доступ к бизнес-логике приложений, достигаемый непосредственным взаимодействием последних по API или посредством веб-сервисов.</a:t>
          </a:r>
        </a:p>
      </dsp:txBody>
      <dsp:txXfrm>
        <a:off x="2691541" y="600933"/>
        <a:ext cx="2444055" cy="1466433"/>
      </dsp:txXfrm>
    </dsp:sp>
    <dsp:sp modelId="{4A7BEBD0-3ED9-44C9-A1F0-2E5AD9FFEE0A}">
      <dsp:nvSpPr>
        <dsp:cNvPr id="0" name=""/>
        <dsp:cNvSpPr/>
      </dsp:nvSpPr>
      <dsp:spPr>
        <a:xfrm>
          <a:off x="5380002" y="600933"/>
          <a:ext cx="2444055" cy="14664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entury Schoolbook" panose="02040604050505020304" pitchFamily="18" charset="0"/>
            </a:rPr>
            <a:t>На уровне данных. Доступ к базам данных удаленных программ и систем.</a:t>
          </a:r>
        </a:p>
      </dsp:txBody>
      <dsp:txXfrm>
        <a:off x="5380002" y="600933"/>
        <a:ext cx="2444055" cy="1466433"/>
      </dsp:txXfrm>
    </dsp:sp>
    <dsp:sp modelId="{066D7DB0-4F2B-4B48-BFE9-1C4C0354F4E0}">
      <dsp:nvSpPr>
        <dsp:cNvPr id="0" name=""/>
        <dsp:cNvSpPr/>
      </dsp:nvSpPr>
      <dsp:spPr>
        <a:xfrm>
          <a:off x="8068463" y="600933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Century Schoolbook" panose="02040604050505020304" pitchFamily="18" charset="0"/>
            </a:rPr>
            <a:t>Комплексная интеграция. Все 3 типа интеграции в разном соотношении. </a:t>
          </a:r>
        </a:p>
      </dsp:txBody>
      <dsp:txXfrm>
        <a:off x="8068463" y="600933"/>
        <a:ext cx="2444055" cy="1466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3F561-A3DE-47BE-A0F1-1344C6629496}">
      <dsp:nvSpPr>
        <dsp:cNvPr id="0" name=""/>
        <dsp:cNvSpPr/>
      </dsp:nvSpPr>
      <dsp:spPr>
        <a:xfrm>
          <a:off x="0" y="33876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49A9C-9833-4A99-A89F-994BFB058EF9}">
      <dsp:nvSpPr>
        <dsp:cNvPr id="0" name=""/>
        <dsp:cNvSpPr/>
      </dsp:nvSpPr>
      <dsp:spPr>
        <a:xfrm>
          <a:off x="525780" y="146888"/>
          <a:ext cx="736092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Простой контроль информации, представленной потребителям на различных точках взаимодействия.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165622"/>
        <a:ext cx="7323452" cy="346292"/>
      </dsp:txXfrm>
    </dsp:sp>
    <dsp:sp modelId="{188EB727-11F0-4180-B8AF-0989DD2C6A2E}">
      <dsp:nvSpPr>
        <dsp:cNvPr id="0" name=""/>
        <dsp:cNvSpPr/>
      </dsp:nvSpPr>
      <dsp:spPr>
        <a:xfrm>
          <a:off x="0" y="92844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A9FDA-F9D5-4D33-8DB6-B6DF0F93F0A9}">
      <dsp:nvSpPr>
        <dsp:cNvPr id="0" name=""/>
        <dsp:cNvSpPr/>
      </dsp:nvSpPr>
      <dsp:spPr>
        <a:xfrm>
          <a:off x="525780" y="736569"/>
          <a:ext cx="7360920" cy="3837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Представление наиболее актуальных и точных данных на цифровых точках взаимодействия с целевой аудиторией,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755303"/>
        <a:ext cx="7323452" cy="346292"/>
      </dsp:txXfrm>
    </dsp:sp>
    <dsp:sp modelId="{47B71D77-B744-41C9-A395-A3666B7B6984}">
      <dsp:nvSpPr>
        <dsp:cNvPr id="0" name=""/>
        <dsp:cNvSpPr/>
      </dsp:nvSpPr>
      <dsp:spPr>
        <a:xfrm>
          <a:off x="0" y="151812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C0A0D-2F1D-4F31-ACFC-1CDC5EBD0A59}">
      <dsp:nvSpPr>
        <dsp:cNvPr id="0" name=""/>
        <dsp:cNvSpPr/>
      </dsp:nvSpPr>
      <dsp:spPr>
        <a:xfrm>
          <a:off x="525780" y="1326249"/>
          <a:ext cx="7360920" cy="3837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Увеличение продаж за счет расширения возможностей отделов продаж и клиентской поддержки.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1344983"/>
        <a:ext cx="7323452" cy="346292"/>
      </dsp:txXfrm>
    </dsp:sp>
    <dsp:sp modelId="{418002CF-72E8-4706-A58F-FF4A9B68E8DA}">
      <dsp:nvSpPr>
        <dsp:cNvPr id="0" name=""/>
        <dsp:cNvSpPr/>
      </dsp:nvSpPr>
      <dsp:spPr>
        <a:xfrm>
          <a:off x="0" y="210780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14EFB-F2EF-4899-BADE-F93C6D8AFE12}">
      <dsp:nvSpPr>
        <dsp:cNvPr id="0" name=""/>
        <dsp:cNvSpPr/>
      </dsp:nvSpPr>
      <dsp:spPr>
        <a:xfrm>
          <a:off x="525780" y="1915929"/>
          <a:ext cx="7360920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Значительное снижение расходов на ручную обработку данных и составление отчетов.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1934663"/>
        <a:ext cx="7323452" cy="346292"/>
      </dsp:txXfrm>
    </dsp:sp>
    <dsp:sp modelId="{ED144B61-3864-430F-AAE6-7F1240732768}">
      <dsp:nvSpPr>
        <dsp:cNvPr id="0" name=""/>
        <dsp:cNvSpPr/>
      </dsp:nvSpPr>
      <dsp:spPr>
        <a:xfrm>
          <a:off x="0" y="269748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95CF8-3780-4F74-9300-7E545D6D8D97}">
      <dsp:nvSpPr>
        <dsp:cNvPr id="0" name=""/>
        <dsp:cNvSpPr/>
      </dsp:nvSpPr>
      <dsp:spPr>
        <a:xfrm>
          <a:off x="525780" y="2505609"/>
          <a:ext cx="7360920" cy="3837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Снижение расходов на администрацию информационных систем и веб-сайтов.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2524343"/>
        <a:ext cx="7323452" cy="346292"/>
      </dsp:txXfrm>
    </dsp:sp>
    <dsp:sp modelId="{A66B97EB-7108-484E-8933-E86F5AC51FF2}">
      <dsp:nvSpPr>
        <dsp:cNvPr id="0" name=""/>
        <dsp:cNvSpPr/>
      </dsp:nvSpPr>
      <dsp:spPr>
        <a:xfrm>
          <a:off x="0" y="328716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9391E-E2BB-49A4-B298-63C098D1D70C}">
      <dsp:nvSpPr>
        <dsp:cNvPr id="0" name=""/>
        <dsp:cNvSpPr/>
      </dsp:nvSpPr>
      <dsp:spPr>
        <a:xfrm>
          <a:off x="525780" y="3095289"/>
          <a:ext cx="7360920" cy="3837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Менеджмент и упрощение бизнес-процессов.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3114023"/>
        <a:ext cx="7323452" cy="346292"/>
      </dsp:txXfrm>
    </dsp:sp>
    <dsp:sp modelId="{0310CF40-0E76-4791-A585-63D56B6BCD28}">
      <dsp:nvSpPr>
        <dsp:cNvPr id="0" name=""/>
        <dsp:cNvSpPr/>
      </dsp:nvSpPr>
      <dsp:spPr>
        <a:xfrm>
          <a:off x="0" y="387684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35033-02F9-400C-B67A-13E1736589B7}">
      <dsp:nvSpPr>
        <dsp:cNvPr id="0" name=""/>
        <dsp:cNvSpPr/>
      </dsp:nvSpPr>
      <dsp:spPr>
        <a:xfrm>
          <a:off x="525780" y="3684969"/>
          <a:ext cx="7360920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latin typeface="Century Schoolbook" panose="02040604050505020304" pitchFamily="18" charset="0"/>
            </a:rPr>
            <a:t>Экономия времени и ресурсов.</a:t>
          </a:r>
          <a:endParaRPr lang="en-US" sz="1400" kern="1200">
            <a:latin typeface="Century Schoolbook" panose="02040604050505020304" pitchFamily="18" charset="0"/>
          </a:endParaRPr>
        </a:p>
      </dsp:txBody>
      <dsp:txXfrm>
        <a:off x="544514" y="3703703"/>
        <a:ext cx="7323452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5D44E-CFB3-4A84-BA67-CDBB006AACBB}">
      <dsp:nvSpPr>
        <dsp:cNvPr id="0" name=""/>
        <dsp:cNvSpPr/>
      </dsp:nvSpPr>
      <dsp:spPr>
        <a:xfrm>
          <a:off x="0" y="494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59B30-17A7-464D-8B8E-9CEE9CB8909E}">
      <dsp:nvSpPr>
        <dsp:cNvPr id="0" name=""/>
        <dsp:cNvSpPr/>
      </dsp:nvSpPr>
      <dsp:spPr>
        <a:xfrm>
          <a:off x="0" y="494"/>
          <a:ext cx="6096000" cy="3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Century Schoolbook" panose="02040604050505020304" pitchFamily="18" charset="0"/>
            </a:rPr>
            <a:t>функциональность ИС;</a:t>
          </a:r>
          <a:endParaRPr lang="en-US" sz="1500" kern="1200" dirty="0">
            <a:latin typeface="Century Schoolbook" panose="02040604050505020304" pitchFamily="18" charset="0"/>
          </a:endParaRPr>
        </a:p>
      </dsp:txBody>
      <dsp:txXfrm>
        <a:off x="0" y="494"/>
        <a:ext cx="6096000" cy="337540"/>
      </dsp:txXfrm>
    </dsp:sp>
    <dsp:sp modelId="{D4C60C87-5DCF-4E83-BAC1-2F593185B338}">
      <dsp:nvSpPr>
        <dsp:cNvPr id="0" name=""/>
        <dsp:cNvSpPr/>
      </dsp:nvSpPr>
      <dsp:spPr>
        <a:xfrm>
          <a:off x="0" y="338035"/>
          <a:ext cx="60960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71DC-34C1-4603-906B-6A0982B9AB3C}">
      <dsp:nvSpPr>
        <dsp:cNvPr id="0" name=""/>
        <dsp:cNvSpPr/>
      </dsp:nvSpPr>
      <dsp:spPr>
        <a:xfrm>
          <a:off x="0" y="338035"/>
          <a:ext cx="6096000" cy="3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latin typeface="Century Schoolbook" panose="02040604050505020304" pitchFamily="18" charset="0"/>
            </a:rPr>
            <a:t>относительная дешевизна ИС;</a:t>
          </a:r>
          <a:endParaRPr lang="en-US" sz="1500" kern="1200">
            <a:latin typeface="Century Schoolbook" panose="02040604050505020304" pitchFamily="18" charset="0"/>
          </a:endParaRPr>
        </a:p>
      </dsp:txBody>
      <dsp:txXfrm>
        <a:off x="0" y="338035"/>
        <a:ext cx="6096000" cy="337540"/>
      </dsp:txXfrm>
    </dsp:sp>
    <dsp:sp modelId="{4B356AB4-2FE8-4267-8A30-4983093C005B}">
      <dsp:nvSpPr>
        <dsp:cNvPr id="0" name=""/>
        <dsp:cNvSpPr/>
      </dsp:nvSpPr>
      <dsp:spPr>
        <a:xfrm>
          <a:off x="0" y="675575"/>
          <a:ext cx="60960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BB59-9DC0-4439-B165-5818B2D6CBBF}">
      <dsp:nvSpPr>
        <dsp:cNvPr id="0" name=""/>
        <dsp:cNvSpPr/>
      </dsp:nvSpPr>
      <dsp:spPr>
        <a:xfrm>
          <a:off x="0" y="675575"/>
          <a:ext cx="6096000" cy="337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>
              <a:latin typeface="Century Schoolbook" panose="02040604050505020304" pitchFamily="18" charset="0"/>
            </a:rPr>
            <a:t>отсутствие карты решений ИС.</a:t>
          </a:r>
          <a:endParaRPr lang="en-US" sz="1500" kern="1200">
            <a:latin typeface="Century Schoolbook" panose="02040604050505020304" pitchFamily="18" charset="0"/>
          </a:endParaRPr>
        </a:p>
      </dsp:txBody>
      <dsp:txXfrm>
        <a:off x="0" y="675575"/>
        <a:ext cx="6096000" cy="337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ECE04-F719-4DB0-A638-2D8E88AAB325}">
      <dsp:nvSpPr>
        <dsp:cNvPr id="0" name=""/>
        <dsp:cNvSpPr/>
      </dsp:nvSpPr>
      <dsp:spPr>
        <a:xfrm>
          <a:off x="571476" y="2789"/>
          <a:ext cx="3538583" cy="14154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анализ возможных способов обмена данных</a:t>
          </a:r>
          <a:endParaRPr lang="en-US" sz="1600" kern="1200" dirty="0">
            <a:latin typeface="Century Schoolbook" panose="02040604050505020304" pitchFamily="18" charset="0"/>
          </a:endParaRPr>
        </a:p>
      </dsp:txBody>
      <dsp:txXfrm>
        <a:off x="1279193" y="2789"/>
        <a:ext cx="2123150" cy="1415433"/>
      </dsp:txXfrm>
    </dsp:sp>
    <dsp:sp modelId="{B789D2BC-8EF7-46FD-9EDA-1E8364005F6D}">
      <dsp:nvSpPr>
        <dsp:cNvPr id="0" name=""/>
        <dsp:cNvSpPr/>
      </dsp:nvSpPr>
      <dsp:spPr>
        <a:xfrm>
          <a:off x="571476" y="1616383"/>
          <a:ext cx="3538583" cy="1415433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entury Schoolbook" panose="02040604050505020304" pitchFamily="18" charset="0"/>
            </a:rPr>
            <a:t>формулирование требований</a:t>
          </a:r>
          <a:endParaRPr lang="en-US" sz="1600" kern="1200">
            <a:latin typeface="Century Schoolbook" panose="02040604050505020304" pitchFamily="18" charset="0"/>
          </a:endParaRPr>
        </a:p>
      </dsp:txBody>
      <dsp:txXfrm>
        <a:off x="1279193" y="1616383"/>
        <a:ext cx="2123150" cy="1415433"/>
      </dsp:txXfrm>
    </dsp:sp>
    <dsp:sp modelId="{276BB420-599F-4C25-92E4-EAB60CA16DCC}">
      <dsp:nvSpPr>
        <dsp:cNvPr id="0" name=""/>
        <dsp:cNvSpPr/>
      </dsp:nvSpPr>
      <dsp:spPr>
        <a:xfrm>
          <a:off x="571476" y="3229977"/>
          <a:ext cx="3538583" cy="1415433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>
              <a:latin typeface="Century Schoolbook" panose="02040604050505020304" pitchFamily="18" charset="0"/>
            </a:rPr>
            <a:t>выполнение соответствующих операций для реализации выбранного способа интеграции</a:t>
          </a:r>
          <a:endParaRPr lang="en-US" sz="1600" kern="1200">
            <a:latin typeface="Century Schoolbook" panose="02040604050505020304" pitchFamily="18" charset="0"/>
          </a:endParaRPr>
        </a:p>
      </dsp:txBody>
      <dsp:txXfrm>
        <a:off x="1279193" y="3229977"/>
        <a:ext cx="2123150" cy="1415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487ED-84E4-426B-9804-42BB614BA883}">
      <dsp:nvSpPr>
        <dsp:cNvPr id="0" name=""/>
        <dsp:cNvSpPr/>
      </dsp:nvSpPr>
      <dsp:spPr>
        <a:xfrm>
          <a:off x="-3190755" y="-491026"/>
          <a:ext cx="3805464" cy="3805464"/>
        </a:xfrm>
        <a:prstGeom prst="blockArc">
          <a:avLst>
            <a:gd name="adj1" fmla="val 18900000"/>
            <a:gd name="adj2" fmla="val 2700000"/>
            <a:gd name="adj3" fmla="val 568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DCE9C-7B3D-49CA-B9F0-0BC9DD52344C}">
      <dsp:nvSpPr>
        <dsp:cNvPr id="0" name=""/>
        <dsp:cNvSpPr/>
      </dsp:nvSpPr>
      <dsp:spPr>
        <a:xfrm>
          <a:off x="322415" y="217063"/>
          <a:ext cx="7769991" cy="4343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6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Определяем, какой продукт является источником, какой – приемником</a:t>
          </a:r>
        </a:p>
      </dsp:txBody>
      <dsp:txXfrm>
        <a:off x="322415" y="217063"/>
        <a:ext cx="7769991" cy="434353"/>
      </dsp:txXfrm>
    </dsp:sp>
    <dsp:sp modelId="{E8135150-D5F9-45BA-B3C5-541514C268E7}">
      <dsp:nvSpPr>
        <dsp:cNvPr id="0" name=""/>
        <dsp:cNvSpPr/>
      </dsp:nvSpPr>
      <dsp:spPr>
        <a:xfrm>
          <a:off x="50944" y="162769"/>
          <a:ext cx="542941" cy="542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6DEDD-985C-4418-9472-9E014F37CCC0}">
      <dsp:nvSpPr>
        <dsp:cNvPr id="0" name=""/>
        <dsp:cNvSpPr/>
      </dsp:nvSpPr>
      <dsp:spPr>
        <a:xfrm>
          <a:off x="571440" y="868707"/>
          <a:ext cx="7520966" cy="43435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6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Сопоставляем объекты между источником и приемником</a:t>
          </a:r>
        </a:p>
      </dsp:txBody>
      <dsp:txXfrm>
        <a:off x="571440" y="868707"/>
        <a:ext cx="7520966" cy="434353"/>
      </dsp:txXfrm>
    </dsp:sp>
    <dsp:sp modelId="{9BCDF3D7-C553-4DAE-B323-B969D26487C9}">
      <dsp:nvSpPr>
        <dsp:cNvPr id="0" name=""/>
        <dsp:cNvSpPr/>
      </dsp:nvSpPr>
      <dsp:spPr>
        <a:xfrm>
          <a:off x="299969" y="814412"/>
          <a:ext cx="542941" cy="542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89FB4-C444-4DE6-AF2D-FB34B1E775A5}">
      <dsp:nvSpPr>
        <dsp:cNvPr id="0" name=""/>
        <dsp:cNvSpPr/>
      </dsp:nvSpPr>
      <dsp:spPr>
        <a:xfrm>
          <a:off x="571440" y="1520350"/>
          <a:ext cx="7520966" cy="43435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6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Выбираем протокол для интеграции</a:t>
          </a:r>
        </a:p>
      </dsp:txBody>
      <dsp:txXfrm>
        <a:off x="571440" y="1520350"/>
        <a:ext cx="7520966" cy="434353"/>
      </dsp:txXfrm>
    </dsp:sp>
    <dsp:sp modelId="{8AD28FC1-CD76-47AD-B282-6644A027A043}">
      <dsp:nvSpPr>
        <dsp:cNvPr id="0" name=""/>
        <dsp:cNvSpPr/>
      </dsp:nvSpPr>
      <dsp:spPr>
        <a:xfrm>
          <a:off x="299969" y="1466056"/>
          <a:ext cx="542941" cy="542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47189-1C01-4CCB-82B7-96C7AE4A97A5}">
      <dsp:nvSpPr>
        <dsp:cNvPr id="0" name=""/>
        <dsp:cNvSpPr/>
      </dsp:nvSpPr>
      <dsp:spPr>
        <a:xfrm>
          <a:off x="322415" y="2171993"/>
          <a:ext cx="7769991" cy="43435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6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entury Schoolbook" panose="02040604050505020304" pitchFamily="18" charset="0"/>
            </a:rPr>
            <a:t>Проводим постобработку данных</a:t>
          </a:r>
        </a:p>
      </dsp:txBody>
      <dsp:txXfrm>
        <a:off x="322415" y="2171993"/>
        <a:ext cx="7769991" cy="434353"/>
      </dsp:txXfrm>
    </dsp:sp>
    <dsp:sp modelId="{AC1E095A-10FC-4195-AEE7-6530D98CFBB0}">
      <dsp:nvSpPr>
        <dsp:cNvPr id="0" name=""/>
        <dsp:cNvSpPr/>
      </dsp:nvSpPr>
      <dsp:spPr>
        <a:xfrm>
          <a:off x="50944" y="2117699"/>
          <a:ext cx="542941" cy="5429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5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6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4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04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4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0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9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AA5-188E-4CBD-80DF-25DE5ED370CB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33C4-465D-438E-9E11-26ED351AE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113" y="821979"/>
            <a:ext cx="10076069" cy="3763273"/>
          </a:xfrm>
        </p:spPr>
        <p:txBody>
          <a:bodyPr>
            <a:normAutofit/>
          </a:bodyPr>
          <a:lstStyle/>
          <a:p>
            <a:r>
              <a:rPr lang="ru-RU" sz="4000" dirty="0"/>
              <a:t>Дисциплина: «</a:t>
            </a:r>
            <a:r>
              <a:rPr lang="ru-RU" sz="4000" b="1" dirty="0"/>
              <a:t>Инструментальные средства разработки программного обеспечения</a:t>
            </a:r>
            <a:r>
              <a:rPr lang="ru-RU" sz="4000" dirty="0"/>
              <a:t>»</a:t>
            </a:r>
            <a:br>
              <a:rPr lang="ru-RU" sz="4000" dirty="0"/>
            </a:br>
            <a:br>
              <a:rPr lang="ru-RU" sz="4400" dirty="0"/>
            </a:br>
            <a:r>
              <a:rPr lang="ru-RU" sz="4400" dirty="0"/>
              <a:t>Лекция: «</a:t>
            </a:r>
            <a:r>
              <a:rPr lang="ru-RU" sz="4000" b="1" dirty="0"/>
              <a:t>Виды, цели и уровни интеграции программных модулей</a:t>
            </a:r>
            <a:r>
              <a:rPr lang="ru-RU" sz="4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0823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Выбираем источник и приемник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>
                <a:latin typeface="Century Schoolbook" panose="02040604050505020304" pitchFamily="18" charset="0"/>
              </a:rPr>
              <a:t>Важно четко определить, какая система будет источником, а какая – приемником.</a:t>
            </a: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Century Schoolbook" panose="02040604050505020304" pitchFamily="18" charset="0"/>
              </a:rPr>
              <a:t>Нужно понимать, в какой системе пользователь будет вводить данные, а какая станет получателем этих данных через интеграцию. Это обязательно согласовывается с клиентом (пользователем), кроме случаев, когда источник очевиден. При этом обязательно нужно поставить в известность клиента, что данные определенного типа следует вводить именно через систему-источник.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7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Сопоставление объектов (данных)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latin typeface="Century Schoolbook" panose="02040604050505020304" pitchFamily="18" charset="0"/>
              </a:rPr>
              <a:t>Нужно понимать, что именно вы выгружаете, в каком виде, а также, куда вы будете выгружать эти данные. В некоторых случаях в источнике у вас будет строковая переменная, а в приемнике – два или более объектов. В других важно просто правильно выбрать объект-приемник.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latin typeface="Century Schoolbook" panose="02040604050505020304" pitchFamily="18" charset="0"/>
              </a:rPr>
              <a:t>Эти действия позволят избежать огромного количества ошибок.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latin typeface="Century Schoolbook" panose="02040604050505020304" pitchFamily="18" charset="0"/>
              </a:rPr>
              <a:t>Программист должен четко понимать, какие данные будут брать из источника, куда их нужно переносить, и как они будут обрабатываться.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latin typeface="Century Schoolbook" panose="02040604050505020304" pitchFamily="18" charset="0"/>
              </a:rPr>
              <a:t>Также очень важно понимать, какие преобразования потребуются для выгружаемых данных. </a:t>
            </a:r>
            <a:endParaRPr lang="en-US" sz="18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36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Выбираем протокол для интеграции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9714"/>
            <a:ext cx="10515600" cy="172332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ru-RU" sz="1900" dirty="0">
                <a:latin typeface="Century Schoolbook" panose="02040604050505020304" pitchFamily="18" charset="0"/>
              </a:rPr>
              <a:t>Выбор протокола обмена данными в большинстве случаев напрямую зависит от системы, которую вы интегрируете. В большинстве случаев программисту приходится учитывать требования обеих систем, а потому выбора как такового не существует. В тех случаях, когда система может работать с несколькими протоколами, выбирайте тот, который вам удобнее.</a:t>
            </a:r>
          </a:p>
          <a:p>
            <a:pPr algn="just">
              <a:lnSpc>
                <a:spcPct val="110000"/>
              </a:lnSpc>
            </a:pPr>
            <a:r>
              <a:rPr lang="ru-RU" sz="1900" dirty="0">
                <a:latin typeface="Century Schoolbook" panose="02040604050505020304" pitchFamily="18" charset="0"/>
              </a:rPr>
              <a:t>Протокол – это правила передачи информации в сети.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83687"/>
              </p:ext>
            </p:extLst>
          </p:nvPr>
        </p:nvGraphicFramePr>
        <p:xfrm>
          <a:off x="838200" y="3264451"/>
          <a:ext cx="10375232" cy="303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87616">
                  <a:extLst>
                    <a:ext uri="{9D8B030D-6E8A-4147-A177-3AD203B41FA5}">
                      <a16:colId xmlns:a16="http://schemas.microsoft.com/office/drawing/2014/main" val="4231564985"/>
                    </a:ext>
                  </a:extLst>
                </a:gridCol>
                <a:gridCol w="5187616">
                  <a:extLst>
                    <a:ext uri="{9D8B030D-6E8A-4147-A177-3AD203B41FA5}">
                      <a16:colId xmlns:a16="http://schemas.microsoft.com/office/drawing/2014/main" val="2613397477"/>
                    </a:ext>
                  </a:extLst>
                </a:gridCol>
              </a:tblGrid>
              <a:tr h="337776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Применение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37109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http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протокол передачи гипертекстовых сообщений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06642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ftp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протокол передачи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488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entury Schoolbook" panose="02040604050505020304" pitchFamily="18" charset="0"/>
                        </a:rPr>
                        <a:t>smtp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простой протокол передачи почты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94522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pop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протокол получения почты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94057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telnet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протокол удаленного доступа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12815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entury Schoolbook" panose="02040604050505020304" pitchFamily="18" charset="0"/>
                        </a:rPr>
                        <a:t>ip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фактическая передача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71869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entury Schoolbook" panose="02040604050505020304" pitchFamily="18" charset="0"/>
                        </a:rPr>
                        <a:t>tcp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передача данных между </a:t>
                      </a:r>
                      <a:r>
                        <a:rPr lang="ru-RU" sz="1600" dirty="0" err="1">
                          <a:latin typeface="Century Schoolbook" panose="02040604050505020304" pitchFamily="18" charset="0"/>
                        </a:rPr>
                        <a:t>пк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76644"/>
                  </a:ext>
                </a:extLst>
              </a:tr>
              <a:tr h="33777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entury Schoolbook" panose="02040604050505020304" pitchFamily="18" charset="0"/>
                        </a:rPr>
                        <a:t>dns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entury Schoolbook" panose="02040604050505020304" pitchFamily="18" charset="0"/>
                        </a:rPr>
                        <a:t>определение уникального адреса </a:t>
                      </a:r>
                      <a:r>
                        <a:rPr lang="ru-RU" sz="1600" dirty="0" err="1">
                          <a:latin typeface="Century Schoolbook" panose="02040604050505020304" pitchFamily="18" charset="0"/>
                        </a:rPr>
                        <a:t>пк</a:t>
                      </a:r>
                      <a:endParaRPr lang="ru-RU" sz="1600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72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14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Постобработка 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ru-RU" sz="2000" dirty="0">
                <a:latin typeface="Century Schoolbook" panose="02040604050505020304" pitchFamily="18" charset="0"/>
              </a:rPr>
              <a:t>Постобработка требуется, прежде всего, для того, чтобы полученные данные прошли полный жизненный цикл, а, следовательно, приняли участие в каких-то последующих бизнес-процессах. А потому после загрузки должны запускаться оповещения или какие-то определенные процессы, например, обработка заказа.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latin typeface="Century Schoolbook" panose="02040604050505020304" pitchFamily="18" charset="0"/>
              </a:rPr>
              <a:t>Кроме действий, которые нужно выполнить в приемнике, также часто требуется после завершения успешной передачи данных выполнить определенные действия в источнике. Что именно потребуется, вам также расскажет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270835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Достоинства интеграции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Возможность осуществлять оперативное управление компанией и ведение консолидированного управленческого учета по нескольким филиалам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Возможность осуществлять планомерное развитие общекорпоративной информационной системы, интегрируя в нее функциональные компоненты, исходя из приоритетов развития бизнеса компании и потребностей функциональных подразделений, т.е. возможность синхронизировать развитие системы с развитием бизнеса.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Возможность при необходимости заменить любой функциональный компонент другим, более соответствующим текущим бизнес-потребностям.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Возможность инвестировать в развитие информационных технологий не сразу а поэтапно, на каждом этапе соотнося вложенные средства с полученным бизнес-эффектом, а также снижать общую стоимость автоматизированного рабочего места, включая затраты на создание системы, поддержку рабочих мест и обучение пользователей.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Резкое снижение времени сбора информации, необходимой для принятия управленческих и деловых решений, сокращение времени и трудозатрат на ведение учетных операций, на формирование промежуточных отчетов, на сверку информации между подразделениями и ликвидация противоречивости и несовместимости данных от различных служб.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Сохранение инвестиций в имеющиеся системы и оборудование, в обучение персонала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113" y="821979"/>
            <a:ext cx="10076069" cy="3763273"/>
          </a:xfrm>
        </p:spPr>
        <p:txBody>
          <a:bodyPr>
            <a:normAutofit/>
          </a:bodyPr>
          <a:lstStyle/>
          <a:p>
            <a:r>
              <a:rPr lang="ru-RU" sz="4000" dirty="0"/>
              <a:t>Дисциплина: «МДК 01.02. </a:t>
            </a:r>
            <a:r>
              <a:rPr lang="ru-RU" sz="4000" b="1" dirty="0"/>
              <a:t>Инструментальные средства разработки программного обеспечения</a:t>
            </a:r>
            <a:r>
              <a:rPr lang="ru-RU" sz="4000" dirty="0"/>
              <a:t>»</a:t>
            </a:r>
            <a:br>
              <a:rPr lang="ru-RU" sz="4000" dirty="0"/>
            </a:br>
            <a:br>
              <a:rPr lang="ru-RU" sz="4400" dirty="0"/>
            </a:br>
            <a:r>
              <a:rPr lang="ru-RU" sz="4400" dirty="0"/>
              <a:t>Лекция на тему: «</a:t>
            </a:r>
            <a:r>
              <a:rPr lang="ru-RU" sz="4000" b="1" dirty="0"/>
              <a:t>Виды, цели и уровни интеграции программных модулей</a:t>
            </a:r>
            <a:r>
              <a:rPr lang="ru-RU" sz="4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445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Модульное программирование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>
                <a:latin typeface="Century Schoolbook" panose="02040604050505020304" pitchFamily="18" charset="0"/>
              </a:rPr>
              <a:t>Для обеспечения технологичности разрабатываемого  программного обеспечения применяется модульное  программирование.</a:t>
            </a: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Century Schoolbook" panose="02040604050505020304" pitchFamily="18" charset="0"/>
              </a:rPr>
              <a:t>Приступая к разработке программы, следует иметь в виду, что она является большой системой, поэтому  необходимо принять меры для ее упрощения. Для этого программу разрабатывают по частям, которые называются программными модулями. Такой метод создания программ называют модульным программированием.</a:t>
            </a:r>
          </a:p>
          <a:p>
            <a:pPr algn="just">
              <a:lnSpc>
                <a:spcPct val="100000"/>
              </a:lnSpc>
            </a:pPr>
            <a:r>
              <a:rPr lang="ru-RU" sz="2400" dirty="0">
                <a:latin typeface="Century Schoolbook" panose="02040604050505020304" pitchFamily="18" charset="0"/>
              </a:rPr>
              <a:t>Модульное программирование основано на понятии модуля — программы или функционально завершенного фрагмента 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4897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Модуль характеризуют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38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5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Интеграция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5129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entury Schoolbook" panose="02040604050505020304" pitchFamily="18" charset="0"/>
              </a:rPr>
              <a:t>Интеграция (от лат. </a:t>
            </a:r>
            <a:r>
              <a:rPr lang="ru-RU" dirty="0" err="1">
                <a:latin typeface="Century Schoolbook" panose="02040604050505020304" pitchFamily="18" charset="0"/>
              </a:rPr>
              <a:t>integratio</a:t>
            </a:r>
            <a:r>
              <a:rPr lang="ru-RU" dirty="0">
                <a:latin typeface="Century Schoolbook" panose="02040604050505020304" pitchFamily="18" charset="0"/>
              </a:rPr>
              <a:t> — «соединение») — процесс объединения частей в целое.</a:t>
            </a:r>
            <a:endParaRPr lang="en-US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812320702"/>
              </p:ext>
            </p:extLst>
          </p:nvPr>
        </p:nvGraphicFramePr>
        <p:xfrm>
          <a:off x="838200" y="2769704"/>
          <a:ext cx="10515600" cy="34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61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Веб-интеграция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4440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1600" dirty="0" err="1">
                <a:latin typeface="Century Schoolbook" panose="02040604050505020304" pitchFamily="18" charset="0"/>
              </a:rPr>
              <a:t>Web</a:t>
            </a:r>
            <a:r>
              <a:rPr lang="ru-RU" sz="1600" dirty="0">
                <a:latin typeface="Century Schoolbook" panose="02040604050505020304" pitchFamily="18" charset="0"/>
              </a:rPr>
              <a:t>-интеграция — объединение разнородных веб-приложений и систем в единую среду на базе веб.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Century Schoolbook" panose="02040604050505020304" pitchFamily="18" charset="0"/>
              </a:rPr>
              <a:t>Также следует заметить, что </a:t>
            </a:r>
            <a:r>
              <a:rPr lang="ru-RU" sz="1600" dirty="0" err="1">
                <a:latin typeface="Century Schoolbook" panose="02040604050505020304" pitchFamily="18" charset="0"/>
              </a:rPr>
              <a:t>web</a:t>
            </a:r>
            <a:r>
              <a:rPr lang="ru-RU" sz="1600" dirty="0">
                <a:latin typeface="Century Schoolbook" panose="02040604050505020304" pitchFamily="18" charset="0"/>
              </a:rPr>
              <a:t>-интеграция актуальна не только для синхронизации систем </a:t>
            </a:r>
            <a:r>
              <a:rPr lang="ru-RU" sz="1600" dirty="0" err="1">
                <a:latin typeface="Century Schoolbook" panose="02040604050505020304" pitchFamily="18" charset="0"/>
              </a:rPr>
              <a:t>eCommerce</a:t>
            </a:r>
            <a:r>
              <a:rPr lang="ru-RU" sz="1600" dirty="0">
                <a:latin typeface="Century Schoolbook" panose="02040604050505020304" pitchFamily="18" charset="0"/>
              </a:rPr>
              <a:t>-бизнесов, но и для вывода любых бизнес-процессов в онлайн.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Century Schoolbook" panose="02040604050505020304" pitchFamily="18" charset="0"/>
              </a:rPr>
              <a:t> Типы интеграции: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94010897"/>
              </p:ext>
            </p:extLst>
          </p:nvPr>
        </p:nvGraphicFramePr>
        <p:xfrm>
          <a:off x="838200" y="3470032"/>
          <a:ext cx="10515600" cy="2668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068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Century Schoolbook" panose="02040604050505020304" pitchFamily="18" charset="0"/>
              </a:rPr>
              <a:t>Преимущества </a:t>
            </a:r>
            <a:r>
              <a:rPr lang="ru-RU" b="1" dirty="0" err="1">
                <a:latin typeface="Century Schoolbook" panose="02040604050505020304" pitchFamily="18" charset="0"/>
              </a:rPr>
              <a:t>web</a:t>
            </a:r>
            <a:r>
              <a:rPr lang="ru-RU" b="1" dirty="0">
                <a:latin typeface="Century Schoolbook" panose="02040604050505020304" pitchFamily="18" charset="0"/>
              </a:rPr>
              <a:t>-интеграции с точки зрения бизнеса</a:t>
            </a:r>
            <a:br>
              <a:rPr lang="ru-RU" dirty="0">
                <a:latin typeface="Century Schoolbook" panose="02040604050505020304" pitchFamily="18" charset="0"/>
              </a:rPr>
            </a:b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90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28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Интеграция данных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ru-RU" sz="1600" dirty="0">
                <a:latin typeface="Century Schoolbook" panose="02040604050505020304" pitchFamily="18" charset="0"/>
              </a:rPr>
              <a:t>Развитие современных ИТ позволяет осуществлять интеграцию данных, распределенных в различных ИС предприятия. Последние позволяют автоматизировать бизнес-процессы компании и обеспечивают помощь в принятии управленческих решений. 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Century Schoolbook" panose="02040604050505020304" pitchFamily="18" charset="0"/>
              </a:rPr>
              <a:t>Причины:</a:t>
            </a:r>
          </a:p>
          <a:p>
            <a:pPr algn="just">
              <a:lnSpc>
                <a:spcPct val="120000"/>
              </a:lnSpc>
            </a:pPr>
            <a:endParaRPr lang="ru-RU" sz="1600" dirty="0">
              <a:latin typeface="Century Schoolbook" panose="02040604050505020304" pitchFamily="18" charset="0"/>
            </a:endParaRPr>
          </a:p>
          <a:p>
            <a:pPr algn="just">
              <a:lnSpc>
                <a:spcPct val="120000"/>
              </a:lnSpc>
            </a:pPr>
            <a:endParaRPr lang="ru-RU" sz="16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600" dirty="0">
              <a:latin typeface="Century Schoolbook" panose="020406040505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dirty="0">
                <a:latin typeface="Century Schoolbook" panose="02040604050505020304" pitchFamily="18" charset="0"/>
              </a:rPr>
              <a:t>Функциональность отдельных ИС, определяющих заданную прикладную область (например, транспортировка, управление складами и планирование), относительно интегрированных решений корпоративных информационных систем (КИС), охватывающих все аспекты деятельности компании (логистика, финансы и человеческие ресурсы), зачастую является более выигрышной.</a:t>
            </a: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34360935"/>
              </p:ext>
            </p:extLst>
          </p:nvPr>
        </p:nvGraphicFramePr>
        <p:xfrm>
          <a:off x="1781175" y="3355583"/>
          <a:ext cx="6096000" cy="1013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5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7250" y="2277268"/>
            <a:ext cx="5795963" cy="22653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Century Schoolbook" panose="02040604050505020304" pitchFamily="18" charset="0"/>
              </a:rPr>
              <a:t>Цель работы заключается в реализации механизма обмена основными данными между </a:t>
            </a:r>
            <a:r>
              <a:rPr lang="ru-RU">
                <a:latin typeface="Century Schoolbook" panose="02040604050505020304" pitchFamily="18" charset="0"/>
              </a:rPr>
              <a:t>КИС и </a:t>
            </a:r>
            <a:r>
              <a:rPr lang="ru-RU" dirty="0">
                <a:latin typeface="Century Schoolbook" panose="02040604050505020304" pitchFamily="18" charset="0"/>
              </a:rPr>
              <a:t>прочими ИС. Достижение поставленной цели требует решения следующих задач: </a:t>
            </a:r>
          </a:p>
          <a:p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723291424"/>
              </p:ext>
            </p:extLst>
          </p:nvPr>
        </p:nvGraphicFramePr>
        <p:xfrm>
          <a:off x="6891338" y="1085850"/>
          <a:ext cx="4681537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53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6730" y="1815547"/>
            <a:ext cx="10457069" cy="176184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Смысл интеграции заключается в том, чтобы данные, которые пользователь вводит в одну систему, автоматически переносились в другую. Продукт, в который пользователь вводит данные, называется источник. А получатель данных, соответственно, приемник.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Интеграция бывает как односторонней, так и двухсторонней.</a:t>
            </a:r>
          </a:p>
          <a:p>
            <a:pPr algn="just">
              <a:lnSpc>
                <a:spcPct val="120000"/>
              </a:lnSpc>
            </a:pPr>
            <a:r>
              <a:rPr lang="ru-RU" dirty="0">
                <a:latin typeface="Century Schoolbook" panose="02040604050505020304" pitchFamily="18" charset="0"/>
              </a:rPr>
              <a:t>Процесс интеграции можно поделить на такие этапы: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26454"/>
              </p:ext>
            </p:extLst>
          </p:nvPr>
        </p:nvGraphicFramePr>
        <p:xfrm>
          <a:off x="2032000" y="3577388"/>
          <a:ext cx="8128000" cy="282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4503" y="365125"/>
            <a:ext cx="11114157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entury Schoolbook" panose="02040604050505020304" pitchFamily="18" charset="0"/>
              </a:rPr>
              <a:t>Интеграция программных систем и продуктов</a:t>
            </a:r>
            <a:endParaRPr lang="en-US" sz="40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14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1116</Words>
  <Application>Microsoft Office PowerPoint</Application>
  <PresentationFormat>Широкоэкранный</PresentationFormat>
  <Paragraphs>95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Schoolbook</vt:lpstr>
      <vt:lpstr>Тема Office</vt:lpstr>
      <vt:lpstr>Дисциплина: «Инструментальные средства разработки программного обеспечения»  Лекция: «Виды, цели и уровни интеграции программных модулей»</vt:lpstr>
      <vt:lpstr>Модульное программирование</vt:lpstr>
      <vt:lpstr>Модуль характеризуют</vt:lpstr>
      <vt:lpstr>Интеграция</vt:lpstr>
      <vt:lpstr>Веб-интеграция</vt:lpstr>
      <vt:lpstr>Преимущества web-интеграции с точки зрения бизнеса </vt:lpstr>
      <vt:lpstr>Интеграция данных</vt:lpstr>
      <vt:lpstr>Презентация PowerPoint</vt:lpstr>
      <vt:lpstr>Интеграция программных систем и продуктов</vt:lpstr>
      <vt:lpstr>Выбираем источник и приемник</vt:lpstr>
      <vt:lpstr>Сопоставление объектов (данных)</vt:lpstr>
      <vt:lpstr>Выбираем протокол для интеграции</vt:lpstr>
      <vt:lpstr>Постобработка </vt:lpstr>
      <vt:lpstr>Достоинства интеграции</vt:lpstr>
      <vt:lpstr>Дисциплина: «МДК 01.02. Инструментальные средства разработки программного обеспечения»  Лекция на тему: «Виды, цели и уровни интеграции программных модулей»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sasharaduntseva@gmail.com</dc:creator>
  <cp:lastModifiedBy>Калашникова Ольга Алексеевна</cp:lastModifiedBy>
  <cp:revision>68</cp:revision>
  <dcterms:created xsi:type="dcterms:W3CDTF">2020-12-06T18:45:04Z</dcterms:created>
  <dcterms:modified xsi:type="dcterms:W3CDTF">2025-09-02T04:50:39Z</dcterms:modified>
</cp:coreProperties>
</file>