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e3a2e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e3a2e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e3a2e9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e3a2e9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e3a2e9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e3a2e9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Детекция сарказма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Погосян Арсен, Исмаилов Элвин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 + Использованные методы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Взяли датасет с Кегля для детекции сарказма. Всего 2 сайта, один из которых знаменитый Onion.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Взяли первой моделью LSTM</a:t>
            </a:r>
            <a:r>
              <a:rPr lang="ru"/>
              <a:t> + гпт токенайзер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Второй моделью взяли дообученную гпт.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лосса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75" y="1189200"/>
            <a:ext cx="7000474" cy="36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</a:t>
            </a:r>
            <a:r>
              <a:rPr lang="ru"/>
              <a:t>accuracy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50" y="1017726"/>
            <a:ext cx="7177149" cy="37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