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BCDA-B47D-41AE-B5CB-B5F1E8977EE9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E3BC-7220-4A82-91DD-3B924689CA7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BCDA-B47D-41AE-B5CB-B5F1E8977EE9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E3BC-7220-4A82-91DD-3B924689CA7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BCDA-B47D-41AE-B5CB-B5F1E8977EE9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E3BC-7220-4A82-91DD-3B924689CA7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BCDA-B47D-41AE-B5CB-B5F1E8977EE9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E3BC-7220-4A82-91DD-3B924689CA7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BCDA-B47D-41AE-B5CB-B5F1E8977EE9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E3BC-7220-4A82-91DD-3B924689CA7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BCDA-B47D-41AE-B5CB-B5F1E8977EE9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E3BC-7220-4A82-91DD-3B924689CA7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BCDA-B47D-41AE-B5CB-B5F1E8977EE9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E3BC-7220-4A82-91DD-3B924689CA7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BCDA-B47D-41AE-B5CB-B5F1E8977EE9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E3BC-7220-4A82-91DD-3B924689CA7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BCDA-B47D-41AE-B5CB-B5F1E8977EE9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E3BC-7220-4A82-91DD-3B924689CA7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BCDA-B47D-41AE-B5CB-B5F1E8977EE9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E3BC-7220-4A82-91DD-3B924689CA7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BCDA-B47D-41AE-B5CB-B5F1E8977EE9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FE3BC-7220-4A82-91DD-3B924689CA7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4BCDA-B47D-41AE-B5CB-B5F1E8977EE9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FE3BC-7220-4A82-91DD-3B924689CA75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sus\Desktop\Paint_Splatter_01.jp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28924" y="0"/>
            <a:ext cx="14112924" cy="8820578"/>
          </a:xfrm>
          <a:prstGeom prst="rect">
            <a:avLst/>
          </a:prstGeom>
          <a:noFill/>
        </p:spPr>
      </p:pic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14250" y="2071654"/>
            <a:ext cx="8929750" cy="4786346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COLOR THE WORLD</a:t>
            </a:r>
            <a:endParaRPr lang="bg-BG" sz="6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Технологии</a:t>
            </a:r>
            <a:endParaRPr lang="bg-BG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050" name="Picture 2" descr="C:\Users\Asus\Desktop\unity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643050"/>
            <a:ext cx="6234876" cy="1947104"/>
          </a:xfrm>
          <a:prstGeom prst="rect">
            <a:avLst/>
          </a:prstGeom>
          <a:noFill/>
        </p:spPr>
      </p:pic>
      <p:pic>
        <p:nvPicPr>
          <p:cNvPr id="2051" name="Picture 3" descr="C:\Users\Asus\Desktop\gimp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714620"/>
            <a:ext cx="4795826" cy="4795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sus\Desktop\GAMEPLA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28660" y="571480"/>
            <a:ext cx="9965559" cy="5715016"/>
          </a:xfrm>
          <a:prstGeom prst="rect">
            <a:avLst/>
          </a:prstGeom>
          <a:noFill/>
        </p:spPr>
      </p:pic>
      <p:pic>
        <p:nvPicPr>
          <p:cNvPr id="3076" name="Picture 4" descr="C:\Users\Asus\Desktop\13262934341732193179splatter-purple-psd48245-h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642918"/>
            <a:ext cx="2714644" cy="2799400"/>
          </a:xfrm>
          <a:prstGeom prst="rect">
            <a:avLst/>
          </a:prstGeom>
          <a:noFill/>
        </p:spPr>
      </p:pic>
      <p:sp>
        <p:nvSpPr>
          <p:cNvPr id="5" name="Правоъгълник 4"/>
          <p:cNvSpPr/>
          <p:nvPr/>
        </p:nvSpPr>
        <p:spPr>
          <a:xfrm rot="20736492">
            <a:off x="37120" y="1814773"/>
            <a:ext cx="49473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Color The World</a:t>
            </a:r>
            <a:endParaRPr lang="bg-BG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7</Words>
  <Application>Microsoft Office PowerPoint</Application>
  <PresentationFormat>Презентация на цял екран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4" baseType="lpstr">
      <vt:lpstr>Office тема</vt:lpstr>
      <vt:lpstr>Слайд 1</vt:lpstr>
      <vt:lpstr>Технологии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THE WORLD</dc:title>
  <dc:creator>Asus</dc:creator>
  <cp:lastModifiedBy>Asus</cp:lastModifiedBy>
  <cp:revision>3</cp:revision>
  <dcterms:created xsi:type="dcterms:W3CDTF">2017-03-26T09:48:53Z</dcterms:created>
  <dcterms:modified xsi:type="dcterms:W3CDTF">2017-03-26T10:11:29Z</dcterms:modified>
</cp:coreProperties>
</file>