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8"/>
  </p:notesMasterIdLst>
  <p:sldIdLst>
    <p:sldId id="256" r:id="rId2"/>
    <p:sldId id="258" r:id="rId3"/>
    <p:sldId id="263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5342" autoAdjust="0"/>
  </p:normalViewPr>
  <p:slideViewPr>
    <p:cSldViewPr>
      <p:cViewPr varScale="1">
        <p:scale>
          <a:sx n="66" d="100"/>
          <a:sy n="66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792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993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《</a:t>
            </a:r>
            <a:r>
              <a:rPr lang="zh-CN" altLang="en-US" sz="4400" dirty="0" smtClean="0"/>
              <a:t>数字信号处理</a:t>
            </a:r>
            <a:r>
              <a:rPr lang="en-US" altLang="zh-CN" sz="4400" dirty="0" smtClean="0"/>
              <a:t>》</a:t>
            </a:r>
            <a:r>
              <a:rPr lang="zh-CN" altLang="en-US" sz="4400" dirty="0" smtClean="0"/>
              <a:t>基本要求</a:t>
            </a:r>
            <a:endParaRPr lang="zh-CN" alt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4400" dirty="0"/>
              <a:t>课程</a:t>
            </a:r>
            <a:r>
              <a:rPr lang="zh-CN" altLang="en-US" sz="4400" b="1" dirty="0" smtClean="0"/>
              <a:t>内容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219200"/>
            <a:ext cx="4123184" cy="4800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宋体" pitchFamily="2" charset="-122"/>
              </a:rPr>
              <a:t>信号与系统</a:t>
            </a:r>
            <a:endParaRPr lang="en-US" altLang="zh-CN" sz="2400" b="1" dirty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宋体" pitchFamily="2" charset="-122"/>
              </a:rPr>
              <a:t>傅里叶分析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宋体" pitchFamily="2" charset="-122"/>
              </a:rPr>
              <a:t>信号采样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en-US" altLang="zh-CN" sz="2400" b="1" dirty="0" smtClean="0">
                <a:latin typeface="宋体" pitchFamily="2" charset="-122"/>
              </a:rPr>
              <a:t>z</a:t>
            </a:r>
            <a:r>
              <a:rPr lang="zh-CN" altLang="en-US" sz="2400" b="1" dirty="0" smtClean="0">
                <a:latin typeface="宋体" pitchFamily="2" charset="-122"/>
              </a:rPr>
              <a:t>变换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宋体" pitchFamily="2" charset="-122"/>
              </a:rPr>
              <a:t>离散傅里叶变换</a:t>
            </a:r>
            <a:endParaRPr lang="en-US" altLang="zh-CN" sz="2400" b="1" dirty="0" smtClean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宋体" pitchFamily="2" charset="-122"/>
              </a:rPr>
              <a:t>滤波器设计</a:t>
            </a:r>
            <a:endParaRPr lang="en-US" altLang="zh-CN" sz="2400" b="1" dirty="0">
              <a:latin typeface="宋体" pitchFamily="2" charset="-122"/>
            </a:endParaRPr>
          </a:p>
          <a:p>
            <a:pPr marL="514350" indent="-51435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宋体" pitchFamily="2" charset="-122"/>
              </a:rPr>
              <a:t>随机过程基础</a:t>
            </a:r>
            <a:endParaRPr lang="en-US" altLang="zh-CN" sz="2400" b="1" dirty="0" smtClean="0">
              <a:latin typeface="宋体" pitchFamily="2" charset="-122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E37CFFE-7DB0-4344-BE4B-CCD0BE7A0C8E}" type="datetime1">
              <a:rPr lang="zh-CN" altLang="en-US" smtClean="0"/>
              <a:pPr eaLnBrk="1" hangingPunct="1"/>
              <a:t>2018-03-07</a:t>
            </a:fld>
            <a:endParaRPr lang="en-US" altLang="zh-CN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040" y="1219200"/>
            <a:ext cx="3979168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14350" indent="-514350" algn="l" eaLnBrk="1" latinLnBrk="0" hangingPunct="1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+mj-ea"/>
              <a:buAutoNum type="circleNumDbPlain"/>
              <a:defRPr kumimoji="0" sz="2400" b="1">
                <a:latin typeface="宋体" pitchFamily="2" charset="-122"/>
                <a:ea typeface="+mn-ea"/>
              </a:defRPr>
            </a:lvl1pPr>
            <a:lvl2pPr marL="548640" indent="-228600" algn="l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>
                <a:latin typeface="+mn-lt"/>
                <a:ea typeface="+mn-ea"/>
              </a:defRPr>
            </a:lvl2pPr>
            <a:lvl3pPr marL="822960" indent="-228600" algn="l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>
                <a:latin typeface="+mn-lt"/>
                <a:ea typeface="+mn-ea"/>
              </a:defRPr>
            </a:lvl3pPr>
            <a:lvl4pPr marL="1097280" indent="-228600" algn="l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>
                <a:latin typeface="+mn-lt"/>
                <a:ea typeface="+mn-ea"/>
              </a:defRPr>
            </a:lvl4pPr>
            <a:lvl5pPr marL="1371600" indent="-228600" algn="l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>
                <a:latin typeface="+mn-lt"/>
                <a:ea typeface="+mn-ea"/>
              </a:defRPr>
            </a:lvl5pPr>
            <a:lvl6pPr marL="1645920" indent="-228600">
              <a:spcBef>
                <a:spcPts val="370"/>
              </a:spcBef>
              <a:buClr>
                <a:schemeClr val="accent3"/>
              </a:buClr>
              <a:buChar char="•"/>
              <a:defRPr kumimoji="0" sz="1800" baseline="0">
                <a:latin typeface="+mn-lt"/>
                <a:ea typeface="+mn-ea"/>
              </a:defRPr>
            </a:lvl6pPr>
            <a:lvl7pPr marL="1920240" indent="-228600">
              <a:spcBef>
                <a:spcPts val="370"/>
              </a:spcBef>
              <a:buClr>
                <a:schemeClr val="accent2"/>
              </a:buClr>
              <a:buChar char="•"/>
              <a:defRPr kumimoji="0" sz="1800">
                <a:latin typeface="+mn-lt"/>
                <a:ea typeface="+mn-ea"/>
              </a:defRPr>
            </a:lvl7pPr>
            <a:lvl8pPr marL="2194560" indent="-228600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8pPr>
            <a:lvl9pPr marL="2468880" indent="-228600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>
                <a:latin typeface="+mn-lt"/>
                <a:ea typeface="+mn-ea"/>
              </a:defRPr>
            </a:lvl9pPr>
          </a:lstStyle>
          <a:p>
            <a:pPr>
              <a:buFont typeface="+mj-ea"/>
              <a:buAutoNum type="circleNumDbPlain" startAt="8"/>
            </a:pPr>
            <a:r>
              <a:rPr lang="zh-CN" altLang="en-US" dirty="0"/>
              <a:t>线性预测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语音</a:t>
            </a:r>
            <a:r>
              <a:rPr lang="zh-CN" altLang="en-US" dirty="0"/>
              <a:t>产生模型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语音信号特征分析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模式识别基础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语音识别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图像分类</a:t>
            </a:r>
            <a:endParaRPr lang="en-US" altLang="zh-CN" dirty="0"/>
          </a:p>
          <a:p>
            <a:pPr>
              <a:buAutoNum type="circleNumDbPlain" startAt="8"/>
            </a:pPr>
            <a:r>
              <a:rPr lang="zh-CN" altLang="en-US" dirty="0"/>
              <a:t>课程复习</a:t>
            </a:r>
            <a:endParaRPr lang="en-US" altLang="zh-CN" dirty="0"/>
          </a:p>
          <a:p>
            <a:pPr>
              <a:buAutoNum type="circleNumDbPlain" startAt="8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565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3BC2A27C-7656-40D2-B7A0-C5D774C99AA6}" type="datetime1">
              <a:rPr lang="en-US" altLang="zh-CN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2" y="2491500"/>
            <a:ext cx="2862604" cy="417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21" y="274638"/>
            <a:ext cx="2785246" cy="3816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08" y="302224"/>
            <a:ext cx="2732693" cy="381642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94" y="2632693"/>
            <a:ext cx="2952328" cy="389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4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4400" b="1" dirty="0" smtClean="0"/>
              <a:t>成绩计算</a:t>
            </a:r>
            <a:r>
              <a:rPr lang="zh-CN" altLang="en-US" sz="4400" dirty="0"/>
              <a:t>规则</a:t>
            </a:r>
            <a:endParaRPr lang="zh-CN" altLang="en-US" sz="4400" b="1" dirty="0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期末考试（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en-US" altLang="zh-CN" sz="2800" b="1" dirty="0" smtClean="0">
                <a:latin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分）</a:t>
            </a:r>
            <a:endParaRPr lang="en-US" altLang="zh-CN" sz="2800" b="1" dirty="0" smtClean="0">
              <a:latin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</a:rPr>
              <a:t>方式：闭卷</a:t>
            </a:r>
            <a:endParaRPr lang="en-US" altLang="zh-CN" sz="28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课程项目（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en-US" altLang="zh-CN" sz="2800" b="1" dirty="0" smtClean="0">
                <a:latin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</a:rPr>
              <a:t>分）</a:t>
            </a:r>
            <a:endParaRPr lang="en-US" altLang="zh-CN" sz="2800" b="1" dirty="0" smtClean="0">
              <a:latin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编程</a:t>
            </a:r>
            <a:r>
              <a:rPr lang="zh-CN" altLang="en-US" dirty="0" smtClean="0">
                <a:latin typeface="宋体" pitchFamily="2" charset="-122"/>
              </a:rPr>
              <a:t>实现课程项目，系统演示，提交书面报告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学习态度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10</a:t>
            </a:r>
            <a:r>
              <a:rPr lang="zh-CN" altLang="en-US" sz="2800" b="1" dirty="0">
                <a:latin typeface="宋体" pitchFamily="2" charset="-122"/>
              </a:rPr>
              <a:t>分）</a:t>
            </a:r>
            <a:endParaRPr lang="en-US" altLang="zh-CN" sz="2800" b="1" dirty="0">
              <a:latin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</a:rPr>
              <a:t>上课表现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</a:rPr>
              <a:t>缺席一次扣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分，最多扣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分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F8C4B87-CD0C-4D4E-8FB0-9AB421A4EEF1}" type="datetime1">
              <a:rPr lang="zh-CN" altLang="en-US" smtClean="0"/>
              <a:pPr eaLnBrk="1" hangingPunct="1"/>
              <a:t>2018-03-07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49259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4400" b="1" dirty="0"/>
              <a:t>课程项目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 语音单词识别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 评价准则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 研究</a:t>
            </a:r>
            <a:r>
              <a:rPr lang="zh-CN" altLang="en-US" sz="2200" dirty="0"/>
              <a:t>内容</a:t>
            </a:r>
            <a:r>
              <a:rPr lang="zh-CN" altLang="en-US" sz="2200" dirty="0" smtClean="0"/>
              <a:t>越新，成绩越好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 识别性能越好，成绩越好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 项目核心代码，自己编写</a:t>
            </a:r>
            <a:endParaRPr lang="en-US" altLang="zh-CN" sz="2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D3BB9C7-EED5-4AC1-AA47-196757DE0D6C}" type="datetime1">
              <a:rPr lang="zh-CN" altLang="en-US" smtClean="0"/>
              <a:pPr>
                <a:defRPr/>
              </a:pPr>
              <a:t>2018-03-07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594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109</TotalTime>
  <Words>132</Words>
  <Application>Microsoft Office PowerPoint</Application>
  <PresentationFormat>全屏显示(4:3)</PresentationFormat>
  <Paragraphs>40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华文行楷</vt:lpstr>
      <vt:lpstr>宋体</vt:lpstr>
      <vt:lpstr>幼圆</vt:lpstr>
      <vt:lpstr>Arial</vt:lpstr>
      <vt:lpstr>Franklin Gothic Book</vt:lpstr>
      <vt:lpstr>Perpetua</vt:lpstr>
      <vt:lpstr>Verdana</vt:lpstr>
      <vt:lpstr>Wingdings 2</vt:lpstr>
      <vt:lpstr>sp#ln-01 20150309</vt:lpstr>
      <vt:lpstr>《数字信号处理》基本要求</vt:lpstr>
      <vt:lpstr>课程内容</vt:lpstr>
      <vt:lpstr>教材</vt:lpstr>
      <vt:lpstr>成绩计算规则</vt:lpstr>
      <vt:lpstr>课程项目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50</cp:revision>
  <dcterms:created xsi:type="dcterms:W3CDTF">2015-03-07T03:20:22Z</dcterms:created>
  <dcterms:modified xsi:type="dcterms:W3CDTF">2018-03-07T02:11:01Z</dcterms:modified>
</cp:coreProperties>
</file>