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59A4-D457-4D70-BFA4-4C42A07AE4ED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8058-9967-4FA3-9D53-70D69BBEF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676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课程项目要求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266066"/>
            <a:ext cx="7886700" cy="52439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现场测试性能（集外测试）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研究趋势（最新发展）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系统框图（或流程图）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介绍主要算法模块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不写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代码） 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实验方法介绍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测试性能结果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日、</a:t>
            </a:r>
            <a:r>
              <a:rPr lang="en-US" altLang="zh-CN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与现场测试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7057" y="1472323"/>
            <a:ext cx="3398293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课程项目成绩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评价准则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研究内容越多，成绩越好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识别性能越好，成绩越好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项目核心代码须自己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实验报告文字不允许拷贝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31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课程项目要求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课程项目要求</dc:title>
  <dc:creator>薛向阳</dc:creator>
  <cp:lastModifiedBy>薛向阳</cp:lastModifiedBy>
  <cp:revision>1</cp:revision>
  <dcterms:created xsi:type="dcterms:W3CDTF">2018-05-13T13:42:07Z</dcterms:created>
  <dcterms:modified xsi:type="dcterms:W3CDTF">2018-05-13T13:45:43Z</dcterms:modified>
</cp:coreProperties>
</file>