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9B2676DE-508C-4031-A303-E4F42F7356DD}" type="datetimeFigureOut">
              <a:rPr lang="en-GB" smtClean="0"/>
              <a:t>29/08/2017</a:t>
            </a:fld>
            <a:endParaRPr lang="en-GB"/>
          </a:p>
        </p:txBody>
      </p:sp>
      <p:sp>
        <p:nvSpPr>
          <p:cNvPr id="17" name="Footer Placeholder 16"/>
          <p:cNvSpPr>
            <a:spLocks noGrp="1"/>
          </p:cNvSpPr>
          <p:nvPr>
            <p:ph type="ftr" sz="quarter" idx="11"/>
          </p:nvPr>
        </p:nvSpPr>
        <p:spPr/>
        <p:txBody>
          <a:bodyPr/>
          <a:lstStyle/>
          <a:p>
            <a:endParaRPr lang="en-GB"/>
          </a:p>
        </p:txBody>
      </p:sp>
      <p:sp>
        <p:nvSpPr>
          <p:cNvPr id="29" name="Slide Number Placeholder 28"/>
          <p:cNvSpPr>
            <a:spLocks noGrp="1"/>
          </p:cNvSpPr>
          <p:nvPr>
            <p:ph type="sldNum" sz="quarter" idx="12"/>
          </p:nvPr>
        </p:nvSpPr>
        <p:spPr/>
        <p:txBody>
          <a:bodyPr/>
          <a:lstStyle/>
          <a:p>
            <a:fld id="{CDD3E330-E65C-411D-83E0-73BBB71FCB14}" type="slidenum">
              <a:rPr lang="en-GB" smtClean="0"/>
              <a:t>‹#›</a:t>
            </a:fld>
            <a:endParaRPr lang="en-GB"/>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2676DE-508C-4031-A303-E4F42F7356DD}" type="datetimeFigureOut">
              <a:rPr lang="en-GB" smtClean="0"/>
              <a:t>29/08/2017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D3E330-E65C-411D-83E0-73BBB71FCB14}"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2676DE-508C-4031-A303-E4F42F7356DD}" type="datetimeFigureOut">
              <a:rPr lang="en-GB" smtClean="0"/>
              <a:t>29/08/2017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D3E330-E65C-411D-83E0-73BBB71FCB14}"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2676DE-508C-4031-A303-E4F42F7356DD}" type="datetimeFigureOut">
              <a:rPr lang="en-GB" smtClean="0"/>
              <a:t>29/08/2017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D3E330-E65C-411D-83E0-73BBB71FCB14}"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B2676DE-508C-4031-A303-E4F42F7356DD}" type="datetimeFigureOut">
              <a:rPr lang="en-GB" smtClean="0"/>
              <a:t>29/08/2017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7924800" y="6416675"/>
            <a:ext cx="762000" cy="365125"/>
          </a:xfrm>
        </p:spPr>
        <p:txBody>
          <a:bodyPr/>
          <a:lstStyle/>
          <a:p>
            <a:fld id="{CDD3E330-E65C-411D-83E0-73BBB71FCB14}"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B2676DE-508C-4031-A303-E4F42F7356DD}" type="datetimeFigureOut">
              <a:rPr lang="en-GB" smtClean="0"/>
              <a:t>29/08/2017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DD3E330-E65C-411D-83E0-73BBB71FCB14}"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B2676DE-508C-4031-A303-E4F42F7356DD}" type="datetimeFigureOut">
              <a:rPr lang="en-GB" smtClean="0"/>
              <a:t>29/08/2017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DD3E330-E65C-411D-83E0-73BBB71FCB14}"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B2676DE-508C-4031-A303-E4F42F7356DD}" type="datetimeFigureOut">
              <a:rPr lang="en-GB" smtClean="0"/>
              <a:t>29/08/2017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DD3E330-E65C-411D-83E0-73BBB71FCB14}"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2676DE-508C-4031-A303-E4F42F7356DD}" type="datetimeFigureOut">
              <a:rPr lang="en-GB" smtClean="0"/>
              <a:t>29/08/2017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DD3E330-E65C-411D-83E0-73BBB71FCB14}"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B2676DE-508C-4031-A303-E4F42F7356DD}" type="datetimeFigureOut">
              <a:rPr lang="en-GB" smtClean="0"/>
              <a:t>29/08/2017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DD3E330-E65C-411D-83E0-73BBB71FCB14}"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B2676DE-508C-4031-A303-E4F42F7356DD}" type="datetimeFigureOut">
              <a:rPr lang="en-GB" smtClean="0"/>
              <a:t>29/08/2017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DD3E330-E65C-411D-83E0-73BBB71FCB14}"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B2676DE-508C-4031-A303-E4F42F7356DD}" type="datetimeFigureOut">
              <a:rPr lang="en-GB" smtClean="0"/>
              <a:t>29/08/2017</a:t>
            </a:fld>
            <a:endParaRPr lang="en-GB"/>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GB"/>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CDD3E330-E65C-411D-83E0-73BBB71FCB14}" type="slidenum">
              <a:rPr lang="en-GB" smtClean="0"/>
              <a:t>‹#›</a:t>
            </a:fld>
            <a:endParaRPr lang="en-GB"/>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658615"/>
          </a:xfrm>
        </p:spPr>
        <p:txBody>
          <a:bodyPr>
            <a:normAutofit fontScale="90000"/>
          </a:bodyPr>
          <a:lstStyle/>
          <a:p>
            <a:r>
              <a:rPr lang="en-US" dirty="0" smtClean="0"/>
              <a:t>Impacts of climatic Hazards in Developed and in a developing country</a:t>
            </a:r>
            <a:endParaRPr lang="en-GB" dirty="0"/>
          </a:p>
        </p:txBody>
      </p:sp>
      <p:sp>
        <p:nvSpPr>
          <p:cNvPr id="3" name="Subtitle 2"/>
          <p:cNvSpPr>
            <a:spLocks noGrp="1"/>
          </p:cNvSpPr>
          <p:nvPr>
            <p:ph type="subTitle" idx="1"/>
          </p:nvPr>
        </p:nvSpPr>
        <p:spPr/>
        <p:txBody>
          <a:bodyPr/>
          <a:lstStyle/>
          <a:p>
            <a:r>
              <a:rPr lang="en-US" dirty="0" err="1" smtClean="0"/>
              <a:t>By:YASH</a:t>
            </a:r>
            <a:r>
              <a:rPr lang="en-US" dirty="0" smtClean="0"/>
              <a:t> SHAH</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solidFill>
                  <a:srgbClr val="FFFF00"/>
                </a:solidFill>
                <a:latin typeface="Algerian" pitchFamily="82" charset="0"/>
              </a:rPr>
              <a:t>Bangladesh</a:t>
            </a:r>
            <a:endParaRPr lang="en-GB" sz="6000" dirty="0">
              <a:solidFill>
                <a:srgbClr val="FFFF00"/>
              </a:solidFill>
              <a:latin typeface="Algerian" pitchFamily="82" charset="0"/>
            </a:endParaRPr>
          </a:p>
        </p:txBody>
      </p:sp>
      <p:sp>
        <p:nvSpPr>
          <p:cNvPr id="3" name="Content Placeholder 2"/>
          <p:cNvSpPr>
            <a:spLocks noGrp="1"/>
          </p:cNvSpPr>
          <p:nvPr>
            <p:ph idx="1"/>
          </p:nvPr>
        </p:nvSpPr>
        <p:spPr>
          <a:xfrm>
            <a:off x="457200" y="1600200"/>
            <a:ext cx="8229600" cy="4709120"/>
          </a:xfrm>
        </p:spPr>
        <p:txBody>
          <a:bodyPr>
            <a:normAutofit fontScale="77500" lnSpcReduction="20000"/>
          </a:bodyPr>
          <a:lstStyle/>
          <a:p>
            <a:r>
              <a:rPr lang="en-US" sz="2900" dirty="0" smtClean="0">
                <a:solidFill>
                  <a:schemeClr val="bg1"/>
                </a:solidFill>
                <a:latin typeface="AR JULIAN" pitchFamily="2" charset="0"/>
              </a:rPr>
              <a:t>Bangladesh is an LEDC and if you don’t know what an LEDC is then it is a (</a:t>
            </a:r>
            <a:r>
              <a:rPr lang="en-GB" sz="2900" b="1" dirty="0" smtClean="0">
                <a:solidFill>
                  <a:schemeClr val="bg1"/>
                </a:solidFill>
                <a:latin typeface="AR JULIAN" pitchFamily="2" charset="0"/>
              </a:rPr>
              <a:t>Less </a:t>
            </a:r>
            <a:r>
              <a:rPr lang="en-GB" sz="2900" b="1" dirty="0">
                <a:solidFill>
                  <a:schemeClr val="bg1"/>
                </a:solidFill>
                <a:latin typeface="AR JULIAN" pitchFamily="2" charset="0"/>
              </a:rPr>
              <a:t>Economically Developed </a:t>
            </a:r>
            <a:r>
              <a:rPr lang="en-GB" sz="2900" b="1" dirty="0" smtClean="0">
                <a:solidFill>
                  <a:schemeClr val="bg1"/>
                </a:solidFill>
                <a:latin typeface="AR JULIAN" pitchFamily="2" charset="0"/>
              </a:rPr>
              <a:t>Country).</a:t>
            </a:r>
            <a:r>
              <a:rPr lang="en-GB" sz="2900" dirty="0" smtClean="0">
                <a:solidFill>
                  <a:schemeClr val="bg1"/>
                </a:solidFill>
                <a:latin typeface="AR JULIAN" pitchFamily="2" charset="0"/>
              </a:rPr>
              <a:t>Bangladesh is one of the most densely populated countries in the worlds. Most of the land forms a delta from three main rivers-Ganges, Brahmaputra, Meghna.25% of Bangladesh is less than 1meters above sea level. Flooding is an annual event caused by river bursting their banks. This flooding is beneficial for the country since it provides water for the rice and jute with are two main crops that grow in the area it also helps keep the soil fertile. Bangladesh also experiences may tropical cyclones. The low-lying lands are easily flooded since they are closer to sea level. Half the country is less then 6metres above sea level since the snow that melts in the Himalayas adds water into the main river.    </a:t>
            </a:r>
            <a:r>
              <a:rPr lang="en-GB" sz="2800" dirty="0" smtClean="0"/>
              <a:t>	  </a:t>
            </a:r>
            <a:endParaRPr lang="en-GB"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solidFill>
                  <a:srgbClr val="FF0000"/>
                </a:solidFill>
                <a:latin typeface="Algerian" pitchFamily="82" charset="0"/>
              </a:rPr>
              <a:t>There are </a:t>
            </a:r>
            <a:r>
              <a:rPr lang="en-US" sz="3200" dirty="0" err="1" smtClean="0">
                <a:solidFill>
                  <a:srgbClr val="FF0000"/>
                </a:solidFill>
                <a:latin typeface="Algerian" pitchFamily="82" charset="0"/>
              </a:rPr>
              <a:t>advatages</a:t>
            </a:r>
            <a:r>
              <a:rPr lang="en-US" sz="3200" dirty="0" smtClean="0">
                <a:solidFill>
                  <a:srgbClr val="FF0000"/>
                </a:solidFill>
                <a:latin typeface="Algerian" pitchFamily="82" charset="0"/>
              </a:rPr>
              <a:t> and </a:t>
            </a:r>
            <a:r>
              <a:rPr lang="en-US" sz="3200" dirty="0" err="1" smtClean="0">
                <a:solidFill>
                  <a:srgbClr val="FF0000"/>
                </a:solidFill>
                <a:latin typeface="Algerian" pitchFamily="82" charset="0"/>
              </a:rPr>
              <a:t>disadvanatges</a:t>
            </a:r>
            <a:r>
              <a:rPr lang="en-US" sz="3200" dirty="0" smtClean="0">
                <a:solidFill>
                  <a:srgbClr val="FF0000"/>
                </a:solidFill>
                <a:latin typeface="Algerian" pitchFamily="82" charset="0"/>
              </a:rPr>
              <a:t> of living in such area</a:t>
            </a:r>
            <a:endParaRPr lang="en-GB" sz="3200" dirty="0">
              <a:solidFill>
                <a:srgbClr val="FF0000"/>
              </a:solidFill>
              <a:latin typeface="Algerian" pitchFamily="82" charset="0"/>
            </a:endParaRPr>
          </a:p>
        </p:txBody>
      </p:sp>
      <p:sp>
        <p:nvSpPr>
          <p:cNvPr id="3" name="Content Placeholder 2"/>
          <p:cNvSpPr>
            <a:spLocks noGrp="1"/>
          </p:cNvSpPr>
          <p:nvPr>
            <p:ph idx="1"/>
          </p:nvPr>
        </p:nvSpPr>
        <p:spPr/>
        <p:txBody>
          <a:bodyPr>
            <a:normAutofit fontScale="55000" lnSpcReduction="20000"/>
          </a:bodyPr>
          <a:lstStyle/>
          <a:p>
            <a:pPr>
              <a:buNone/>
            </a:pPr>
            <a:r>
              <a:rPr lang="en-US" sz="5100" b="1" dirty="0" smtClean="0">
                <a:solidFill>
                  <a:srgbClr val="002060"/>
                </a:solidFill>
                <a:latin typeface="Aharoni" pitchFamily="2" charset="-79"/>
                <a:cs typeface="Aharoni" pitchFamily="2" charset="-79"/>
              </a:rPr>
              <a:t>Advantages to living here:</a:t>
            </a:r>
          </a:p>
          <a:p>
            <a:pPr>
              <a:buNone/>
            </a:pPr>
            <a:r>
              <a:rPr lang="en-US" sz="3400" dirty="0" smtClean="0">
                <a:solidFill>
                  <a:srgbClr val="002060"/>
                </a:solidFill>
              </a:rPr>
              <a:t>The flood plaints of the delta very fertile. Rice can</a:t>
            </a:r>
          </a:p>
          <a:p>
            <a:pPr>
              <a:buNone/>
            </a:pPr>
            <a:r>
              <a:rPr lang="en-US" sz="3400" dirty="0" smtClean="0">
                <a:solidFill>
                  <a:srgbClr val="002060"/>
                </a:solidFill>
              </a:rPr>
              <a:t>Be easily grown.</a:t>
            </a:r>
          </a:p>
          <a:p>
            <a:pPr>
              <a:buNone/>
            </a:pPr>
            <a:r>
              <a:rPr lang="en-US" sz="3400" dirty="0" smtClean="0">
                <a:solidFill>
                  <a:srgbClr val="002060"/>
                </a:solidFill>
              </a:rPr>
              <a:t>The area can also be used for shrimp farming and shrimp farming are businesses that exist in either a marine or fresh water environment, producing shrimp or prawn for human consumption.</a:t>
            </a:r>
          </a:p>
          <a:p>
            <a:pPr>
              <a:buNone/>
            </a:pPr>
            <a:r>
              <a:rPr lang="en-GB" sz="5100" b="1" dirty="0" smtClean="0">
                <a:solidFill>
                  <a:srgbClr val="002060"/>
                </a:solidFill>
                <a:latin typeface="Aharoni" pitchFamily="2" charset="-79"/>
                <a:cs typeface="Aharoni" pitchFamily="2" charset="-79"/>
              </a:rPr>
              <a:t>There are disadvantages too:</a:t>
            </a:r>
          </a:p>
          <a:p>
            <a:pPr>
              <a:buNone/>
            </a:pPr>
            <a:r>
              <a:rPr lang="en-GB" sz="3800" dirty="0" smtClean="0">
                <a:solidFill>
                  <a:srgbClr val="002060"/>
                </a:solidFill>
              </a:rPr>
              <a:t>The low-lying islands are very vulnerable and flood easily. It is difficult to protect them.</a:t>
            </a:r>
          </a:p>
          <a:p>
            <a:pPr>
              <a:buNone/>
            </a:pPr>
            <a:r>
              <a:rPr lang="en-GB" sz="3800" dirty="0" smtClean="0">
                <a:solidFill>
                  <a:srgbClr val="002060"/>
                </a:solidFill>
              </a:rPr>
              <a:t>There are poor communications. Many locals do not own their own telephone or television so it is difficult to give successful flood </a:t>
            </a:r>
            <a:r>
              <a:rPr lang="en-GB" sz="3800" dirty="0" smtClean="0">
                <a:solidFill>
                  <a:srgbClr val="002060"/>
                </a:solidFill>
              </a:rPr>
              <a:t>warnings due to power and phone lines being washed or cut down from flooding</a:t>
            </a:r>
            <a:endParaRPr lang="en-GB" sz="3800" dirty="0" smtClean="0">
              <a:solidFill>
                <a:srgbClr val="002060"/>
              </a:solidFill>
            </a:endParaRPr>
          </a:p>
          <a:p>
            <a:pPr>
              <a:buNone/>
            </a:pPr>
            <a:endParaRPr lang="en-US" dirty="0" smtClean="0"/>
          </a:p>
          <a:p>
            <a:pPr>
              <a:buNone/>
            </a:pPr>
            <a:r>
              <a:rPr lang="en-US" dirty="0" smtClean="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used</a:t>
            </a:r>
            <a:endParaRPr lang="en-GB" dirty="0"/>
          </a:p>
        </p:txBody>
      </p:sp>
      <p:sp>
        <p:nvSpPr>
          <p:cNvPr id="3" name="Content Placeholder 2"/>
          <p:cNvSpPr>
            <a:spLocks noGrp="1"/>
          </p:cNvSpPr>
          <p:nvPr>
            <p:ph idx="1"/>
          </p:nvPr>
        </p:nvSpPr>
        <p:spPr/>
        <p:txBody>
          <a:bodyPr>
            <a:normAutofit/>
          </a:bodyPr>
          <a:lstStyle/>
          <a:p>
            <a:pPr>
              <a:buNone/>
            </a:pPr>
            <a:r>
              <a:rPr lang="en-US" dirty="0" smtClean="0"/>
              <a:t>Bangladesh is a very poor country and so has less money to spend on flood defenses as compares to rich countries.</a:t>
            </a:r>
            <a:r>
              <a:rPr lang="en-GB" dirty="0" smtClean="0"/>
              <a:t>  Most people in Bangladesh do not earn enough to pay </a:t>
            </a:r>
            <a:r>
              <a:rPr lang="en-GB" dirty="0" smtClean="0"/>
              <a:t>for insurance against flooding, so when there are floods they risk loosing every thing.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responses they have	</a:t>
            </a:r>
            <a:endParaRPr lang="en-GB" dirty="0"/>
          </a:p>
        </p:txBody>
      </p:sp>
      <p:sp>
        <p:nvSpPr>
          <p:cNvPr id="3" name="Content Placeholder 2"/>
          <p:cNvSpPr>
            <a:spLocks noGrp="1"/>
          </p:cNvSpPr>
          <p:nvPr>
            <p:ph idx="1"/>
          </p:nvPr>
        </p:nvSpPr>
        <p:spPr/>
        <p:txBody>
          <a:bodyPr>
            <a:normAutofit fontScale="77500" lnSpcReduction="20000"/>
          </a:bodyPr>
          <a:lstStyle/>
          <a:p>
            <a:r>
              <a:rPr lang="en-GB" sz="3400" b="1" i="1" dirty="0" smtClean="0">
                <a:latin typeface="AR JULIAN" pitchFamily="2" charset="0"/>
              </a:rPr>
              <a:t>Short-term responses to flooding:</a:t>
            </a:r>
          </a:p>
          <a:p>
            <a:r>
              <a:rPr lang="en-GB" b="1" i="1" dirty="0" smtClean="0"/>
              <a:t>Food aid from the Government and other countries.</a:t>
            </a:r>
          </a:p>
          <a:p>
            <a:r>
              <a:rPr lang="en-GB" b="1" i="1" dirty="0" smtClean="0"/>
              <a:t>Water purification tablets.</a:t>
            </a:r>
          </a:p>
          <a:p>
            <a:r>
              <a:rPr lang="en-GB" b="1" i="1" dirty="0" smtClean="0"/>
              <a:t>People repaired e</a:t>
            </a:r>
            <a:r>
              <a:rPr lang="en-GB" b="1" i="1" dirty="0" smtClean="0"/>
              <a:t>mbankments</a:t>
            </a:r>
            <a:r>
              <a:rPr lang="en-GB" b="1" i="1" dirty="0" smtClean="0"/>
              <a:t> and helped to rescue people.</a:t>
            </a:r>
          </a:p>
          <a:p>
            <a:r>
              <a:rPr lang="en-GB" b="1" i="1" dirty="0" smtClean="0"/>
              <a:t>Free seed given to farmers.</a:t>
            </a:r>
          </a:p>
          <a:p>
            <a:r>
              <a:rPr lang="en-GB" sz="3300" b="1" i="1" dirty="0" smtClean="0">
                <a:latin typeface="AR JULIAN" pitchFamily="2" charset="0"/>
              </a:rPr>
              <a:t>Long-term responses:</a:t>
            </a:r>
          </a:p>
          <a:p>
            <a:r>
              <a:rPr lang="en-GB" b="1" i="1" dirty="0" smtClean="0"/>
              <a:t>Building embankments.</a:t>
            </a:r>
          </a:p>
          <a:p>
            <a:r>
              <a:rPr lang="en-GB" b="1" i="1" dirty="0" smtClean="0"/>
              <a:t>Building raised flood shelters.</a:t>
            </a:r>
          </a:p>
          <a:p>
            <a:r>
              <a:rPr lang="en-GB" b="1" i="1" dirty="0" smtClean="0"/>
              <a:t>Introducing flood warning systems.</a:t>
            </a:r>
          </a:p>
          <a:p>
            <a:r>
              <a:rPr lang="en-GB" b="1" i="1" dirty="0" smtClean="0"/>
              <a:t>Emergency planning.</a:t>
            </a:r>
          </a:p>
          <a:p>
            <a:r>
              <a:rPr lang="en-GB" b="1" i="1" dirty="0" smtClean="0"/>
              <a:t>Dams planned.</a:t>
            </a:r>
          </a:p>
          <a:p>
            <a:r>
              <a:rPr lang="en-GB" b="1" i="1" dirty="0" smtClean="0"/>
              <a:t>Reducing deforestation.</a:t>
            </a:r>
          </a:p>
          <a:p>
            <a:endParaRPr lang="en-GB"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48</TotalTime>
  <Words>327</Words>
  <Application>Microsoft Office PowerPoint</Application>
  <PresentationFormat>On-screen Show (4:3)</PresentationFormat>
  <Paragraphs>29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Apex</vt:lpstr>
      <vt:lpstr>Impacts of climatic Hazards in Developed and in a developing country</vt:lpstr>
      <vt:lpstr>Bangladesh</vt:lpstr>
      <vt:lpstr>There are advatages and disadvanatges of living in such area</vt:lpstr>
      <vt:lpstr>Strategies used</vt:lpstr>
      <vt:lpstr>Types of responses they have </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Impacts of climatic Hazards in Developed and in a developing country</dc:title>
  <dc:creator>Keyul Shah</dc:creator>
  <cp:lastModifiedBy>Keyul Shah</cp:lastModifiedBy>
  <cp:revision>1</cp:revision>
  <dcterms:created xsi:type="dcterms:W3CDTF">2017-08-29T15:04:47Z</dcterms:created>
  <dcterms:modified xsi:type="dcterms:W3CDTF">2017-08-29T15:53:01Z</dcterms:modified>
</cp:coreProperties>
</file>