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7:32:07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10635 716 24575,'-9'0'0,"1"0"0,0 0 0,1 0 0,0 0 0,-1 0 0,1 0 0,-1 0 0,-1 0 0,-5 0 0,-2 0 0,-3 0 0,4 0 0,1 0 0,2 0 0,1 0 0,0 0 0,3 0 0,0 0 0,0 0 0,-1 0 0,-1 0 0,-6 0 0,-5 0 0,-2 0 0,0 0 0,5 0 0,4 0 0,2 0 0,0 0 0,2-1 0,2-1 0,1 0 0,-4 0 0,-7 0 0,-6-1 0,-4 1 0,3-1 0,1 3 0,3 0 0,3-1 0,1-1 0,4-1 0,2 1 0,3 2 0,2-2 0,-3 0 0,-8 0 0,-7 1 0,-4 1 0,1 0 0,5 0 0,1-2 0,0 0 0,4 0 0,0 0 0,4 1 0,1 1 0,-6 0 0,-1 0 0,-6 0 0,-2 0 0,2 0 0,2 0 0,5 0 0,5 0 0,2 0 0,1 0 0,1 0 0,-3 0 0,-3 0 0,-4 0 0,-3 0 0,-3 0 0,5 0 0,3 0 0,2 0 0,5 0 0,0 2 0,1 0 0,1 1 0,-2 3 0,-3 0 0,-4 3 0,-1 0 0,2-2 0,3-1 0,5-4 0,-1 1 0,2-1 0,1 0 0,-1 0 0,-5 1 0,-9 3 0,-5 1 0,0 1 0,4-1 0,6-2 0,5-1 0,0-1 0,2-2 0,0 1 0,0 0 0,-4 1 0,-2 2 0,-4 1 0,-3 1 0,1-1 0,1-1 0,3-1 0,1-1 0,3 0 0,4-1 0,-1 0 0,1-2 0,-7 0 0,-8 2 0,-4 1 0,2 0 0,5 1 0,1-2 0,4 2 0,-3-2 0,4 1 0,3-2 0,2 0 0,1-1 0,-4 1 0,-5 1 0,-5 3 0,-5-1 0,-1-1 0,2-1 0,3 0 0,4 1 0,5-1 0,4 0 0,1-2 0,0 0 0,-7 0 0,-8 2 0,-3 1 0,2 0 0,1 0 0,4 0 0,0-1 0,2 0 0,5-2 0,3 1 0,2-1 0,-2 0 0,-6 0 0,-5 0 0,-8 0 0,-1 0 0,4 0 0,2 0 0,6 0 0,4 0 0,1 0 0,1 0 0,2 0 0,3 0 0,0 0 0,-2 0 0,-5 0 0,-9 0 0,-7 0 0,-4-3 0,-3-2 0,1-2 0,0-3 0,5 1 0,4 1 0,2 1 0,7 1 0,0-1 0,5 2 0,2-1 0,1 2 0,5 0 0,0 0 0,1 2 0,-5-2 0,-5 2 0,-3-2 0,-3-2 0,-2 1 0,-3-1 0,-3-1 0,0 1 0,2-1 0,3 1 0,4 1 0,4 0 0,4 2 0,3 2 0,3-1 0,-1 0 0,-2 1 0,-1 1 0,-2-1 0,-3 1 0,0 0 0,2 0 0,0 0 0,0 0 0,-2 0 0,-5 0 0,0 0 0,-1 0 0,1 0 0,4 0 0,3 0 0,-3 0 0,-2 0 0,-4 0 0,0 0 0,5 0 0,0 0 0,3 0 0,-5 0 0,-2 0 0,0 0 0,0 0 0,6 0 0,0 0 0,1 0 0,1 0 0,-2 0 0,-1 0 0,-2 2 0,-2 0 0,2 2 0,3 0 0,3 0 0,2-1 0,1 1 0,-1-1 0,0 0 0,1-1 0,-1-2 0,-3 2 0,-1 0 0,-2 1 0,1 1 0,2 0 0,1-1 0,-1 0 0,2-1 0,-4 1 0,-3 1 0,-1 1 0,0 1 0,5-2 0,1 0 0,2 0 0,0-2 0,-3 1 0,-2 1 0,-1 1 0,-1 1 0,1-2 0,-1-1 0,4 0 0,1-1 0,-2 1 0,-1 3 0,-3 0 0,-1 1 0,2-1 0,2-1 0,1 0 0,-3-1 0,0 0 0,-2 2 0,0-2 0,2 2 0,2-2 0,0 0 0,2 1 0,-1-1 0,-3 1 0,-1 0 0,-3-1 0,1-1 0,3 0 0,2-2 0,3 2 0,2-1 0,0-2 0,-4 1 0,0 0 0,-6 2 0,-2-1 0,4 0 0,4-2 0,4 0 0,0 0 0,0 0 0,-4 0 0,-1 0 0,-2 0 0,-2 0 0,-1 0 0,-2 0 0,0 0 0,0 0 0,3 0 0,-2 0 0,1 0 0,0 0 0,1 0 0,1 0 0,1 0 0,2 0 0,1 0 0,2 0 0,4-2 0,2 0 0,4-2 0,0 1 0,-1-1 0,-1 0 0,1 0 0,0 1 0,-2-1 0,-4-2 0,-4 0 0,-4-2 0,-4 0 0,-2-2 0,-3-2 0,-5-1 0,2-1 0,0 2 0,4 0 0,5 1 0,3 4 0,3-1 0,2 0 0,1 1 0,1-1 0,2 1 0,3 1 0,-1 2 0,2 1 0,-1 2 0,-1-1 0,-2 0 0,-3 0 0,-3-1 0,0-1 0,0 0 0,0 0 0,1 0 0,-2 2 0,3-1 0,1 1 0,2 2 0,2 0 0,1 0 0,-1 0 0,-1 0 0,-3 0 0,-2 0 0,-4 0 0,-2 0 0,-3 0 0,-2 0 0,2 0 0,0 0 0,1 0 0,-1 0 0,-1 0 0,-2 0 0,0 0 0,2 0 0,0 0 0,4 0 0,2 1 0,3 2 0,1-1 0,3 0 0,2-2 0,0 0 0,-1 1 0,-3 2 0,-2 1 0,-2 0 0,0 0 0,1 0 0,1-1 0,-4 0 0,-2 0 0,-5 1 0,0 1 0,5-1 0,0 1 0,4-3 0,2 0 0,2 0 0,2 0 0,-1 0 0,-1 0 0,-2 0 0,-4 0 0,-1 0 0,-3 0 0,-3-2 0,0 0 0,-2 2 0,0 1 0,1-1 0,0 2 0,-2-2 0,0 0 0,-1 0 0,0-1 0,3-1 0,3 0 0,6 0 0,5 0 0,3 0 0,3 0 0,1 0 0,-2 0 0,0 0 0,0 0 0,-2 0 0,-1 0 0,-1 0 0,-5 0 0,-3 0 0,-5 0 0,-1 0 0,0 0 0,0 0 0,1 0 0,-1 0 0,4 0 0,0 0 0,-1 0 0,1 0 0,-2 0 0,2-2 0,2 0 0,1 0 0,3 0 0,3 2 0,2-1 0,3 1 0,-1 0 0,-1-1 0,-5-1 0,-6-1 0,-1 1 0,-3 0 0,-1-1 0,-1 1 0,-1-1 0,4 3 0,1 0 0,2 0 0,-2 0 0,-2 0 0,-1 0 0,2 0 0,0-2 0,0 0 0,3-1 0,1 1 0,5 1 0,0-1 0,0 0 0,1 0 0,-1 1 0,1 0 0,3 1 0,0 0 0,3 0 0,-2 0 0,-3 0 0,0 0 0,-4 0 0,0 0 0,-4 0 0,-1 0 0,-2 0 0,-1 0 0,-2 0 0,-2 0 0,1 0 0,2 0 0,2 0 0,0 0 0,0 0 0,-2 0 0,2 0 0,0 0 0,0 0 0,3 0 0,-2 0 0,3 0 0,-1 0 0,0 0 0,-1 0 0,-3 0 0,-4-2 0,0 0 0,0-3 0,2 1 0,0-1 0,1 0 0,0 2 0,1 1 0,2 1 0,3-1 0,2-1 0,0 1 0,0 2 0,1-1 0,4 1 0,2 0 0,3 0 0,0-1 0,1-1 0,-1 0 0,-3 0 0,-3 2 0,-3 0 0,-2 0 0,-2 0 0,-2-1 0,-5 1 0,-1 0 0,-2 0 0,-1 0 0,-1 0 0,-4 0 0,-5 2 0,0 3 0,0 2 0,2 3 0,1 0 0,3-2 0,8-2 0,5-1 0,7-1 0,5 0 0,0-1 0,2-2 0,0-1 0,2 1 0,-2 1 0,-2 0 0,-4 0 0,-5-2 0,-3 0 0,0 0 0,-1 0 0,1 2 0,3 0 0,0 1 0,1-1 0,-4-2 0,-1 0 0,0 0 0,3 0 0,4 0 0,4 0 0,3 0 0,2 0 0,1 0 0,0 0 0,0 0 0,-3 0 0,-2 0 0,-2 0 0,0 0 0,-1 0 0,1 0 0,-1 0 0,2 0 0,0 0 0,0 0 0,1 0 0,2 0 0,3 0 0,0 0 0,-1 0 0,-2 0 0,-2 0 0,-1 0 0,0 0 0,0 0 0,0 0 0,2 0 0,1 0 0,2 0 0,1 0 0,-1 0 0,0 0 0,-2 0 0,-1 0 0,1 0 0,0 0 0,3 0 0,0 0 0,-1 0 0,-1 0 0,-1 1 0,-3 1 0,2 1 0,1 1 0,1-2 0,2 1 0,-1 1 0,0 0 0,0 0 0,-2-3 0,0 0 0,0-1 0,1 0 0,2 0 0,0 0 0,-1 0 0,0-2 0,2-1 0,1-3 0,1-1 0,0-1 0,0 0 0,1-2 0,-1-1 0,0 0 0,0 0 0,2 0 0,0 1 0,2-3 0,-1 0 0,-1 1 0,0-2 0,0 3 0,1-2 0,1 2 0,-2-1 0,0 2 0,0 0 0,0 2 0,2-3 0,0-3 0,0-9 0,0-4 0,0-1 0,0 3 0,0 11 0,0 2 0,0 3 0,0 2 0,0-1 0,0 0 0,0 0 0,0 0 0,0 1 0,0 1 0,0-2 0,0 1 0,0-1 0,0 0 0,0 1 0,0-1 0,0 1 0,0-1 0,0-2 0,0 0 0,0 0 0,0-3 0,0 2 0,0 0 0,0 0 0,0 2 0,0 0 0,0 1 0,0 0 0,0 0 0,0 1 0,0-2 0,0-2 0,0 1 0,0 1 0,0 1 0,0 1 0,1 1 0,5 2 0,4 2 0,4 2 0,3-4 0,0-1 0,0-1 0,1-1 0,0 1 0,0 0 0,0 0 0,-1 0 0,-2 4 0,-2-2 0,-3 2 0,0-1 0,-3 2 0,0 1 0,0 0 0,0 0 0,1 0 0,-1 0 0,1 0 0,2 0 0,-1 0 0,0 0 0,-1 0 0,-1 0 0,0 0 0,0 0 0,-1 0 0,1 0 0,0 0 0,1 0 0,0 0 0,0 0 0,0 0 0,0 0 0,-1 0 0,0 0 0,-1 0 0,1 0 0,1 0 0,0 0 0,0 0 0,-1 0 0,0 0 0,0 0 0,0 0 0,0 0 0,1 0 0,-1-2 0,1 0 0,0 0 0,0 0 0,0 2 0,0 0 0,-1 0 0,-1 0 0,1 0 0,0 0 0,0 0 0,1 0 0,1 0 0,-1 0 0,-1 0 0,1 0 0,-1 0 0,0-2 0,-1 0 0,1 0 0,3 1 0,0 0 0,2 1 0,1 0 0,0 0 0,-1 0 0,1 0 0,-2 0 0,-1 0 0,-2 0 0,-1 0 0,1 0 0,0 0 0,0 0 0,2 0 0,1 0 0,-2 0 0,0 0 0,-1 0 0,1 0 0,3 0 0,0 0 0,1 0 0,0 0 0,-3 0 0,3 0 0,-3 0 0,1 0 0,0 0 0,-2 0 0,2 0 0,0 0 0,1 0 0,1 0 0,0 0 0,0 0 0,-1 0 0,0 0 0,-1 0 0,0 0 0,0 0 0,1 0 0,-1 0 0,1 0 0,-1 0 0,0 0 0,1 0 0,-2 0 0,0 0 0,0 0 0,-1 0 0,0 0 0,3 0 0,-1 0 0,1 0 0,1 0 0,-2 0 0,1 0 0,-2 0 0,1 0 0,1 0 0,-1 0 0,3 0 0,1 0 0,0 0 0,3 0 0,-1 0 0,1 0 0,-1 0 0,-2 0 0,0 0 0,0 0 0,0 0 0,3 0 0,-3 0 0,1 0 0,-3 0 0,0 0 0,0 0 0,-3 0 0,-1 0 0,-2 0 0,0 1 0,0 1 0,0 0 0,1-1 0,0 0 0,0-1 0,0 0 0,0 2 0,0 0 0,-1 0 0,-1-1 0,1-1 0,0 0 0,1 0 0,1 0 0,2 0 0,-1 0 0,2 0 0,-1 2 0,-1 0 0,2 0 0,-2 0 0,-1-2 0,0 0 0,-2 0 0,3 2 0,0 0 0,0 0 0,3 0 0,-3-2 0,1 0 0,1 0 0,1 0 0,2 0 0,3 0 0,-1 0 0,1 0 0,0 0 0,-1 0 0,3 0 0,-1 0 0,-2 0 0,1 0 0,-3 0 0,2 0 0,0 0 0,1 0 0,0 0 0,0 0 0,-1 0 0,1 0 0,-1 0 0,-3 0 0,1 0 0,0 0 0,1 0 0,3 0 0,0 0 0,3 0 0,1 0 0,0 0 0,-2 0 0,0 0 0,-2 0 0,0 0 0,3 0 0,-1 0 0,4 0 0,-1 0 0,0 0 0,-1 0 0,-2 0 0,-1 0 0,-5 0 0,2 0 0,0 0 0,2 0 0,0 0 0,-1 0 0,0 0 0,0 0 0,0 0 0,-1 0 0,1 0 0,-3 0 0,0 0 0,-2 0 0,2 0 0,2 0 0,2 0 0,1 0 0,-2 0 0,3 0 0,-1 0 0,0 0 0,-1 0 0,1 2 0,0 0 0,3 0 0,0 0 0,1-1 0,-1-1 0,-1 0 0,-2 0 0,-2 0 0,-3 0 0,0 0 0,0 0 0,0 0 0,2 0 0,1 0 0,2 0 0,1 0 0,2 0 0,2 0 0,1 0 0,-1 0 0,-1 0 0,1 0 0,-2 0 0,3 0 0,-2 0 0,-1 0 0,1 0 0,-2 0 0,-2 0 0,-5 0 0,0 0 0,0-1 0,0-2 0,0 1 0,1 0 0,1 0 0,2-1 0,1 0 0,2-1 0,-1 2 0,-1-1 0,1 1 0,-1 0 0,1 0 0,0 0 0,0 0 0,0 0 0,-2-1 0,-1 1 0,-3 0 0,-2 2 0,2-2 0,-1 0 0,0 0 0,3 0 0,0 0 0,2 0 0,1-1 0,0-1 0,1 1 0,-1 1 0,-2 0 0,-3 0 0,0 0 0,0 0 0,3-2 0,-1 2 0,3-3 0,1 1 0,0-1 0,-1 0 0,-3 1 0,-2 0 0,2 1 0,0 2 0,2-1 0,3 0 0,-1 0 0,2 0 0,0 1 0,-2 1 0,-3 0 0,-3 0 0,-3 0 0,-3 0 0,0 0 0,-2 0 0,1 0 0,0 0 0,0 0 0,-1 0 0,1 0 0,2 0 0,4 0 0,4 0 0,2 0 0,3 0 0,2 0 0,-1 0 0,-1 0 0,-3 0 0,-5 0 0,0 0 0,0 0 0,-1 0 0,1 0 0,0 0 0,1 0 0,1 0 0,1 0 0,-1 0 0,0 0 0,0 0 0,2 0 0,3 0 0,2 0 0,1 0 0,-1 0 0,-2 0 0,-2 0 0,-2 0 0,0 0 0,-3 0 0,-2 0 0,-2 0 0,-1 0 0,2 0 0,1 0 0,2 0 0,-2 1 0,2 1 0,0 0 0,0 0 0,0-2 0,0 0 0,-2 0 0,0 0 0,2 0 0,-1 0 0,1 0 0,0 0 0,-2 0 0,0 2 0,-1 0 0,-1 0 0,0 0 0,2-2 0,0 0 0,2 0 0,2 0 0,2 2 0,2 0 0,0 0 0,1 0 0,-3-1 0,-1-1 0,1 0 0,-1 1 0,2 1 0,-1 0 0,-1 2 0,0-2 0,-2 1 0,0 1 0,-1-2 0,-3 0 0,0 0 0,1 0 0,0 0 0,3 0 0,2 1 0,-1 0 0,1 1 0,0 2 0,-1-1 0,0 1 0,-3-2 0,-1-1 0,0 0 0,-2-1 0,3 0 0,-1 1 0,0 0 0,2-1 0,1 0 0,1 0 0,-2 0 0,0 2 0,0-1 0,0 1 0,2 0 0,1 0 0,-1 1 0,1-1 0,0 2 0,0-1 0,-1 1 0,-3-2 0,-1-1 0,-1 0 0,0-1 0,2 2 0,0 0 0,2-2 0,3 2 0,2-1 0,-1 2 0,0-1 0,-4-2 0,0 2 0,2-2 0,0 0 0,2 2 0,-2-1 0,0-1 0,-2 0 0,-1-2 0,0 0 0,-1 0 0,-1 0 0,-1 0 0,1 0 0,2 2 0,2 0 0,0 0 0,1 0 0,0-2 0,0 0 0,1 0 0,-1 0 0,-3 0 0,0 2 0,-3 0 0,0 0 0,-1 0 0,-3-2 0,1 0 0,-1 0 0,0 0 0,0 0 0,0 1 0,0 1 0,3 0 0,0 0 0,2-1 0,1-1 0,0 0 0,1 0 0,-2 0 0,0 0 0,1 0 0,-2 0 0,1 0 0,-2 0 0,0 0 0,1 0 0,-1 0 0,2 0 0,0 0 0,0 0 0,1 0 0,-1 0 0,-2 0 0,2 0 0,0 0 0,2 0 0,2 0 0,1 0 0,-3 0 0,0 0 0,-2 0 0,-2 0 0,-2 0 0,-2 0 0,-1 0 0,1 0 0,1 0 0,0 0 0,0 0 0,0 0 0,0 0 0,0 0 0,-1 0 0,-1 0 0,3 0 0,0 0 0,2 0 0,2 0 0,-2 0 0,-1 0 0,-2 0 0,3 0 0,-1 0 0,0 0 0,-2 0 0,-1 0 0,0 0 0,2 0 0,1 0 0,3 0 0,0 0 0,0 0 0,-1 0 0,1 0 0,-1 0 0,0 0 0,-1 0 0,-1 0 0,1 0 0,0 0 0,-1 0 0,-1 0 0,-1 0 0,0 0 0,0 0 0,1 0 0,0 0 0,1-2 0,3 0 0,2 0 0,2 0 0,3 1 0,4-1 0,1-1 0,-2 1 0,-4 0 0,-4 0 0,0-2 0,3 0 0,-3 1 0,-1-1 0,-1 2 0,-2-1 0,-1 0 0,-1 1 0,-1-1 0,1 0 0,0 2 0,3-2 0,-2 2 0,3-2 0,1 1 0,0 0 0,1-2 0,-3 1 0,-1 1 0,-2 0 0,-3 2 0,1-1 0,0-1 0,1 0 0,0 0 0,0 1 0,0 1 0,2-2 0,0 0 0,0 0 0,0 0 0,-1 2 0,2 0 0,2 0 0,1-2 0,0 0 0,-1 0 0,0 0 0,0 2 0,0 0 0,-1-1 0,0-1 0,0 0 0,-1 0 0,2 1 0,0-1 0,0 0 0,0-1 0,0 2 0,1 0 0,1 1 0,0 0 0,-3 0 0,1 0 0,-1 0 0,2 0 0,-1 0 0,-2 0 0,1 0 0,-1 0 0,0 0 0,-1-1 0,0-1 0,3 0 0,2 0 0,2 1 0,0 1 0,1-1 0,2 1 0,1 0 0,2 0 0,0 0 0,-3 0 0,-1 0 0,-1 0 0,0 0 0,-2 0 0,0 0 0,-1 0 0,-1 0 0,1-2 0,-2 0 0,-1-1 0,1 0 0,0 2 0,2-2 0,-2 1 0,4 1 0,-1 0 0,1-2 0,0 1 0,-1 1 0,-1 0 0,-1-1 0,-2 0 0,-1 0 0,0 0 0,0 2 0,1 0 0,-1 0 0,2-2 0,-1 0 0,4-1 0,-2 1 0,-1 2 0,0-1 0,-1-1 0,2 0 0,1 0 0,-2 0 0,0-1 0,0 1 0,-2 0 0,1 2 0,-1 0 0,-2-1 0,2-1 0,-3-1 0,3-1 0,2 1 0,0-1 0,2 2 0,0-3 0,2 1 0,-2 1 0,2 1 0,-2 2 0,-2-1 0,2-1 0,-1-1 0,2 1 0,1 2 0,1 0 0,0 0 0,-1-1 0,-1 1 0,-3 0 0,-1 0 0,0 0 0,4 0 0,-1 0 0,0 0 0,1 0 0,-1 0 0,1 0 0,-1 0 0,-1 0 0,-1 0 0,-1 0 0,-1 0 0,-1 0 0,-1 0 0,2 0 0,-1 0 0,1 0 0,1 0 0,-1 2 0,0 0 0,1 0 0,-1 0 0,2-1 0,2 1 0,0 1 0,3 0 0,-1 0 0,-1-1 0,-1 2 0,-2-2 0,0 1 0,3-2 0,0-1 0,1 2 0,-2 0 0,-1 0 0,1 0 0,-2-2 0,2 2 0,0 1 0,0-1 0,0 0 0,-1-2 0,-2 0 0,2 0 0,1 0 0,2 0 0,1 1 0,-2 2 0,-2-1 0,-1 0 0,-2-2 0,0 0 0,-2 1 0,0 1 0,1 0 0,1 0 0,-1-2 0,0 2 0,-1 0 0,-1 0 0,-1 0 0,-1-2 0,1 1 0,0 1 0,0 0 0,1-1 0,0 0 0,0-1 0,0 0 0,0 0 0,-1 0 0,0 0 0,-1 0 0,1 1 0,1 1 0,0 0 0,0 0 0,0-2 0,0 0 0,0 0 0,-1 0 0,-1 2 0,-3 1 0,-1 2 0,-2 2 0,-2-1 0,0-1 0,0 0 0,0 0 0,2 2 0,0 0 0,0 1 0,0-1 0,0 0 0,0-1 0,0 1 0,-1-1 0,-1 0 0,0 0 0,0 0 0,2 1 0,0 0 0,0 0 0,-2 0 0,0 1 0,0-1 0,0-1 0,2 1 0,0 1 0,0 2 0,0 2 0,0 1 0,-1-2 0,-1-1 0,0-2 0,0 0 0,2-1 0,0 0 0,-2 1 0,0-1 0,0 1 0,1-1 0,1 1 0,0 1 0,0 0 0,0 2 0,0 0 0,0-1 0,0 1 0,0-3 0,0 1 0,0-2 0,0 0 0,0 0 0,0 0 0,0 0 0,0 1 0,0 0 0,0 0 0,0-1 0,0-1 0,0 1 0,0 0 0,0 1 0,0 0 0,0-1 0,0-1 0,0 1 0,0 1 0,0 0 0,0-1 0,0 0 0,0 0 0,0 0 0,0 1 0,0-1 0,0 0 0,0 0 0,0 1 0,0-1 0,0 1 0,0-1 0,-2-2 0,-1-1 0,-3-2 0,-1 0 0,0-1 0,0 1 0,1 1 0,3 1 0,1 1 0,2 2 0,0 1 0,0 0 0,0-1 0,0 0 0,0 0 0,0 0 0,-2-1 0,-1-2 0,-6-2 0,-2-1 0,0-1 0,-1 0 0,4 0 0,-2-2 0,0 0 0,-3-1 0,2 1 0,1 2 0,0 0 0,0-1 0,-2-1 0,0 0 0,1 0 0,2 0 0,3 0 0,0 0 0,0 0 0,-1 0 0,0 0 0,-1 0 0,1 0 0,-1 2 0,1 0 0,0 0 0,-1-1 0,1-1 0,0 0 0,-1 0 0,0 2 0,1 0 0,1-2 0,2-1 0,3-3 0,0 2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7:32:43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675 1007 24575,'9'0'0,"2"0"0,9 0 0,5 0 0,8 0 0,2 0 0,-1 0 0,5 0 0,-1 0 0,0 0 0,1 0 0,2 0 0,2 0 0,6 0 0,0 0 0,-1 0 0,2 0 0,-3 0 0,-3 0 0,-4 0 0,-7 0 0,-6 0 0,3 0 0,-2 0 0,4 0 0,-3 0 0,-1 0 0,-2 0 0,-1 0 0,0 2 0,-4 0 0,-3 1 0,-1-1 0,-2-2 0,2 1 0,1 2 0,0-1 0,0 0 0,-1 0 0,1 0 0,-3 0 0,-2 0 0,-1-2 0,0 2 0,-1-1 0,0 1 0,-2 0 0,-1-2 0,0 1 0,0-1 0,2 0 0,2 0 0,1 0 0,4 1 0,0 1 0,3 0 0,2 1 0,2-3 0,-1 2 0,1 0 0,0 1 0,-3-1 0,-3-2 0,-4 1 0,1 1 0,0 0 0,2 0 0,1-2 0,0 1 0,-1-1 0,1 0 0,0 1 0,-1 2 0,-1-1 0,-2 0 0,3-2 0,1 0 0,2 0 0,2 0 0,-1 0 0,0 0 0,2 0 0,-2 2 0,2 0 0,-3 0 0,0 0 0,1-2 0,0 1 0,4 2 0,0-1 0,2 0 0,1-2 0,1 0 0,0 0 0,0 0 0,-4 0 0,2 0 0,0 0 0,2 0 0,4 0 0,0 0 0,1 0 0,-2 0 0,-3 0 0,3 0 0,-3 0 0,-1 0 0,1 0 0,-1 0 0,4 0 0,0 0 0,0 0 0,1 0 0,3 0 0,-1 2 0,-3 1 0,-2-1 0,-3 0 0,1 0 0,3 0 0,2 0 0,-1 2 0,1-1 0,-3 0 0,0-1 0,-5-2 0,0 1 0,-1 2 0,1-1 0,1 0 0,0-2 0,-2 1 0,0-1 0,0 0 0,-1 0 0,0 0 0,-3 0 0,1 0 0,-1 1 0,5 1 0,1 0 0,1 0 0,2-2 0,-2 1 0,3-1 0,-1 0 0,-1 0 0,-3 0 0,0 0 0,-1 0 0,1 0 0,4 0 0,-2 0 0,2 0 0,-2 0 0,0 0 0,0 0 0,-4 0 0,-1 0 0,-1 0 0,-1 0 0,3 0 0,0 0 0,1 0 0,0 0 0,-2 0 0,1 0 0,0 0 0,0 0 0,-3 0 0,0 0 0,-3 0 0,1 0 0,4 0 0,-1 0 0,0 0 0,-1 0 0,-2-2 0,0-1 0,-3 1 0,2-1 0,0 1 0,1-1 0,1 1 0,0 0 0,-1-1 0,3-1 0,-1-1 0,1 2 0,-3-1 0,-5 2 0,-1 0 0,-1 0 0,1 2 0,0-1 0,1-1 0,2-1 0,0 1 0,0 2 0,-2 0 0,-3-2 0,-1 1 0,-3-1 0,1 0 0,1 1 0,-2-1 0,-1-3 0,-3-2 0,-1-2 0,-1 0 0,0 2 0,0 0 0,0-2 0,0-6 0,2-2 0,1-3 0,3-1 0,0-1 0,0-4 0,0-3 0,-2 3 0,1-1 0,-1 5 0,1 3 0,-3 2 0,0 3 0,-1 1 0,1 2 0,0 2 0,0 0 0,-2 0 0,1 0 0,-1 1 0,0 1 0,0-2 0,0-2 0,0-5 0,0-5 0,0-1 0,0-1 0,0 0 0,0 1 0,0 2 0,0-1 0,0 1 0,0 1 0,0 0 0,0 1 0,0 2 0,0 0 0,0 1 0,0 2 0,0 2 0,0-2 0,0 2 0,0-2 0,0 0 0,0 2 0,0 0 0,0 1 0,0-1 0,0 1 0,0 1 0,0 2 0,0 0 0,0-1 0,0 1 0,0-1 0,0 1 0,0 0 0,0-4 0,0 0 0,0 0 0,-2-2 0,0 3 0,-2-1 0,0 0 0,0 4 0,-1 3 0,1 1 0,-1 2 0,0-2 0,-1 0 0,-2 1 0,0-2 0,0-2 0,0 2 0,1 0 0,0 2 0,0 2 0,0 0 0,-1 0 0,1 0 0,0 0 0,-1 0 0,1 0 0,0 0 0,-1 0 0,1 0 0,-2 0 0,0 0 0,-2 0 0,-3 0 0,0 0 0,2 0 0,-1 0 0,2 0 0,-1 0 0,-1 0 0,0 0 0,-2 0 0,-1 0 0,-1 0 0,-3 0 0,-3 0 0,-1 0 0,1 0 0,0 0 0,5 0 0,-2 0 0,1 0 0,-1 0 0,-4 0 0,-3 0 0,-1 0 0,-2 0 0,-3 0 0,1 0 0,0 0 0,5 0 0,5 0 0,-2 0 0,0 0 0,-4 0 0,-3 0 0,0 0 0,-2 0 0,-1 0 0,1 0 0,4 0 0,2 0 0,3 0 0,-1 0 0,-3-1 0,-1-2 0,-1 1 0,1 0 0,-1-1 0,0 0 0,2 1 0,2 0 0,0 2 0,-2 0 0,0 0 0,-3-2 0,-1 0 0,-1-1 0,-2 1 0,0 2 0,2-1 0,-2 1 0,0 0 0,1 0 0,-1-2 0,0 0 0,-2-1 0,-4 1 0,-1 1 0,-1 1 0,-1 0 0,1 0 0,4 0 0,5 0 0,2 0 0,0 0 0,-5 0 0,-4 0 0,-1 0 0,0 0 0,-1 0 0,0 0 0,1 0 0,3 0 0,6 0 0,1 0 0,1 0 0,-2 0 0,-6 0 0,0 0 0,-3 0 0,0-3 0,-1 1 0,4-1 0,1 1 0,4 1 0,2 1 0,-4 0 0,1 0 0,-3 0 0,0 0 0,-5 0 0,-2 0 0,-5 0 0,-2 0 0,0 0 0,2 0 0,2 0 0,0 0 0,1 0 0,-6 0 0,-1 0 0,3 2 0,-2 1 0,2 2 0,5 0 0,4-1 0,3 1 0,1-3 0,-3 3 0,-1-2 0,-1 0 0,0 0 0,-2-3 0,-2 0 0,-2 3 0,-3 0 0,-3 2 0,1 1 0,-1-1 0,-1 0 0,2 0 0,-9 3 0,4-2 0,-1 0 0,5 0 0,8-3 0,2 0 0,8-1 0,2-2 0,1 0 0,2 0 0,-2 0 0,1 0 0,0 0 0,0 0 0,3 0 0,3 0 0,6 0 0,4 0 0,4 0 0,0 0 0,-1 0 0,2 0 0,2 0 0,-1 0 0,-2 0 0,-2 0 0,1 0 0,1 0 0,2 0 0,2 0 0,-1 0 0,1 0 0,2 1 0,3 3 0,2 1 0,1 4 0,2 8 0,0 9 0,1 4 0,2 5 0,0-3 0,0 1 0,1-1 0,0-2 0,-1-4 0,1-2 0,-1-6 0,0 1 0,0-3 0,-2 0 0,2 1 0,-2-1 0,1 2 0,0-1 0,0 1 0,-1 0 0,2-1 0,-2-2 0,1 0 0,-2 0 0,1 0 0,0 5 0,2 0 0,0 3 0,-1 0 0,-1 1 0,-2-1 0,0-5 0,0 1 0,0-1 0,0 0 0,0 0 0,0-3 0,2 1 0,0-2 0,0-1 0,0-1 0,-2 1 0,0-1 0,0 1 0,0-1 0,0 1 0,0 2 0,1-2 0,1-2 0,0-2 0,0-1 0,-2 0 0,2-1 0,1 0 0,1 0 0,-1 0 0,-1 1 0,0 0 0,0 0 0,0 4 0,1 2 0,-1 0 0,0-2 0,-1-3 0,1-3 0,2-1 0,1-4 0,2-1 0,0 0 0,0 0 0,0 0 0,0 0 0,0 0 0,0 0 0,0-1 0,0-1 0,0 0 0,0-1 0,0 1 0,0 0 0,-2-1 0,1 1 0,0-1 0,0 2 0,0-1 0,-1-1 0,0 1 0,-1-1 0,0 1 0,2 0 0,-2-1 0,2 1 0,-3-2 0,1 0 0,0 1 0,1 0 0,2-1 0,1 0 0,0 0 0,0 0 0,-2-1 0,0 1 0,-2 1 0,1 0 0,2 1 0,1-2 0,0 2 0,0-2 0,0 0 0,-2 0 0,0 0 0,-1 0 0,0 1 0,2 1 0,-1-1 0,2 1 0,0-2 0,0 0 0,0 2 0,-1-2 0,0 2 0,0 0 0,1 1 0,-1 0 0,-1-1 0,2-2 0,-1 1 0,1 0 0,0-1 0,-1 2 0,0 0 0,0 0 0,0 2 0,1 0 0,0 0 0,-1 0 0,-1 0 0,1 0 0,0 0 0,1 0 0,0 0 0,0 0 0,0-2 0,0 0 0,-1 0 0,0 0 0,0 2 0,0 0 0,0 0 0,1 0 0,-1 0 0,0-1 0,0-1 0,0 0 0,1 0 0,0 2 0,0-1 0,-4 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7:30:12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1 216 24575,'0'9'0,"0"-1"0,0 1 0,0 4 0,0 3 0,0 11 0,0 5 0,0 3 0,0 2 0,0-8 0,0-3 0,0-4 0,0-4 0,1-2 0,1-1 0,0-4 0,0-2 0,-2-1 0,0 0 0,0-1 0,0 0 0,0 0 0,0 1 0,0 6 0,0 5 0,0 6 0,0 4 0,0 0 0,0-3 0,0-4 0,0-4 0,0-5 0,0-2 0,0-2 0,0 0 0,0-1 0,0 0 0,0 0 0,0-1 0,0 4 0,0 5 0,0 9 0,0 12 0,0 5 0,0 3 0,0-1 0,0-7 0,0-4 0,0-3 0,0-3 0,0-4 0,0-4 0,0-4 0,0-4 0,0 0 0,0 1 0,0 3 0,0 7 0,0 7 0,0 5 0,0 8 0,0 3 0,0 5 0,0-1 0,0-2 0,0-4 0,0-5 0,0-6 0,0-4 0,0 1 0,0 0 0,2 3 0,0 2 0,1-1 0,-1 2 0,-2 0 0,0-2 0,2 1 0,1-5 0,0-1 0,1 1 0,-2 0 0,1 3 0,-1 2 0,0-1 0,1 4 0,0-2 0,-1 0 0,-1-2 0,1 0 0,1 0 0,-1 1 0,-1 3 0,1 1 0,1 4 0,0 0 0,-1-2 0,-2 0 0,0-5 0,1-6 0,1 0 0,1-2 0,-1 2 0,-1 5 0,-1 1 0,0 2 0,0 1 0,0 1 0,0-1 0,0 3 0,0-3 0,0 1 0,0 3 0,0 4 0,0 3 0,0 4 0,0 0 0,0 1 0,0 3 0,0-1 0,0-5 0,0-3 0,0 1 0,0 3 0,0 7 0,0 3 0,0-3 0,0 0 0,0-5 0,0-1 0,0-4 0,0-8 0,0-2 0,0-4 0,0 2 0,0 4 0,0-1 0,0-1 0,0-2 0,0-4 0,0-1 0,0-5 0,0 0 0,0 0 0,0 1 0,0 1 0,0 1 0,0-3 0,0 0 0,0-3 0,0 0 0,0-1 0,0-4 0,0-2 0,0-3 0,0 2 0,0 1 0,0 0 0,0 1 0,0 0 0,0 0 0,0-1 0,0-2 0,0-2 0,0-1 0,0 1 0,0 0 0,0 2 0,0 3 0,0-2 0,0 3 0,0-2 0,0-1 0,0-1 0,0-4 0,0-2 0,0-2 0,0 0 0,0 2 0,0 3 0,0 3 0,0 2 0,0-1 0,0-2 0,0-2 0,0-3 0,0 0 0,0-2 0,0 1 0,1-2 0,5-1 0,4-3 0,4-2 0,2 0 0,0 0 0,3-1 0,7-2 0,2-1 0,-1 0 0,-2 2 0,-6 0 0,1 0 0,0 0 0,-1 0 0,3 0 0,3-1 0,3 0 0,1 1 0,0-3 0,1 3 0,-1-1 0,0 1 0,-2 0 0,0 0 0,1-1 0,0 1 0,1 1 0,2 0 0,2-1 0,2 0 0,1-3 0,0 0 0,2 3 0,-3-3 0,-4 3 0,-1-3 0,-3 1 0,2-1 0,3 1 0,-5-1 0,0 0 0,-1 3 0,1-3 0,1 1 0,0-2 0,-3 0 0,2 2 0,3 0 0,3-1 0,4 2 0,1-2 0,1 2 0,3 0 0,-3 0 0,-1 3 0,-4 0 0,-2 0 0,3 0 0,2 0 0,4 0 0,1-2 0,-1-1 0,-2 1 0,-3-1 0,0 3 0,-5 0 0,-2 0 0,0 0 0,-1 0 0,3 0 0,3 0 0,0 0 0,0 0 0,-2 0 0,-3 0 0,-1 0 0,-2 0 0,-2 0 0,-1 0 0,0 0 0,1 0 0,-3 0 0,0 0 0,-5 0 0,-2 0 0,-4 0 0,-3 0 0,-1 0 0,0-2 0,-2-1 0,-2-4 0,-1-2 0,-1-2 0,0-3 0,0-3 0,0-3 0,0-3 0,0-2 0,0 4 0,0-2 0,0 3 0,0 2 0,0-4 0,0 1 0,0 0 0,0-1 0,-2-2 0,-1 1 0,1 0 0,0 3 0,0 1 0,0-3 0,-2-2 0,-1-2 0,3 2 0,-2 2 0,1-1 0,0 2 0,-1-2 0,2 2 0,-1 3 0,-1-1 0,2 1 0,0-4 0,-2-1 0,1 2 0,0-2 0,0 1 0,0 1 0,0-1 0,0 4 0,2 0 0,-2 1 0,0-1 0,0-1 0,0-2 0,-1-2 0,1 1 0,-2-1 0,0 0 0,1 3 0,0-2 0,2 0 0,-2-4 0,0 0 0,0 0 0,-1 2 0,2 0 0,-1 0 0,1 0 0,1 2 0,-1 3 0,1 0 0,0 2 0,-2-3 0,1-2 0,0-2 0,1 1 0,-1-1 0,0-3 0,1 1 0,-1 0 0,3 0 0,0-1 0,0-4 0,-1-3 0,-2 1 0,1-2 0,0 2 0,1-3 0,1-2 0,-2-1 0,-1-2 0,-1 4 0,-1 1 0,3 0 0,-3-4 0,1-4 0,-1-2 0,0 0 0,1-1 0,2 1 0,2-3 0,0 3 0,0 4 0,-3-6 0,1-2 0,-1-3 0,0-3 0,0 5 0,0 2 0,0 2 0,-1 5 0,1 6 0,0 6 0,1 3 0,2 2 0,-2-3 0,0-4 0,-1-1 0,1 0 0,-1-2 0,0 3 0,0-4 0,1 2 0,1 3 0,-2 1 0,1 2 0,-2-1 0,0-3 0,2-1 0,-1 0 0,3-2 0,-2 2 0,-1 1 0,0 4 0,1 4 0,2 0 0,0-2 0,0-2 0,0-1 0,0-1 0,0 3 0,0 1 0,0 2 0,0 1 0,0 0 0,0 3 0,0-2 0,0-1 0,0-3 0,0-1 0,0-2 0,0 2 0,0 1 0,0-1 0,0 4 0,0-1 0,0 0 0,0-2 0,0-2 0,0-1 0,0 0 0,0 0 0,0-1 0,0 1 0,0 0 0,0 3 0,0 4 0,2 2 0,0 0 0,0-1 0,0 0 0,0 1 0,0-1 0,0 0 0,0 0 0,-2 3 0,2 5 0,-1 2 0,1 2 0,0 0 0,-1 0 0,-1 0 0,1 1 0,-1 1 0,0 0 0,0-2 0,0-5 0,0-6 0,2-6 0,0-1 0,1 0 0,-1-1 0,-2-1 0,0 0 0,0-1 0,0 2 0,0 6 0,0 6 0,0 5 0,0 4 0,0-1 0,0 0 0,0-3 0,0-6 0,0-3 0,0 0 0,0 0 0,0 1 0,0-3 0,0-3 0,0-1 0,0 3 0,0 4 0,0 5 0,0 2 0,-2 4 0,-1 4 0,-2 2 0,-2 2 0,0 0 0,-1 0 0,1 0 0,0 0 0,0 0 0,0 0 0,0 0 0,-2 0 0,-2 0 0,1 0 0,-2 0 0,0 0 0,-3 0 0,0 0 0,-1 0 0,-3 0 0,-1 0 0,-5 0 0,-3 0 0,2 0 0,1 0 0,4 0 0,5 0 0,1 0 0,2 0 0,0 0 0,0 0 0,-1 0 0,1 0 0,2 0 0,0 0 0,3 0 0,-1 0 0,1 0 0,-2 0 0,0 0 0,-2 0 0,0 0 0,0 0 0,1 0 0,0 0 0,1 0 0,-3 0 0,-3 0 0,1 0 0,3 0 0,2 0 0,1 2 0,0-1 0,-1 1 0,-1 0 0,-2-2 0,-2 2 0,0 1 0,1-1 0,1 0 0,-1-1 0,-4 1 0,-1 2 0,-2 1 0,2-2 0,0-1 0,-1-1 0,-2 1 0,-1 0 0,-5 2 0,2 1 0,-2-2 0,-9 1 0,0-2 0,-3 3 0,4-1 0,9-2 0,1 1 0,2-1 0,2 0 0,2 0 0,0 0 0,-2-2 0,-4 2 0,-2 0 0,1 0 0,0 0 0,1-1 0,2-1 0,-2 0 0,5 0 0,2 0 0,-1 0 0,0 0 0,-3 0 0,0 0 0,0 0 0,1 0 0,-1 0 0,2 0 0,-2 0 0,2 0 0,3 0 0,1 0 0,1 0 0,-1 0 0,-3 0 0,-1 0 0,0 0 0,1 0 0,3 0 0,1 0 0,1 0 0,0 0 0,0 0 0,-1 0 0,2-2 0,3 0 0,2 0 0,1 1 0,0 0 0,1 1 0,-2 0 0,-2 0 0,-3 0 0,-3 0 0,-1 0 0,-2 0 0,2 0 0,1 0 0,2 0 0,3 0 0,1 0 0,1 0 0,3 2 0,2 1 0,3 2 0,2 2 0,1-1 0,2-1 0,-1 0 0,1 1 0,-2 0 0,1 1 0,0 0 0,0-1 0,0 0 0,0 0 0,0-1 0,-2 2 0,0 0 0,0 0 0,-2-1 0,2-3 0,-2-1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55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3076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176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413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29974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8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65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2703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539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24418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652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824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16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76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290E498-6B7F-6A48-AE61-D5C8D6625007}" type="datetimeFigureOut">
              <a:rPr lang="en-CN" smtClean="0"/>
              <a:t>2025/8/18</a:t>
            </a:fld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66B8EF0-FFB4-974E-A802-D963396074E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4687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79760-283A-8FCA-F803-B6B0F5602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Business Deliverabales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F1281-F290-6163-A57B-D79B8A37E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E-Shop Pro C</a:t>
            </a:r>
            <a:r>
              <a:rPr lang="en-US" dirty="0"/>
              <a:t>u</a:t>
            </a:r>
            <a:r>
              <a:rPr lang="en-CN" dirty="0"/>
              <a:t>stomer Churn and Re</a:t>
            </a:r>
            <a:r>
              <a:rPr lang="en-US" dirty="0" err="1"/>
              <a:t>tention</a:t>
            </a:r>
            <a:r>
              <a:rPr lang="en-US" dirty="0"/>
              <a:t> An</a:t>
            </a:r>
            <a:r>
              <a:rPr lang="en-CN" dirty="0"/>
              <a:t>alysis</a:t>
            </a:r>
          </a:p>
        </p:txBody>
      </p:sp>
    </p:spTree>
    <p:extLst>
      <p:ext uri="{BB962C8B-B14F-4D97-AF65-F5344CB8AC3E}">
        <p14:creationId xmlns:p14="http://schemas.microsoft.com/office/powerpoint/2010/main" val="12587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E943-030E-4B08-7120-4BDD8485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4A45A4-7956-81E6-8C5C-F71676285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272" y="2222500"/>
            <a:ext cx="6011455" cy="3636963"/>
          </a:xfrm>
        </p:spPr>
      </p:pic>
    </p:spTree>
    <p:extLst>
      <p:ext uri="{BB962C8B-B14F-4D97-AF65-F5344CB8AC3E}">
        <p14:creationId xmlns:p14="http://schemas.microsoft.com/office/powerpoint/2010/main" val="27751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35B0-C247-1F8B-B38A-887FEF2A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04A87-F565-19A5-30DB-94D7009D2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0380" y="2222500"/>
            <a:ext cx="4631240" cy="3636963"/>
          </a:xfrm>
        </p:spPr>
      </p:pic>
    </p:spTree>
    <p:extLst>
      <p:ext uri="{BB962C8B-B14F-4D97-AF65-F5344CB8AC3E}">
        <p14:creationId xmlns:p14="http://schemas.microsoft.com/office/powerpoint/2010/main" val="149303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CA1D-90AC-4E81-9D43-6A3ABF1A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Cutomer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F8C7-9B72-841C-9615-68AAD9F0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Group customers per purchase over time </a:t>
            </a:r>
            <a:r>
              <a:rPr lang="en-US" dirty="0"/>
              <a:t>in</a:t>
            </a:r>
            <a:r>
              <a:rPr lang="en-CN" dirty="0"/>
              <a:t> Fig.7</a:t>
            </a:r>
          </a:p>
        </p:txBody>
      </p:sp>
    </p:spTree>
    <p:extLst>
      <p:ext uri="{BB962C8B-B14F-4D97-AF65-F5344CB8AC3E}">
        <p14:creationId xmlns:p14="http://schemas.microsoft.com/office/powerpoint/2010/main" val="896564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EA0-A3AE-00A1-BBB7-7DD339DF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760178-B70B-EE5D-1D8F-15E0426E3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707" y="2432707"/>
            <a:ext cx="7356584" cy="3636963"/>
          </a:xfrm>
        </p:spPr>
      </p:pic>
    </p:spTree>
    <p:extLst>
      <p:ext uri="{BB962C8B-B14F-4D97-AF65-F5344CB8AC3E}">
        <p14:creationId xmlns:p14="http://schemas.microsoft.com/office/powerpoint/2010/main" val="81336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43A0-6056-4138-EDD5-75EB31E8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Cohort.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84C11-B5C4-8949-5498-3456ED98E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A</a:t>
            </a:r>
            <a:r>
              <a:rPr lang="en-US" dirty="0"/>
              <a:t>n</a:t>
            </a:r>
            <a:r>
              <a:rPr lang="en-CN" dirty="0"/>
              <a:t>alyse cu</a:t>
            </a:r>
            <a:r>
              <a:rPr lang="en-US" dirty="0" err="1"/>
              <a:t>stomer</a:t>
            </a:r>
            <a:r>
              <a:rPr lang="en-US" dirty="0"/>
              <a:t> patterns by grouping them as seen in fig.7, which have high spikes in t so</a:t>
            </a:r>
            <a:r>
              <a:rPr lang="en-CN" dirty="0"/>
              <a:t>me months.</a:t>
            </a:r>
          </a:p>
          <a:p>
            <a:r>
              <a:rPr lang="en-CN" dirty="0"/>
              <a:t>Fig.8 </a:t>
            </a:r>
            <a:r>
              <a:rPr lang="en-US" dirty="0"/>
              <a:t>shows</a:t>
            </a:r>
            <a:r>
              <a:rPr lang="en-CN" dirty="0"/>
              <a:t> how  customers behav</a:t>
            </a:r>
            <a:r>
              <a:rPr lang="en-US" dirty="0"/>
              <a:t>e, thus churn, and the number of counts to better understand patterns to ascertain re</a:t>
            </a:r>
            <a:r>
              <a:rPr lang="en-CN" dirty="0"/>
              <a:t>tention.</a:t>
            </a:r>
          </a:p>
        </p:txBody>
      </p:sp>
    </p:spTree>
    <p:extLst>
      <p:ext uri="{BB962C8B-B14F-4D97-AF65-F5344CB8AC3E}">
        <p14:creationId xmlns:p14="http://schemas.microsoft.com/office/powerpoint/2010/main" val="29243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269B-28C7-266F-2BC3-4931742C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9DD29-1AB1-6130-8D28-9D98897DB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410" y="2222500"/>
            <a:ext cx="6161179" cy="3636963"/>
          </a:xfrm>
        </p:spPr>
      </p:pic>
    </p:spTree>
    <p:extLst>
      <p:ext uri="{BB962C8B-B14F-4D97-AF65-F5344CB8AC3E}">
        <p14:creationId xmlns:p14="http://schemas.microsoft.com/office/powerpoint/2010/main" val="322554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AC75-0F4C-579B-6258-0D4501279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Cohort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9C333-C6EF-EAAE-8ADC-944E6D99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</a:t>
            </a:r>
            <a:r>
              <a:rPr lang="en-US" dirty="0"/>
              <a:t>he total number of customers does repetitive customers over </a:t>
            </a:r>
            <a:r>
              <a:rPr lang="en-CN" dirty="0"/>
              <a:t>the entire period is 13</a:t>
            </a:r>
          </a:p>
          <a:p>
            <a:r>
              <a:rPr lang="en-CN" dirty="0"/>
              <a:t>The number of customers keeps decreasing over a period of time</a:t>
            </a:r>
            <a:r>
              <a:rPr lang="en-US" dirty="0"/>
              <a:t>, with high turnover in the early </a:t>
            </a:r>
            <a:r>
              <a:rPr lang="en-US" dirty="0" err="1"/>
              <a:t>sta</a:t>
            </a:r>
            <a:r>
              <a:rPr lang="en-CN" dirty="0"/>
              <a:t>ges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63424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F900-54A4-6743-CE7F-D6D1364D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Further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AB85-0BA7-994F-EE27-A508711B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Cu</a:t>
            </a:r>
            <a:r>
              <a:rPr lang="en-US" dirty="0" err="1"/>
              <a:t>stomer</a:t>
            </a:r>
            <a:r>
              <a:rPr lang="en-US" dirty="0"/>
              <a:t> Retention analysis should help investigate customers' turnover and churn</a:t>
            </a:r>
          </a:p>
          <a:p>
            <a:r>
              <a:rPr lang="en-US" dirty="0"/>
              <a:t>Feasibility study of customers per country to know what strategies increase retention and reduce churn to boost revenue.	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58111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B43C-ECD5-940A-3FF3-1ADEAC88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Problem:Customer Renetention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51841-CDF7-C01D-10AF-0ABCD17D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Customer</a:t>
            </a:r>
            <a:r>
              <a:rPr lang="en-US" dirty="0"/>
              <a:t> turnout keeps declining</a:t>
            </a:r>
          </a:p>
          <a:p>
            <a:r>
              <a:rPr lang="en-US" dirty="0"/>
              <a:t>Reduction in Revenue/Sales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0716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0C59-A327-3A38-C6A5-6D8DAFF3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6CA5-8C19-7C89-BAC0-C3666F4B2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oad dataset</a:t>
            </a:r>
          </a:p>
          <a:p>
            <a:r>
              <a:rPr lang="en-US" dirty="0"/>
              <a:t>E</a:t>
            </a:r>
            <a:r>
              <a:rPr lang="en-CN" dirty="0"/>
              <a:t>xplore and pe</a:t>
            </a:r>
            <a:r>
              <a:rPr lang="en-US" dirty="0"/>
              <a:t>r</a:t>
            </a:r>
            <a:r>
              <a:rPr lang="en-CN" dirty="0"/>
              <a:t>form EDA(Exploratory Analysis)</a:t>
            </a:r>
          </a:p>
          <a:p>
            <a:r>
              <a:rPr lang="en-CN" dirty="0"/>
              <a:t>Draw insights to understand Data  Features in relation to </a:t>
            </a:r>
            <a:r>
              <a:rPr lang="en-US" dirty="0"/>
              <a:t>the problem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2608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2EA4-A051-D74F-DA5E-7668D016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Exploratory Data Analysis (EDA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752C-9D66-71B4-F3BA-4B92AF2C4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067503"/>
            <a:ext cx="10554574" cy="136634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CN" dirty="0"/>
              <a:t>he dataset has details </a:t>
            </a:r>
            <a:r>
              <a:rPr lang="en-US" dirty="0"/>
              <a:t>that indicate features as shown above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4F119-DF36-AAA0-7695-E595A6158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2" y="2260857"/>
            <a:ext cx="7772400" cy="185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01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0FF6-1391-80AB-EFCA-9CF35B68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DECF3-5FF5-5DAC-EA50-BB2B3A18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CN" dirty="0"/>
              <a:t>he feature “InvoiceDate ” needs to be </a:t>
            </a:r>
            <a:r>
              <a:rPr lang="en-US" dirty="0"/>
              <a:t>formatted</a:t>
            </a:r>
            <a:r>
              <a:rPr lang="en-CN" dirty="0"/>
              <a:t> to a datetime </a:t>
            </a:r>
            <a:r>
              <a:rPr lang="en-US" dirty="0"/>
              <a:t>framework</a:t>
            </a:r>
            <a:r>
              <a:rPr lang="en-CN" dirty="0"/>
              <a:t> rather than </a:t>
            </a:r>
            <a:r>
              <a:rPr lang="en-US" dirty="0"/>
              <a:t>an object so that</a:t>
            </a:r>
            <a:r>
              <a:rPr lang="en-CN" dirty="0"/>
              <a:t> </a:t>
            </a:r>
            <a:r>
              <a:rPr lang="en-US" dirty="0"/>
              <a:t>the</a:t>
            </a:r>
            <a:r>
              <a:rPr lang="en-CN" dirty="0"/>
              <a:t> numpy </a:t>
            </a:r>
            <a:r>
              <a:rPr lang="en-US" dirty="0"/>
              <a:t>libraries</a:t>
            </a:r>
            <a:r>
              <a:rPr lang="en-CN" dirty="0"/>
              <a:t> can work </a:t>
            </a:r>
            <a:r>
              <a:rPr lang="en-US" dirty="0"/>
              <a:t>effectively,</a:t>
            </a:r>
            <a:r>
              <a:rPr lang="en-CN" dirty="0"/>
              <a:t> as in </a:t>
            </a:r>
            <a:r>
              <a:rPr lang="en-US" dirty="0"/>
              <a:t>Fig.2</a:t>
            </a:r>
            <a:endParaRPr lang="en-CN" dirty="0"/>
          </a:p>
          <a:p>
            <a:endParaRPr lang="en-US" dirty="0"/>
          </a:p>
          <a:p>
            <a:r>
              <a:rPr lang="en-US" dirty="0"/>
              <a:t>T</a:t>
            </a:r>
            <a:r>
              <a:rPr lang="en-CN" dirty="0"/>
              <a:t>he </a:t>
            </a:r>
            <a:r>
              <a:rPr lang="en-US" dirty="0"/>
              <a:t>data</a:t>
            </a:r>
            <a:r>
              <a:rPr lang="en-CN" dirty="0"/>
              <a:t> needs to </a:t>
            </a:r>
            <a:r>
              <a:rPr lang="en-US" dirty="0"/>
              <a:t>be cleaned</a:t>
            </a:r>
            <a:r>
              <a:rPr lang="en-CN" dirty="0"/>
              <a:t> as it </a:t>
            </a:r>
            <a:r>
              <a:rPr lang="en-US" dirty="0"/>
              <a:t>contains</a:t>
            </a:r>
            <a:r>
              <a:rPr lang="en-CN" dirty="0"/>
              <a:t> some </a:t>
            </a:r>
            <a:r>
              <a:rPr lang="en-US" dirty="0"/>
              <a:t>null</a:t>
            </a:r>
            <a:r>
              <a:rPr lang="en-CN" dirty="0"/>
              <a:t> values</a:t>
            </a:r>
            <a:r>
              <a:rPr lang="en-US" dirty="0"/>
              <a:t>, as in Fig.3</a:t>
            </a:r>
          </a:p>
          <a:p>
            <a:r>
              <a:rPr lang="en-US" dirty="0"/>
              <a:t>Format the feature “CustomerID” as a string (str) instead of a float in Fig.4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9566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5AA4-D281-1FD2-F3BF-E412757B5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7C71C4-7BE8-FF72-E474-D23A3E530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780" y="2222500"/>
            <a:ext cx="5378440" cy="36369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57054A-5CD5-E117-7F1A-8D4743267EE3}"/>
                  </a:ext>
                </a:extLst>
              </p14:cNvPr>
              <p14:cNvContentPartPr/>
              <p14:nvPr/>
            </p14:nvContentPartPr>
            <p14:xfrm>
              <a:off x="4285378" y="3923172"/>
              <a:ext cx="3938400" cy="349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57054A-5CD5-E117-7F1A-8D4743267E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9258" y="3917052"/>
                <a:ext cx="3950640" cy="3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02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3D94-9204-9817-ED0E-12CCA913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70DDF2-FE35-C169-8812-01EDC469E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780" y="2222500"/>
            <a:ext cx="5378440" cy="3636963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AB40D9-1DEE-2681-EF2A-1F67568A5B76}"/>
                  </a:ext>
                </a:extLst>
              </p14:cNvPr>
              <p14:cNvContentPartPr/>
              <p14:nvPr/>
            </p14:nvContentPartPr>
            <p14:xfrm>
              <a:off x="3748618" y="3015612"/>
              <a:ext cx="1989360" cy="434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AB40D9-1DEE-2681-EF2A-1F67568A5B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42498" y="3009492"/>
                <a:ext cx="200160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928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1E2B-3AF5-16CC-E9DD-4021DEC1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693A5-AC2D-FD81-50B2-3B230DCE1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745" y="2424140"/>
            <a:ext cx="10515600" cy="2540000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98C2B9-9A56-5565-330B-292BD2DB4728}"/>
                  </a:ext>
                </a:extLst>
              </p14:cNvPr>
              <p14:cNvContentPartPr/>
              <p14:nvPr/>
            </p14:nvContentPartPr>
            <p14:xfrm>
              <a:off x="4267018" y="2866572"/>
              <a:ext cx="915840" cy="1956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98C2B9-9A56-5565-330B-292BD2DB47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0898" y="2860452"/>
                <a:ext cx="928080" cy="19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58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88A2-8AFA-2FFA-16AC-7E4DA1FE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38AB2-4310-6AEF-1C47-DCCC8E7B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There are 28 countries in total</a:t>
            </a:r>
            <a:r>
              <a:rPr lang="en-US" dirty="0"/>
              <a:t>, but the countries with the highest purchases per country</a:t>
            </a:r>
            <a:r>
              <a:rPr lang="en-CN" dirty="0"/>
              <a:t> are 10 in Fig.5</a:t>
            </a:r>
          </a:p>
          <a:p>
            <a:r>
              <a:rPr lang="en-CN" dirty="0"/>
              <a:t>N</a:t>
            </a:r>
            <a:r>
              <a:rPr lang="en-US" dirty="0"/>
              <a:t>a</a:t>
            </a:r>
            <a:r>
              <a:rPr lang="en-CN" dirty="0"/>
              <a:t>rrow the 10 countries to 5 for better analysis in Fig.6</a:t>
            </a:r>
          </a:p>
        </p:txBody>
      </p:sp>
    </p:spTree>
    <p:extLst>
      <p:ext uri="{BB962C8B-B14F-4D97-AF65-F5344CB8AC3E}">
        <p14:creationId xmlns:p14="http://schemas.microsoft.com/office/powerpoint/2010/main" val="27037922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{96F3BDB2-715C-E748-BEA4-0C82A56B0298}tf10001121_mac</Template>
  <TotalTime>443</TotalTime>
  <Words>341</Words>
  <Application>Microsoft Macintosh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Century Gothic</vt:lpstr>
      <vt:lpstr>Wingdings 2</vt:lpstr>
      <vt:lpstr>Quotable</vt:lpstr>
      <vt:lpstr>Business Deliverabales</vt:lpstr>
      <vt:lpstr>Problem:Customer Renetention Rate</vt:lpstr>
      <vt:lpstr>Datasets</vt:lpstr>
      <vt:lpstr>Exploratory Data Analysis (EDA )</vt:lpstr>
      <vt:lpstr>Data Cleaning</vt:lpstr>
      <vt:lpstr>Fig.2</vt:lpstr>
      <vt:lpstr>Fig.3</vt:lpstr>
      <vt:lpstr>Fig.4</vt:lpstr>
      <vt:lpstr>Further Analysis</vt:lpstr>
      <vt:lpstr>Fig.5</vt:lpstr>
      <vt:lpstr>Fig.6</vt:lpstr>
      <vt:lpstr>Cutomer Trends</vt:lpstr>
      <vt:lpstr>Fig.7</vt:lpstr>
      <vt:lpstr>Cohort. Analysis</vt:lpstr>
      <vt:lpstr>Fig.8</vt:lpstr>
      <vt:lpstr>Cohort Insights</vt:lpstr>
      <vt:lpstr>Further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minimek_23@outlook.com</dc:creator>
  <cp:lastModifiedBy>minimek_23@outlook.com</cp:lastModifiedBy>
  <cp:revision>1</cp:revision>
  <dcterms:created xsi:type="dcterms:W3CDTF">2025-08-18T06:39:26Z</dcterms:created>
  <dcterms:modified xsi:type="dcterms:W3CDTF">2025-08-18T14:02:29Z</dcterms:modified>
</cp:coreProperties>
</file>