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2FC6A-CCAF-4F46-BB36-AD90FA16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5539" r="5586" b="1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DF3C5-D9B0-4165-9801-F141F6792089}"/>
              </a:ext>
            </a:extLst>
          </p:cNvPr>
          <p:cNvSpPr txBox="1"/>
          <p:nvPr/>
        </p:nvSpPr>
        <p:spPr>
          <a:xfrm>
            <a:off x="3210885" y="1790338"/>
            <a:ext cx="59226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데이터베이스</a:t>
            </a:r>
            <a:endParaRPr lang="en-US" altLang="ko-KR" sz="3600" b="1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Term Project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36095-56A1-4C0A-8BD5-62C45D1DA78A}"/>
              </a:ext>
            </a:extLst>
          </p:cNvPr>
          <p:cNvSpPr txBox="1"/>
          <p:nvPr/>
        </p:nvSpPr>
        <p:spPr>
          <a:xfrm>
            <a:off x="5729427" y="5602661"/>
            <a:ext cx="592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산업시스템공학과</a:t>
            </a:r>
            <a:endParaRPr lang="en-US" altLang="ko-KR" dirty="0"/>
          </a:p>
          <a:p>
            <a:pPr algn="r"/>
            <a:r>
              <a:rPr lang="en-US" altLang="ko-KR" dirty="0"/>
              <a:t>2016112566 </a:t>
            </a:r>
            <a:r>
              <a:rPr lang="ko-KR" altLang="en-US" dirty="0"/>
              <a:t>조정현</a:t>
            </a:r>
          </a:p>
        </p:txBody>
      </p:sp>
    </p:spTree>
    <p:extLst>
      <p:ext uri="{BB962C8B-B14F-4D97-AF65-F5344CB8AC3E}">
        <p14:creationId xmlns:p14="http://schemas.microsoft.com/office/powerpoint/2010/main" val="3881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0EE6F-26A5-4431-8D8C-C18507A652A9}"/>
              </a:ext>
            </a:extLst>
          </p:cNvPr>
          <p:cNvSpPr txBox="1"/>
          <p:nvPr/>
        </p:nvSpPr>
        <p:spPr>
          <a:xfrm>
            <a:off x="1818389" y="2009403"/>
            <a:ext cx="59226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주제 설명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TABLE </a:t>
            </a:r>
            <a:r>
              <a:rPr lang="ko-KR" altLang="en-US" sz="2000" dirty="0"/>
              <a:t>생성 과정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DATABASE </a:t>
            </a:r>
            <a:r>
              <a:rPr lang="ko-KR" altLang="en-US" sz="2000" dirty="0"/>
              <a:t>사용 예시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한계 및 실패 이유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87AD8-5BB4-40CD-8B1A-F01A317F9CB1}"/>
              </a:ext>
            </a:extLst>
          </p:cNvPr>
          <p:cNvSpPr/>
          <p:nvPr/>
        </p:nvSpPr>
        <p:spPr>
          <a:xfrm>
            <a:off x="1759847" y="2023914"/>
            <a:ext cx="58542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7A714-5995-4D82-A50E-21DB83BC7F3E}"/>
              </a:ext>
            </a:extLst>
          </p:cNvPr>
          <p:cNvSpPr/>
          <p:nvPr/>
        </p:nvSpPr>
        <p:spPr>
          <a:xfrm>
            <a:off x="8506356" y="3036814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10450068" y="0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주제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87AD8-5BB4-40CD-8B1A-F01A317F9CB1}"/>
              </a:ext>
            </a:extLst>
          </p:cNvPr>
          <p:cNvSpPr/>
          <p:nvPr/>
        </p:nvSpPr>
        <p:spPr>
          <a:xfrm>
            <a:off x="1759847" y="2023914"/>
            <a:ext cx="58542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7A714-5995-4D82-A50E-21DB83BC7F3E}"/>
              </a:ext>
            </a:extLst>
          </p:cNvPr>
          <p:cNvSpPr/>
          <p:nvPr/>
        </p:nvSpPr>
        <p:spPr>
          <a:xfrm>
            <a:off x="8506356" y="3036814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10450068" y="0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AC8E0B-6AAF-4E13-972C-7D5EC91F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5" y="1311689"/>
            <a:ext cx="7669664" cy="50189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60BFB-7263-43DF-B1A0-415405D7E14E}"/>
              </a:ext>
            </a:extLst>
          </p:cNvPr>
          <p:cNvSpPr/>
          <p:nvPr/>
        </p:nvSpPr>
        <p:spPr>
          <a:xfrm>
            <a:off x="5472844" y="1123864"/>
            <a:ext cx="61337" cy="37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9074F-3A63-46B0-A5C7-174BA1EAB22A}"/>
              </a:ext>
            </a:extLst>
          </p:cNvPr>
          <p:cNvSpPr txBox="1"/>
          <p:nvPr/>
        </p:nvSpPr>
        <p:spPr>
          <a:xfrm>
            <a:off x="5634849" y="1107087"/>
            <a:ext cx="592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4177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TABLE </a:t>
            </a:r>
            <a:r>
              <a:rPr lang="ko-KR" altLang="en-US" sz="3200" dirty="0"/>
              <a:t>생성과정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87AD8-5BB4-40CD-8B1A-F01A317F9CB1}"/>
              </a:ext>
            </a:extLst>
          </p:cNvPr>
          <p:cNvSpPr/>
          <p:nvPr/>
        </p:nvSpPr>
        <p:spPr>
          <a:xfrm>
            <a:off x="1759847" y="2023914"/>
            <a:ext cx="58542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7A714-5995-4D82-A50E-21DB83BC7F3E}"/>
              </a:ext>
            </a:extLst>
          </p:cNvPr>
          <p:cNvSpPr/>
          <p:nvPr/>
        </p:nvSpPr>
        <p:spPr>
          <a:xfrm>
            <a:off x="8506356" y="3036814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10450068" y="0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976D1D7-9FC9-4516-8F78-BD9CDFE5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66" y="2946685"/>
            <a:ext cx="3439005" cy="16855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027D3B-55E8-476C-8F84-7A74BA36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0" y="1243438"/>
            <a:ext cx="3219899" cy="1257475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35A73D0-4C00-43AC-971F-EC383C57B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0" y="2600449"/>
            <a:ext cx="3219899" cy="1394372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C2D1024F-1BB5-4683-8550-9137EDFA1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66" y="5316211"/>
            <a:ext cx="3439005" cy="825724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6EBC83E-7039-4D5A-98BD-271896559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/>
          <a:stretch/>
        </p:blipFill>
        <p:spPr>
          <a:xfrm>
            <a:off x="553256" y="5219510"/>
            <a:ext cx="3196743" cy="950015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3896889B-9264-42D5-BB57-71E0BF347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6" y="4111519"/>
            <a:ext cx="3196744" cy="1052586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B00A33D6-8BC0-44CA-A51B-12D457555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66" y="1243438"/>
            <a:ext cx="3439005" cy="10193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8C9931-BA99-4CAB-AF8F-31F88D2D6F9B}"/>
              </a:ext>
            </a:extLst>
          </p:cNvPr>
          <p:cNvSpPr/>
          <p:nvPr/>
        </p:nvSpPr>
        <p:spPr>
          <a:xfrm>
            <a:off x="7385291" y="1260215"/>
            <a:ext cx="61337" cy="37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TABLE </a:t>
            </a:r>
            <a:r>
              <a:rPr lang="ko-KR" altLang="en-US" sz="3200" dirty="0"/>
              <a:t>생성과정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587AD8-5BB4-40CD-8B1A-F01A317F9CB1}"/>
              </a:ext>
            </a:extLst>
          </p:cNvPr>
          <p:cNvSpPr/>
          <p:nvPr/>
        </p:nvSpPr>
        <p:spPr>
          <a:xfrm>
            <a:off x="1759847" y="2023914"/>
            <a:ext cx="58542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F7A714-5995-4D82-A50E-21DB83BC7F3E}"/>
              </a:ext>
            </a:extLst>
          </p:cNvPr>
          <p:cNvSpPr/>
          <p:nvPr/>
        </p:nvSpPr>
        <p:spPr>
          <a:xfrm>
            <a:off x="8506356" y="3036814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10450068" y="0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027D3B-55E8-476C-8F84-7A74BA36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6" y="1240007"/>
            <a:ext cx="3219899" cy="1257475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3896889B-9264-42D5-BB57-71E0BF347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9" y="3608963"/>
            <a:ext cx="3126932" cy="102959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2AB261-78BF-4005-B989-4E31E337D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47" y="2332387"/>
            <a:ext cx="7621064" cy="141942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9987234-2295-4499-869E-5625DA188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82" y="4605904"/>
            <a:ext cx="9164329" cy="17528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CC993B-6B3E-4815-8072-D78E4FAF86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13" b="71363"/>
          <a:stretch/>
        </p:blipFill>
        <p:spPr>
          <a:xfrm>
            <a:off x="3823880" y="895101"/>
            <a:ext cx="1517633" cy="14372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FFD395-A6C5-4FB5-98A4-2EFF81617EEE}"/>
              </a:ext>
            </a:extLst>
          </p:cNvPr>
          <p:cNvSpPr/>
          <p:nvPr/>
        </p:nvSpPr>
        <p:spPr>
          <a:xfrm>
            <a:off x="5460029" y="1127740"/>
            <a:ext cx="61337" cy="37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0EB2B-8872-462C-BEA1-DF01BD96EC8B}"/>
              </a:ext>
            </a:extLst>
          </p:cNvPr>
          <p:cNvSpPr txBox="1"/>
          <p:nvPr/>
        </p:nvSpPr>
        <p:spPr>
          <a:xfrm>
            <a:off x="5639882" y="1095491"/>
            <a:ext cx="592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오류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78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TABLE </a:t>
            </a:r>
            <a:r>
              <a:rPr lang="ko-KR" altLang="en-US" sz="3200" dirty="0"/>
              <a:t>생성과정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10450068" y="0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E1EED5D-2370-4B2C-96F4-02AFB89A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" y="4457957"/>
            <a:ext cx="3781953" cy="1104394"/>
          </a:xfrm>
          <a:prstGeom prst="rect">
            <a:avLst/>
          </a:prstGeom>
        </p:spPr>
      </p:pic>
      <p:pic>
        <p:nvPicPr>
          <p:cNvPr id="12" name="그림 11" descr="텍스트, 점수판, 앉아있는, 대형이(가) 표시된 사진&#10;&#10;자동 생성된 설명">
            <a:extLst>
              <a:ext uri="{FF2B5EF4-FFF2-40B4-BE49-F238E27FC236}">
                <a16:creationId xmlns:a16="http://schemas.microsoft.com/office/drawing/2014/main" id="{AF6F11AA-646F-4F9C-8E8E-62444EC34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65" y="3085505"/>
            <a:ext cx="6773220" cy="24768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07509E-4C70-4B1D-A078-9CEF264A9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65" y="1898630"/>
            <a:ext cx="6773220" cy="5883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CAAC012-6EE6-4119-94B5-F4B915E7F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" y="3083132"/>
            <a:ext cx="3781953" cy="1095528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97AB46C0-9BCD-461C-9D2C-1487A2ED2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3" y="1910592"/>
            <a:ext cx="3793607" cy="93811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FAD541-EDA4-420D-ABA7-06B2D3D043C3}"/>
              </a:ext>
            </a:extLst>
          </p:cNvPr>
          <p:cNvSpPr/>
          <p:nvPr/>
        </p:nvSpPr>
        <p:spPr>
          <a:xfrm>
            <a:off x="4506306" y="1821808"/>
            <a:ext cx="58542" cy="4692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5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DATABASE </a:t>
            </a:r>
            <a:r>
              <a:rPr lang="ko-KR" altLang="en-US" sz="3200" dirty="0" err="1"/>
              <a:t>사용예시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10450068" y="0"/>
            <a:ext cx="58542" cy="382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FAD541-EDA4-420D-ABA7-06B2D3D043C3}"/>
              </a:ext>
            </a:extLst>
          </p:cNvPr>
          <p:cNvSpPr/>
          <p:nvPr/>
        </p:nvSpPr>
        <p:spPr>
          <a:xfrm>
            <a:off x="4506306" y="1821808"/>
            <a:ext cx="58542" cy="4692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B889BF-915B-4E83-808A-B03B8306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4" y="4124554"/>
            <a:ext cx="4992856" cy="1532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EBA230-A1CE-4FEC-8127-66B72CD7E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0" y="1282980"/>
            <a:ext cx="4765641" cy="182164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C9B6874-028B-41A8-A175-AA200C0AC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52" y="1286346"/>
            <a:ext cx="5347556" cy="21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한계 및 실패 이유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791726" y="1774512"/>
            <a:ext cx="61337" cy="37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EF9B-109E-4AFA-B397-F8F0473D6D24}"/>
              </a:ext>
            </a:extLst>
          </p:cNvPr>
          <p:cNvSpPr txBox="1"/>
          <p:nvPr/>
        </p:nvSpPr>
        <p:spPr>
          <a:xfrm>
            <a:off x="953731" y="1757735"/>
            <a:ext cx="592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현실성 없는 요구사항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D337D-DA74-4F44-BB55-4055DD84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83" y="2247794"/>
            <a:ext cx="4321553" cy="39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2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1BAA9-902B-46F9-851E-D60FB8572597}"/>
              </a:ext>
            </a:extLst>
          </p:cNvPr>
          <p:cNvSpPr txBox="1"/>
          <p:nvPr/>
        </p:nvSpPr>
        <p:spPr>
          <a:xfrm>
            <a:off x="499683" y="499251"/>
            <a:ext cx="592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한계 및 실패 이유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A5772-5621-462C-BE51-37E20B39847D}"/>
              </a:ext>
            </a:extLst>
          </p:cNvPr>
          <p:cNvSpPr/>
          <p:nvPr/>
        </p:nvSpPr>
        <p:spPr>
          <a:xfrm>
            <a:off x="0" y="1107087"/>
            <a:ext cx="551227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1D63F-1932-4E9E-BD23-FA4497CAFE6C}"/>
              </a:ext>
            </a:extLst>
          </p:cNvPr>
          <p:cNvSpPr/>
          <p:nvPr/>
        </p:nvSpPr>
        <p:spPr>
          <a:xfrm>
            <a:off x="791726" y="1774512"/>
            <a:ext cx="61337" cy="373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EF9B-109E-4AFA-B397-F8F0473D6D24}"/>
              </a:ext>
            </a:extLst>
          </p:cNvPr>
          <p:cNvSpPr txBox="1"/>
          <p:nvPr/>
        </p:nvSpPr>
        <p:spPr>
          <a:xfrm>
            <a:off x="953731" y="1757735"/>
            <a:ext cx="592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뚜렷하지 않은 관계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8C9336-F506-4830-A6B5-4C86604B2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10" y="1339758"/>
            <a:ext cx="7669664" cy="50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035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45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Sabon Next LT</vt:lpstr>
      <vt:lpstr>Wingdings</vt:lpstr>
      <vt:lpstr>LuminousVTI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JungHyun Jo</dc:creator>
  <cp:lastModifiedBy>JungHyun Jo</cp:lastModifiedBy>
  <cp:revision>10</cp:revision>
  <dcterms:created xsi:type="dcterms:W3CDTF">2020-12-11T18:04:57Z</dcterms:created>
  <dcterms:modified xsi:type="dcterms:W3CDTF">2020-12-14T10:15:29Z</dcterms:modified>
</cp:coreProperties>
</file>