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60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964F1-FC47-4C72-8F45-AF92820FAE85}" type="datetimeFigureOut">
              <a:rPr lang="en-US" smtClean="0"/>
              <a:t>2020-04-21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10472-6661-4D29-97D5-1C5E16FAC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07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9086-E845-46BA-B58B-812663947316}" type="datetimeFigureOut">
              <a:rPr lang="en-US" smtClean="0"/>
              <a:t>2020-04-21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4C19-3992-4A07-8F42-7FE08FEB9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65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9086-E845-46BA-B58B-812663947316}" type="datetimeFigureOut">
              <a:rPr lang="en-US" smtClean="0"/>
              <a:t>2020-04-21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4C19-3992-4A07-8F42-7FE08FEB9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4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9086-E845-46BA-B58B-812663947316}" type="datetimeFigureOut">
              <a:rPr lang="en-US" smtClean="0"/>
              <a:t>2020-04-21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4C19-3992-4A07-8F42-7FE08FEB9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6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9086-E845-46BA-B58B-812663947316}" type="datetimeFigureOut">
              <a:rPr lang="en-US" smtClean="0"/>
              <a:t>2020-04-21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4C19-3992-4A07-8F42-7FE08FEB9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67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9086-E845-46BA-B58B-812663947316}" type="datetimeFigureOut">
              <a:rPr lang="en-US" smtClean="0"/>
              <a:t>2020-04-21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4C19-3992-4A07-8F42-7FE08FEB9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2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9086-E845-46BA-B58B-812663947316}" type="datetimeFigureOut">
              <a:rPr lang="en-US" smtClean="0"/>
              <a:t>2020-04-21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4C19-3992-4A07-8F42-7FE08FEB9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7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9086-E845-46BA-B58B-812663947316}" type="datetimeFigureOut">
              <a:rPr lang="en-US" smtClean="0"/>
              <a:t>2020-04-21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4C19-3992-4A07-8F42-7FE08FEB9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9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9086-E845-46BA-B58B-812663947316}" type="datetimeFigureOut">
              <a:rPr lang="en-US" smtClean="0"/>
              <a:t>2020-04-21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4C19-3992-4A07-8F42-7FE08FEB9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0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9086-E845-46BA-B58B-812663947316}" type="datetimeFigureOut">
              <a:rPr lang="en-US" smtClean="0"/>
              <a:t>2020-04-21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4C19-3992-4A07-8F42-7FE08FEB9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9086-E845-46BA-B58B-812663947316}" type="datetimeFigureOut">
              <a:rPr lang="en-US" smtClean="0"/>
              <a:t>2020-04-21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4C19-3992-4A07-8F42-7FE08FEB9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76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9086-E845-46BA-B58B-812663947316}" type="datetimeFigureOut">
              <a:rPr lang="en-US" smtClean="0"/>
              <a:t>2020-04-21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4C19-3992-4A07-8F42-7FE08FEB9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6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F9086-E845-46BA-B58B-812663947316}" type="datetimeFigureOut">
              <a:rPr lang="en-US" smtClean="0"/>
              <a:t>2020-04-21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B4C19-3992-4A07-8F42-7FE08FEB9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6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cu.edu.eg/images/logo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357" y="2405423"/>
            <a:ext cx="3736161" cy="152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32573" y="4659085"/>
            <a:ext cx="3327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Faculty of Computer Science &amp; IT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97479" y="4998586"/>
            <a:ext cx="2823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Introduction to Artificial Intelligence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0972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8853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Movie Revenue Prediction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7030" y="3308412"/>
            <a:ext cx="89484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idea of the project, in general, is to predict movie profits based </a:t>
            </a:r>
            <a:r>
              <a:rPr lang="en-US" sz="2400" dirty="0" smtClean="0"/>
              <a:t>on</a:t>
            </a:r>
          </a:p>
          <a:p>
            <a:r>
              <a:rPr lang="en-US" sz="2400" dirty="0" smtClean="0"/>
              <a:t>pre-recorded </a:t>
            </a:r>
            <a:r>
              <a:rPr lang="en-US" sz="2400" dirty="0"/>
              <a:t>data </a:t>
            </a:r>
            <a:r>
              <a:rPr lang="en-US" sz="2400" dirty="0" smtClean="0"/>
              <a:t>for </a:t>
            </a:r>
            <a:r>
              <a:rPr lang="en-US" sz="2400" dirty="0"/>
              <a:t>other films through the use of a linear </a:t>
            </a:r>
            <a:endParaRPr lang="en-US" sz="2400" dirty="0" smtClean="0"/>
          </a:p>
          <a:p>
            <a:r>
              <a:rPr lang="en-US" sz="2400" dirty="0" smtClean="0"/>
              <a:t>regression </a:t>
            </a:r>
            <a:r>
              <a:rPr lang="en-US" sz="2400" dirty="0"/>
              <a:t>algorithm</a:t>
            </a:r>
          </a:p>
          <a:p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AA45-6687-44B4-8119-D09A73D125D2}" type="datetime1">
              <a:rPr lang="en-US" smtClean="0"/>
              <a:t>2020-04-21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ACU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B4C19-3992-4A07-8F42-7FE08FEB94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3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 descr="mro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1" y="533211"/>
            <a:ext cx="8720138" cy="5729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34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genral_rev</a:t>
            </a:r>
            <a:r>
              <a:rPr lang="en-US" dirty="0"/>
              <a:t> : General prediction by budget .</a:t>
            </a:r>
          </a:p>
          <a:p>
            <a:r>
              <a:rPr lang="en-US" dirty="0" err="1"/>
              <a:t>dirn</a:t>
            </a:r>
            <a:r>
              <a:rPr lang="en-US" dirty="0"/>
              <a:t> ,act1n , act2n ,act3n :Check if the name of the director, actors is exited before or not.</a:t>
            </a:r>
          </a:p>
          <a:p>
            <a:r>
              <a:rPr lang="en-US" dirty="0" err="1"/>
              <a:t>dir_rev</a:t>
            </a:r>
            <a:r>
              <a:rPr lang="en-US" dirty="0"/>
              <a:t> : Special prediction by director</a:t>
            </a:r>
          </a:p>
          <a:p>
            <a:r>
              <a:rPr lang="en-US" dirty="0"/>
              <a:t>act1_rev Special prediction by actor</a:t>
            </a:r>
          </a:p>
          <a:p>
            <a:r>
              <a:rPr lang="en-US" dirty="0" err="1"/>
              <a:t>mrp</a:t>
            </a:r>
            <a:r>
              <a:rPr lang="en-US" dirty="0"/>
              <a:t>, rev do the same but in a different format input by predicting the movie revenue by director, actors, budget by Customize every one impact (weight).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580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data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17986"/>
            <a:ext cx="10515600" cy="18405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19903"/>
            <a:ext cx="10515600" cy="270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77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engineering code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501" y="1690688"/>
            <a:ext cx="88513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82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2450" y="2622550"/>
            <a:ext cx="10515600" cy="1325563"/>
          </a:xfrm>
        </p:spPr>
        <p:txBody>
          <a:bodyPr/>
          <a:lstStyle/>
          <a:p>
            <a:r>
              <a:rPr lang="en-US" dirty="0" smtClean="0"/>
              <a:t>Thanks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860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124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Movie Revenue Prediction </vt:lpstr>
      <vt:lpstr>PowerPoint Presentation</vt:lpstr>
      <vt:lpstr>PowerPoint Presentation</vt:lpstr>
      <vt:lpstr>Used data </vt:lpstr>
      <vt:lpstr>Data engineering code </vt:lpstr>
      <vt:lpstr>Thanks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Hosam HK1</dc:creator>
  <cp:lastModifiedBy>Hosam HK1</cp:lastModifiedBy>
  <cp:revision>1</cp:revision>
  <dcterms:created xsi:type="dcterms:W3CDTF">2020-04-21T18:53:40Z</dcterms:created>
  <dcterms:modified xsi:type="dcterms:W3CDTF">2020-04-21T19:02:20Z</dcterms:modified>
</cp:coreProperties>
</file>