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B579-5FD9-45E2-8BE3-4422359F3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F88F2-E2F9-4EDA-BFA4-BB1FF82F7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1F6A3-40D4-4531-B220-0AAD5D31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A97D-56B6-4164-ABCD-1FF5311CCFD2}" type="datetimeFigureOut">
              <a:rPr lang="en-NL" smtClean="0"/>
              <a:t>04/03/2020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170B3-F47B-4B78-8126-1CD0522C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D74E3-9DD5-4C7B-ABCC-F89B3AAB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FCCC-C359-4C21-9E48-7ACA2C44A8B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529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062A-7E76-4442-A2AA-51319C59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031F4-BF3C-496E-94F2-3AAB3A187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4080E-77FD-4E2D-A5AB-6844E98A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A97D-56B6-4164-ABCD-1FF5311CCFD2}" type="datetimeFigureOut">
              <a:rPr lang="en-NL" smtClean="0"/>
              <a:t>04/03/2020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8B69D-D36D-4A6B-A8AD-9CBC3122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17DD7-37AD-4CB3-B447-3F2AA47C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FCCC-C359-4C21-9E48-7ACA2C44A8B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113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4095B-DD75-4074-80E7-FCB8E74A8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9565C-BDBD-4D70-89A7-707B9DAF3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8D038-8576-46B5-9E83-D594208C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A97D-56B6-4164-ABCD-1FF5311CCFD2}" type="datetimeFigureOut">
              <a:rPr lang="en-NL" smtClean="0"/>
              <a:t>04/03/2020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3CB80-1237-4B22-B7CD-B344971E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72CA5-9520-43B2-BAE4-DB4FEC2B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FCCC-C359-4C21-9E48-7ACA2C44A8B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919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0582-3F56-4608-80BD-EFEF8E51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7E13-CA16-4250-B6F9-FA1CFA04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8EF60-2273-474E-B4CC-611EC239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A97D-56B6-4164-ABCD-1FF5311CCFD2}" type="datetimeFigureOut">
              <a:rPr lang="en-NL" smtClean="0"/>
              <a:t>04/03/2020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322C9-F4A5-4BD6-908F-F0678CC8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DCAFD-B879-4AC9-8242-827BCA06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FCCC-C359-4C21-9E48-7ACA2C44A8B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331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A9B2-36DB-4F91-AB47-192638F03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4707D-CE32-44AD-9DD9-B64EF8CC6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928FC-2F32-41F8-9D52-F6625C8B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A97D-56B6-4164-ABCD-1FF5311CCFD2}" type="datetimeFigureOut">
              <a:rPr lang="en-NL" smtClean="0"/>
              <a:t>04/03/2020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3E6C-D9E2-437E-A2F8-1C5D6398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8008-6298-4378-B0EF-8AFC303C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FCCC-C359-4C21-9E48-7ACA2C44A8B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911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4316-99C2-47E0-838F-8F76CC59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9A77-7EF9-40C7-A192-21E45DAB0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04A3A-923B-4F46-8ECE-DC4DD8C5C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821DF-FD55-40DF-82A0-C025F043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A97D-56B6-4164-ABCD-1FF5311CCFD2}" type="datetimeFigureOut">
              <a:rPr lang="en-NL" smtClean="0"/>
              <a:t>04/03/2020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8DED5-A219-4A47-BD89-9701DBFD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AE1DB-16A3-4AAB-98FD-DEAB70B6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FCCC-C359-4C21-9E48-7ACA2C44A8B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634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D651-6611-499A-B7A3-1D7C51A4B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53283-C60F-40BA-997E-12702CF59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2DB01-3955-48AE-AA4D-6F1581B16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538A4-16F5-4397-AA41-DF07663DA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5E5CE-0D5F-4279-A434-996C954B7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977AEA-7419-4C5A-8EE9-C7C2C97C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A97D-56B6-4164-ABCD-1FF5311CCFD2}" type="datetimeFigureOut">
              <a:rPr lang="en-NL" smtClean="0"/>
              <a:t>04/03/2020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D9312-5B31-41F3-AC01-02CBD30B4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BBA79-3D0D-4B27-A869-883CD99D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FCCC-C359-4C21-9E48-7ACA2C44A8B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382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A99B-E35A-418A-B0F7-D3A8392E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A1C3E-345F-4888-865A-B8B56BF2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A97D-56B6-4164-ABCD-1FF5311CCFD2}" type="datetimeFigureOut">
              <a:rPr lang="en-NL" smtClean="0"/>
              <a:t>04/03/2020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83741-6B53-48F9-A397-01BF965B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58CFD-F503-43B9-B15B-A50DE836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FCCC-C359-4C21-9E48-7ACA2C44A8B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816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190E4-8A9F-4EE3-A398-7B3BBC3F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A97D-56B6-4164-ABCD-1FF5311CCFD2}" type="datetimeFigureOut">
              <a:rPr lang="en-NL" smtClean="0"/>
              <a:t>04/03/2020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F5B1E-B388-41C6-93E6-BF9E7EB6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F6022-72F0-4D6D-BB74-6A5E647E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FCCC-C359-4C21-9E48-7ACA2C44A8B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544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20B4-D1C6-4E12-8D29-C531503B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A10AC-EA83-411F-B2A2-E2B8304E1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DE7CF-3A37-4648-A86F-86FE1E2F8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5DCA1-4BC7-4FE0-A52F-F3FEAB92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A97D-56B6-4164-ABCD-1FF5311CCFD2}" type="datetimeFigureOut">
              <a:rPr lang="en-NL" smtClean="0"/>
              <a:t>04/03/2020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D34C1-710A-4C29-BA9C-58AC8306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61D31-5E01-4DB5-BE39-327F532C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FCCC-C359-4C21-9E48-7ACA2C44A8B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596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72DC-71FF-4477-ACD6-BDA6C6C7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BEE66-7C71-433F-B2A0-6A34E7871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CC3FA-D160-401C-80A1-A0759F482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84573-6520-4CED-AB3B-1D644556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A97D-56B6-4164-ABCD-1FF5311CCFD2}" type="datetimeFigureOut">
              <a:rPr lang="en-NL" smtClean="0"/>
              <a:t>04/03/2020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140D6-3193-4749-9311-0F691AC0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BF303-FDED-4263-AA99-A605391A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FCCC-C359-4C21-9E48-7ACA2C44A8B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837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24DA5-5C1C-4BD6-A996-0E4BE51D3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0CBE9-E803-4860-91C0-EAB8AF075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E88E0-1094-4038-A839-7B9C6A507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FA97D-56B6-4164-ABCD-1FF5311CCFD2}" type="datetimeFigureOut">
              <a:rPr lang="en-NL" smtClean="0"/>
              <a:t>04/03/2020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8D288-A1D0-4A1F-B732-94905CE52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37BCF-A6D6-44CF-8A41-A6DB4E470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FCCC-C359-4C21-9E48-7ACA2C44A8B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81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AB93-3445-4A5B-8D99-A682EC636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203D1-82D0-4E3A-A154-10C72CA46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902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8B9C-02E8-4AD5-AE6D-0458D8B7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D310-7CFC-46F3-8165-9C6ACD170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9F3AB-F7E0-40DC-A4CF-F939C741A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27906"/>
            <a:ext cx="10515601" cy="313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1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8B9C-02E8-4AD5-AE6D-0458D8B7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insignificant parameters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D310-7CFC-46F3-8165-9C6ACD170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target parameters derived from the </a:t>
            </a:r>
            <a:r>
              <a:rPr lang="en-US" dirty="0" err="1"/>
              <a:t>Pointlogic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N = 7500, replications = 1000</a:t>
            </a:r>
          </a:p>
          <a:p>
            <a:pPr lvl="2"/>
            <a:r>
              <a:rPr lang="en-US" dirty="0"/>
              <a:t>Q = 10%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Q = 50%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Q = 90%</a:t>
            </a:r>
          </a:p>
          <a:p>
            <a:endParaRPr lang="en-US" dirty="0"/>
          </a:p>
          <a:p>
            <a:r>
              <a:rPr lang="en-US" dirty="0"/>
              <a:t>Does this make sense?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CEB4C7-72C5-49F9-A5F1-EC53B44A0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157" y="2716074"/>
            <a:ext cx="8664406" cy="18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0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8B9C-02E8-4AD5-AE6D-0458D8B7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insignificant parameters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D310-7CFC-46F3-8165-9C6ACD170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these parameters were significant to begin with?</a:t>
            </a:r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149F2A-3113-45B1-B8EC-AA3F8E36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2425700"/>
            <a:ext cx="82486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CA5F-7CC9-4C14-AC5E-3FCB2A05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the marginal distribution of X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4263-1A83-4E62-8D75-8F6CDA1D7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27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B691-B850-42FF-AC37-3B0178A0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parameter estimation check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D455A-603B-4F5F-A3F4-E6001048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24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5D7B-69A3-4BA5-A052-17859B75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variance check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92DD5-E2A4-41C6-AE51-D1AA4EE3A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855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E43D-BBE7-4D99-989D-7A7D603B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07822-8C2C-4884-B1C9-B363DF043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0366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66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Influence of insignificant parameters</vt:lpstr>
      <vt:lpstr>Influence of insignificant parameters</vt:lpstr>
      <vt:lpstr>Influence of the marginal distribution of X</vt:lpstr>
      <vt:lpstr>Valid parameter estimation check</vt:lpstr>
      <vt:lpstr>Valid variance check</vt:lpstr>
      <vt:lpstr>Bias-variance tradeoff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Gain.pro</dc:creator>
  <cp:lastModifiedBy>Gain.pro</cp:lastModifiedBy>
  <cp:revision>5</cp:revision>
  <dcterms:created xsi:type="dcterms:W3CDTF">2020-03-04T08:31:28Z</dcterms:created>
  <dcterms:modified xsi:type="dcterms:W3CDTF">2020-03-04T12:00:24Z</dcterms:modified>
</cp:coreProperties>
</file>