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E6"/>
    <a:srgbClr val="F1F1E9"/>
    <a:srgbClr val="DEABDF"/>
    <a:srgbClr val="C4A898"/>
    <a:srgbClr val="FDE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52" autoAdjust="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A49D-7069-B891-72E7-FB6460B69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0044F6-643E-F387-8248-86E267D6E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DF9AE-DC04-266C-639F-384F0959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8E18D-697C-1176-825B-684615F3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38BC2-B7DC-E474-EB30-5E37377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3893B-18C6-E722-9169-B4F532D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24DB5-EBDD-8300-2D64-219910E1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ABE02-0464-BE11-24F5-5B8D12C5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5C5AB-A878-CFA3-0601-C49B4B36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80232-F376-3826-54BF-AA3017C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FB10A8-2312-C6BA-C9D3-6BB5D0E2B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C7CF0F-3425-0ED1-2FC4-D6DBE89E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73576-DB80-6EEA-52FA-645EC6C0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B5CD-E802-DF57-5BF6-59C16622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0FDE2-C55D-A34B-B655-7DE7E719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6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3DAD1-57EA-205F-3EA3-D864C01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3375A-C48C-F139-7C23-5D02AA0E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E5C72-9C06-19C7-43D3-0F99008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C089F-3A0A-8099-67C2-EC1139CA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C9350-4CFE-C724-A01B-B7067A08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3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F968B-4B51-4F7E-8DB2-5355E86E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1E8E70-1E61-893A-B41F-23FCAAF0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0E4C7-7D1D-AE76-A321-32BA3B94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EEC67-8E7D-4E9D-AC61-CBBB54AE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E1A52-857A-B976-152F-0E1403BA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1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A9C0-B6ED-29F5-C332-1753E0E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AECC2-C1ED-F077-577D-E4E0E585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F30368-847B-CBDC-8A7A-504533A1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1AE4D7-E984-B701-17B3-6E5A35BF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1C4EC0-2CB9-1A47-2C6F-0D066D74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F8C0D9-71CE-C9A4-14B0-04F7C74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9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FD7-1FC7-B25E-BD3B-9A12123D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0401B-085A-B885-42AF-016CA31C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D4E19-9D1E-3934-9C70-B6251147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F8ABCC-91F2-BE61-A3BD-0B4E4D4F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DBDE59-B8B2-1A14-C986-E1D353B87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812E95-C19B-A55C-3DA4-06447596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F70EF5-5172-8085-E107-4C9A6820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BE3FE9-97B0-5EBD-B40C-79D72FE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5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B018-5716-C2B7-FC7F-52146BCF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C34F8-012A-8744-E3BD-FF153147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85BF91-CA79-7372-6854-ECDA6AB5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E576B-5DD8-D721-A7BC-A8E2EAE2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6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2E5433-CB7F-319A-2C1F-FEB41F98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BE4C27-F949-E05C-1A9B-940DD4A5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7AF62B-4DFC-71A5-5826-09CFCA31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240A3-FFAC-27E9-B83C-145AFA9A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6AFB4-4244-45FD-62CE-67E3FF1C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7265D-DC74-78AE-75E0-7B106297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B6E2AE-DDDE-D522-607E-3DEA99B7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21FD1C-98D6-EB3C-7437-130B0E9F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69B36-E95B-5268-93D2-AFD9F7CF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7310E-3CA3-5041-8476-2CD37E30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032D72-334C-D091-CEA4-1935CFF10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76764B-5DF2-46E3-036E-EA57718B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DA150F-861C-EF68-E059-021958C2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2342EB-9147-0CE0-52DE-CD8696C5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C3A31-EA30-6AED-3854-C87C33B0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67B7F-EF9B-FF3A-0375-4E3401B5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9F4B54-2E02-29CE-466F-5C18E51C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B68F0-1EC3-5398-F849-5DB5CA04A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CAC8-0845-4020-810A-83177C7C8915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43ACE-702C-30C6-25D5-400216FF6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067F0-E581-EA3B-D4EF-E2F921763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8D34-F14C-4351-BDE3-A930CA273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791FFF-9A6A-490F-8D6C-40F5A359C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7BD4E-C208-0785-AAC2-27879CE5A6DC}"/>
              </a:ext>
            </a:extLst>
          </p:cNvPr>
          <p:cNvSpPr txBox="1"/>
          <p:nvPr/>
        </p:nvSpPr>
        <p:spPr>
          <a:xfrm>
            <a:off x="462011" y="3321394"/>
            <a:ext cx="276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EF8E6"/>
                </a:solidFill>
              </a:rPr>
              <a:t>Игра на</a:t>
            </a:r>
            <a:r>
              <a:rPr lang="en-US" sz="2800" dirty="0">
                <a:solidFill>
                  <a:srgbClr val="FEF8E6"/>
                </a:solidFill>
              </a:rPr>
              <a:t> </a:t>
            </a:r>
            <a:r>
              <a:rPr lang="en-US" sz="2800" dirty="0" err="1">
                <a:solidFill>
                  <a:srgbClr val="FEF8E6"/>
                </a:solidFill>
              </a:rPr>
              <a:t>PyGame</a:t>
            </a:r>
            <a:r>
              <a:rPr lang="ru-RU" sz="2800" dirty="0">
                <a:solidFill>
                  <a:srgbClr val="FEF8E6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1B997-6E89-03CC-9998-AC521F9EB55C}"/>
              </a:ext>
            </a:extLst>
          </p:cNvPr>
          <p:cNvSpPr txBox="1"/>
          <p:nvPr/>
        </p:nvSpPr>
        <p:spPr>
          <a:xfrm>
            <a:off x="375385" y="3650381"/>
            <a:ext cx="531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rgbClr val="FEF8E6"/>
                </a:solidFill>
                <a:latin typeface="Arial Black" panose="020B0A04020102020204" pitchFamily="34" charset="0"/>
              </a:rPr>
              <a:t>PyClicker</a:t>
            </a:r>
            <a:endParaRPr lang="ru-RU" sz="7200" dirty="0">
              <a:solidFill>
                <a:srgbClr val="FEF8E6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6BEE34-F98C-3BBA-6DF0-F8D9F0A4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46" y="0"/>
            <a:ext cx="1295404" cy="12954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D66AA1-CEAB-0634-E851-CA3B4EFD6833}"/>
              </a:ext>
            </a:extLst>
          </p:cNvPr>
          <p:cNvSpPr txBox="1"/>
          <p:nvPr/>
        </p:nvSpPr>
        <p:spPr>
          <a:xfrm>
            <a:off x="9677400" y="647702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1F1E9"/>
                </a:solidFill>
                <a:latin typeface="Comic Sans MS" panose="030F0702030302020204" pitchFamily="66" charset="0"/>
              </a:rPr>
              <a:t>Varis</a:t>
            </a:r>
            <a:r>
              <a:rPr lang="en-US" sz="2800" dirty="0">
                <a:solidFill>
                  <a:srgbClr val="F1F1E9"/>
                </a:solidFill>
                <a:latin typeface="Comic Sans MS" panose="030F0702030302020204" pitchFamily="66" charset="0"/>
              </a:rPr>
              <a:t> Studio</a:t>
            </a:r>
            <a:endParaRPr lang="ru-RU" sz="2800" dirty="0">
              <a:solidFill>
                <a:srgbClr val="F1F1E9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2203B-7C78-2C14-702A-A5568ED0BBC0}"/>
              </a:ext>
            </a:extLst>
          </p:cNvPr>
          <p:cNvSpPr txBox="1"/>
          <p:nvPr/>
        </p:nvSpPr>
        <p:spPr>
          <a:xfrm>
            <a:off x="5142647" y="5876744"/>
            <a:ext cx="704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EF8E6"/>
                </a:solidFill>
                <a:latin typeface="Arial Black" panose="020B0A04020102020204" pitchFamily="34" charset="0"/>
              </a:rPr>
              <a:t>Код: Ваня (с помощью Ильи)</a:t>
            </a:r>
          </a:p>
          <a:p>
            <a:r>
              <a:rPr lang="ru-RU" sz="2400" dirty="0">
                <a:solidFill>
                  <a:srgbClr val="FEF8E6"/>
                </a:solidFill>
                <a:latin typeface="Arial Black" panose="020B0A04020102020204" pitchFamily="34" charset="0"/>
              </a:rPr>
              <a:t>Изображения: Илья (с помощью Вани)</a:t>
            </a:r>
          </a:p>
        </p:txBody>
      </p:sp>
    </p:spTree>
    <p:extLst>
      <p:ext uri="{BB962C8B-B14F-4D97-AF65-F5344CB8AC3E}">
        <p14:creationId xmlns:p14="http://schemas.microsoft.com/office/powerpoint/2010/main" val="202396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1B3A5D-3255-AAF6-D41E-FB3C05FCE9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971ED-155D-FCB7-AFF5-B57F2677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Цель проекта – создать рабочий </a:t>
            </a:r>
            <a:r>
              <a:rPr lang="ru-RU" dirty="0" err="1">
                <a:solidFill>
                  <a:srgbClr val="FEF8E6"/>
                </a:solidFill>
                <a:latin typeface="Arial Black" panose="020B0A04020102020204" pitchFamily="34" charset="0"/>
              </a:rPr>
              <a:t>кликер</a:t>
            </a:r>
            <a:endParaRPr lang="ru-RU" dirty="0">
              <a:solidFill>
                <a:srgbClr val="FEF8E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D17CC-AA55-AC79-E1CA-F7B7D1D2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6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В этом проекте должно было быть: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- Кнопка клика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- Магазин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- </a:t>
            </a:r>
            <a:r>
              <a:rPr lang="ru-RU" dirty="0" err="1">
                <a:solidFill>
                  <a:srgbClr val="FEF8E6"/>
                </a:solidFill>
                <a:latin typeface="Arial Black" panose="020B0A04020102020204" pitchFamily="34" charset="0"/>
              </a:rPr>
              <a:t>Автокликер</a:t>
            </a:r>
            <a:endParaRPr lang="ru-RU" dirty="0">
              <a:solidFill>
                <a:srgbClr val="FEF8E6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FEF8E6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Мы бы хотели получить</a:t>
            </a:r>
            <a:r>
              <a:rPr lang="en-US" dirty="0">
                <a:solidFill>
                  <a:srgbClr val="FEF8E6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от вас</a:t>
            </a:r>
            <a:r>
              <a:rPr lang="en-US" dirty="0">
                <a:solidFill>
                  <a:srgbClr val="FEF8E6"/>
                </a:solidFill>
                <a:latin typeface="Arial Black" panose="020B0A040201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Поддержку</a:t>
            </a:r>
            <a:endParaRPr lang="en-US" dirty="0">
              <a:solidFill>
                <a:srgbClr val="FEF8E6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Обратную связь для дальнейшего развития 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BB5B56-E9B2-8098-C4F4-38CE9E9D8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6" y="5872476"/>
            <a:ext cx="985524" cy="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3A9C0C-922B-FF93-A206-484A331E11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34B7A-0C95-E287-FB71-5A8CD2C8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Данный проект состоит из: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F3973-43C8-AF3B-7C1D-005E8F6C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Файла с кодом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Изображений: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   • монетки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   • кнопок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                         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                          </a:t>
            </a:r>
          </a:p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                          (А также наших души и нервов)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9C1D5-7ECE-B4A1-5FFD-EBA5E3C1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6" y="5872476"/>
            <a:ext cx="985524" cy="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AC4FB7-3BE7-D384-5877-ABE7981C33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9EB2-EADB-B16D-A5E2-31F58E0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Мы делали особый упор: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1F85B-8B7D-8A0C-AEBB-CF2DEF17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На визуальную составляющую нашего проекта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Комфортное </a:t>
            </a:r>
            <a:r>
              <a:rPr lang="ru-RU" dirty="0" err="1">
                <a:solidFill>
                  <a:srgbClr val="FEF8E6"/>
                </a:solidFill>
                <a:latin typeface="Arial Black" panose="020B0A04020102020204" pitchFamily="34" charset="0"/>
              </a:rPr>
              <a:t>использовние</a:t>
            </a:r>
            <a:endParaRPr lang="ru-RU" dirty="0">
              <a:solidFill>
                <a:srgbClr val="FEF8E6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Механики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0996A-C8E7-54C3-649E-9C0C6966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6" y="5872476"/>
            <a:ext cx="985524" cy="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2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9487C-830E-5B3A-5A13-13A842D93F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4F403-2980-F43E-A5AA-10D928FE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65125"/>
            <a:ext cx="11249025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EF8E6"/>
                </a:solidFill>
                <a:latin typeface="Arial Black" panose="020B0A04020102020204" pitchFamily="34" charset="0"/>
              </a:rPr>
              <a:t>PyClicker</a:t>
            </a:r>
            <a:r>
              <a:rPr lang="en-US" sz="3600" dirty="0">
                <a:solidFill>
                  <a:srgbClr val="FEF8E6"/>
                </a:solidFill>
                <a:latin typeface="Arial Black" panose="020B0A04020102020204" pitchFamily="34" charset="0"/>
              </a:rPr>
              <a:t> </a:t>
            </a:r>
            <a:r>
              <a:rPr lang="ru-RU" sz="3600" dirty="0">
                <a:solidFill>
                  <a:srgbClr val="FEF8E6"/>
                </a:solidFill>
                <a:latin typeface="Arial Black" panose="020B0A04020102020204" pitchFamily="34" charset="0"/>
              </a:rPr>
              <a:t>на ранней стадии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9B584-F39B-3F50-BF08-98E1BB18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6668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- За счёт предыдущих проектов мы смогли создать</a:t>
            </a:r>
            <a:r>
              <a:rPr lang="en-US" dirty="0">
                <a:solidFill>
                  <a:srgbClr val="FEF8E6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EF8E6"/>
                </a:solidFill>
                <a:latin typeface="Arial Black" panose="020B0A04020102020204" pitchFamily="34" charset="0"/>
              </a:rPr>
              <a:t>PyClicker</a:t>
            </a:r>
            <a:r>
              <a:rPr lang="en-US" dirty="0">
                <a:solidFill>
                  <a:srgbClr val="FEF8E6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за короткий срок (2 дня), однако наш проект всё ещё достаточно сырой, возможно имеются баги и недоработки, от чего мы постараемся избавиться в скором времени.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19805-8007-4C43-68E6-EA4759DA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6" y="5872476"/>
            <a:ext cx="985524" cy="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3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9273DB-7093-1CEB-FBB1-0016E84B24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901C-9BE5-CC1D-C278-772928202479}"/>
              </a:ext>
            </a:extLst>
          </p:cNvPr>
          <p:cNvSpPr txBox="1"/>
          <p:nvPr/>
        </p:nvSpPr>
        <p:spPr>
          <a:xfrm>
            <a:off x="361950" y="523875"/>
            <a:ext cx="6526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EF8E6"/>
                </a:solidFill>
                <a:latin typeface="Arial Black" panose="020B0A04020102020204" pitchFamily="34" charset="0"/>
              </a:rPr>
              <a:t>А теперь посмотрим,</a:t>
            </a:r>
          </a:p>
          <a:p>
            <a:r>
              <a:rPr lang="ru-RU" sz="3600" dirty="0">
                <a:solidFill>
                  <a:srgbClr val="FEF8E6"/>
                </a:solidFill>
                <a:latin typeface="Arial Black" panose="020B0A04020102020204" pitchFamily="34" charset="0"/>
              </a:rPr>
              <a:t>как выглядит наша игра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958BA5-5920-1EBB-E618-3F954C53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6" y="5872476"/>
            <a:ext cx="985524" cy="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4BDA71-04CF-6FA1-EF9E-07EE84DB10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446D8-0777-C3FB-EC19-CB06A6FF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err="1">
                <a:solidFill>
                  <a:srgbClr val="FEF8E6"/>
                </a:solidFill>
                <a:latin typeface="Arial Black" panose="020B0A04020102020204" pitchFamily="34" charset="0"/>
              </a:rPr>
              <a:t>PyClicker</a:t>
            </a:r>
            <a:r>
              <a:rPr lang="en-US" dirty="0">
                <a:solidFill>
                  <a:srgbClr val="FEF8E6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можно доработать: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34EA0-EEDB-E809-A76A-36037957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Улучшить магазин (добавить различные бонусы)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Добавить новые режимы (классический, бесконечный и др.) 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Изменить баланс игры (т.е. увеличивать стоимость товаров в магазине)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45EAD-6A61-5ED5-FF9B-312A1D5C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6" y="5872476"/>
            <a:ext cx="985524" cy="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877F1C-6A88-EEE8-6D16-38810A63C8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CFE23-B0F3-76A4-3A49-B2435DE8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88" y="220094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Спасибо за ваше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C0609-80D2-72AB-86E7-07861A447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19" y="3624501"/>
            <a:ext cx="2092962" cy="209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28F37-B234-207E-CBDF-97FAD68734F5}"/>
              </a:ext>
            </a:extLst>
          </p:cNvPr>
          <p:cNvSpPr txBox="1"/>
          <p:nvPr/>
        </p:nvSpPr>
        <p:spPr>
          <a:xfrm>
            <a:off x="3960175" y="3251299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EF8E6"/>
                </a:solidFill>
                <a:latin typeface="Arial Black" panose="020B0A04020102020204" pitchFamily="34" charset="0"/>
              </a:rPr>
              <a:t>Надеемся увидеть вас снова! </a:t>
            </a:r>
          </a:p>
        </p:txBody>
      </p:sp>
    </p:spTree>
    <p:extLst>
      <p:ext uri="{BB962C8B-B14F-4D97-AF65-F5344CB8AC3E}">
        <p14:creationId xmlns:p14="http://schemas.microsoft.com/office/powerpoint/2010/main" val="487498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194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Comic Sans MS</vt:lpstr>
      <vt:lpstr>Тема Office</vt:lpstr>
      <vt:lpstr>Презентация PowerPoint</vt:lpstr>
      <vt:lpstr>Цель проекта – создать рабочий кликер</vt:lpstr>
      <vt:lpstr>Данный проект состоит из: </vt:lpstr>
      <vt:lpstr>Мы делали особый упор: </vt:lpstr>
      <vt:lpstr>PyClicker на ранней стадии разработки</vt:lpstr>
      <vt:lpstr>Презентация PowerPoint</vt:lpstr>
      <vt:lpstr>PyClicker можно доработать:</vt:lpstr>
      <vt:lpstr>Спасибо за ваше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Браун</dc:creator>
  <cp:lastModifiedBy>Иван Браун</cp:lastModifiedBy>
  <cp:revision>2</cp:revision>
  <dcterms:created xsi:type="dcterms:W3CDTF">2024-05-19T13:40:55Z</dcterms:created>
  <dcterms:modified xsi:type="dcterms:W3CDTF">2024-05-19T13:51:28Z</dcterms:modified>
</cp:coreProperties>
</file>