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62011" y="3321394"/>
            <a:ext cx="27624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FEF8E6"/>
                </a:solidFill>
                <a:latin typeface="Calibri"/>
                <a:ea typeface="Calibri"/>
                <a:cs typeface="Calibri"/>
                <a:sym typeface="Calibri"/>
              </a:rPr>
              <a:t>Игра на PyGame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75385" y="3650381"/>
            <a:ext cx="53181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PyClicker</a:t>
            </a:r>
            <a:endParaRPr sz="7200">
              <a:solidFill>
                <a:srgbClr val="FEF8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1546" y="0"/>
            <a:ext cx="1295404" cy="12954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9677400" y="647702"/>
            <a:ext cx="22574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1F1E9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Varis Studio</a:t>
            </a:r>
            <a:endParaRPr sz="2800">
              <a:solidFill>
                <a:srgbClr val="F1F1E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142647" y="5876744"/>
            <a:ext cx="7049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Код: Ваня (с помощью Ильи)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Изображения: Илья (с помощью Вани)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411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4400"/>
              <a:buFont typeface="Arial Black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Цель проекта – создать рабочий кликер</a:t>
            </a:r>
            <a:endParaRPr>
              <a:solidFill>
                <a:srgbClr val="FEF8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20956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В этом проекте должно было быть: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- Кнопка клика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- Магазин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- Автокликер</a:t>
            </a:r>
            <a:endParaRPr>
              <a:solidFill>
                <a:srgbClr val="FEF8E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EF8E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Мы бы хотели получить от вас: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Поддержку</a:t>
            </a:r>
            <a:endParaRPr>
              <a:solidFill>
                <a:srgbClr val="FEF8E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Обратную связь для дальнейшего развития  проекта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476" y="5872476"/>
            <a:ext cx="985524" cy="9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4400"/>
              <a:buFont typeface="Arial Black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Данный проект состоит из: 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Файла с кодом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Изображений: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  • монетки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  • кнопок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(А также наших души и нервов)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476" y="5872476"/>
            <a:ext cx="985524" cy="9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4400"/>
              <a:buFont typeface="Arial Black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Мы делали особый упор: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На визуальную составляющую нашего проекта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Комфортное использование</a:t>
            </a:r>
            <a:endParaRPr>
              <a:solidFill>
                <a:srgbClr val="FEF8E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Механики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476" y="5872476"/>
            <a:ext cx="985524" cy="9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761999" y="365125"/>
            <a:ext cx="112490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4400"/>
              <a:buFont typeface="Arial Black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PyClicker</a:t>
            </a:r>
            <a:r>
              <a:rPr lang="ru-RU" sz="36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 на ранней стадии разработки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61999" y="16668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2800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- За счёт предыдущих проектов мы смогли создать PyClicker за короткий срок (2 дня), однако наш проект всё ещё достаточно сырой, возможно имеются баги и недоработки, от чего мы постараемся избавиться в скором времени. 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476" y="5872476"/>
            <a:ext cx="985524" cy="9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61950" y="523875"/>
            <a:ext cx="65261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А теперь посмотрим,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как выглядит наша игра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476" y="5872476"/>
            <a:ext cx="985524" cy="98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772" y="2312050"/>
            <a:ext cx="6028773" cy="3560425"/>
          </a:xfrm>
          <a:prstGeom prst="rect">
            <a:avLst/>
          </a:prstGeom>
          <a:solidFill>
            <a:srgbClr val="C4A898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135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4400"/>
              <a:buFont typeface="Arial Black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PyClicker можно доработать: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Улучшить магазин (добавить различные бонусы)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Добавить новые режимы (классический, бесконечный и др.)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8E6"/>
              </a:buClr>
              <a:buSzPts val="2800"/>
              <a:buFont typeface="Arial Black"/>
              <a:buChar char="-"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Изменить баланс игры (т.е. увеличивать стоимость товаров в магазине)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6476" y="5872476"/>
            <a:ext cx="985524" cy="9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A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1088388" y="22009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8E6"/>
              </a:buClr>
              <a:buSzPts val="4400"/>
              <a:buFont typeface="Arial Black"/>
              <a:buNone/>
            </a:pPr>
            <a:r>
              <a:rPr lang="ru-RU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 за ваше внимание!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519" y="3624501"/>
            <a:ext cx="2092962" cy="209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960175" y="3251299"/>
            <a:ext cx="4772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EF8E6"/>
                </a:solidFill>
                <a:latin typeface="Arial Black"/>
                <a:ea typeface="Arial Black"/>
                <a:cs typeface="Arial Black"/>
                <a:sym typeface="Arial Black"/>
              </a:rPr>
              <a:t>Надеемся увидеть вас снова!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