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8" r:id="rId6"/>
    <p:sldId id="276" r:id="rId7"/>
    <p:sldId id="291" r:id="rId8"/>
    <p:sldId id="261" r:id="rId9"/>
    <p:sldId id="283" r:id="rId10"/>
    <p:sldId id="293" r:id="rId11"/>
    <p:sldId id="292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F434A-342E-459D-BDD6-AF1377F397CD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38C59AF-D7B6-436C-BF62-A114FAC239D4}">
      <dgm:prSet/>
      <dgm:spPr/>
      <dgm:t>
        <a:bodyPr/>
        <a:lstStyle/>
        <a:p>
          <a:r>
            <a:rPr lang="fr-FR"/>
            <a:t>Đề tài "Astrocrash – Âm thanh &amp; chuyển động" yêu cầu xây dựng một trò chơi bắn thiên thạch bằng thư viện </a:t>
          </a:r>
          <a:r>
            <a:rPr lang="fr-FR" b="1"/>
            <a:t>Pygame</a:t>
          </a:r>
          <a:r>
            <a:rPr lang="fr-FR"/>
            <a:t>. </a:t>
          </a:r>
          <a:endParaRPr lang="en-US"/>
        </a:p>
      </dgm:t>
    </dgm:pt>
    <dgm:pt modelId="{2D5A5A84-61CD-4994-845F-3EFA88973004}" type="parTrans" cxnId="{312000EF-CDBF-4BDF-AA5B-B086FF3AFAE4}">
      <dgm:prSet/>
      <dgm:spPr/>
      <dgm:t>
        <a:bodyPr/>
        <a:lstStyle/>
        <a:p>
          <a:endParaRPr lang="en-US"/>
        </a:p>
      </dgm:t>
    </dgm:pt>
    <dgm:pt modelId="{05AD7A53-D697-4EB6-92F6-249945FEFB54}" type="sibTrans" cxnId="{312000EF-CDBF-4BDF-AA5B-B086FF3AFAE4}">
      <dgm:prSet/>
      <dgm:spPr/>
      <dgm:t>
        <a:bodyPr/>
        <a:lstStyle/>
        <a:p>
          <a:endParaRPr lang="en-US"/>
        </a:p>
      </dgm:t>
    </dgm:pt>
    <dgm:pt modelId="{69AE3B55-AE55-4F4A-9011-0C8965C0E764}">
      <dgm:prSet/>
      <dgm:spPr/>
      <dgm:t>
        <a:bodyPr/>
        <a:lstStyle/>
        <a:p>
          <a:r>
            <a:rPr lang="fr-FR"/>
            <a:t>Trong game, người chơi điều khiển phi thuyền bằng các phím mũi tên để quay, di chuyển và dùng phím cách để bắn tên lửa.</a:t>
          </a:r>
          <a:endParaRPr lang="en-US"/>
        </a:p>
      </dgm:t>
    </dgm:pt>
    <dgm:pt modelId="{4FE61D64-4354-42F5-9A2D-B52C571C9AE2}" type="parTrans" cxnId="{D553B3B9-319D-4542-BFF7-8CA8F3444CF3}">
      <dgm:prSet/>
      <dgm:spPr/>
      <dgm:t>
        <a:bodyPr/>
        <a:lstStyle/>
        <a:p>
          <a:endParaRPr lang="en-US"/>
        </a:p>
      </dgm:t>
    </dgm:pt>
    <dgm:pt modelId="{22381CEA-60DC-46C6-8FCC-0949615D74DB}" type="sibTrans" cxnId="{D553B3B9-319D-4542-BFF7-8CA8F3444CF3}">
      <dgm:prSet/>
      <dgm:spPr/>
      <dgm:t>
        <a:bodyPr/>
        <a:lstStyle/>
        <a:p>
          <a:endParaRPr lang="en-US"/>
        </a:p>
      </dgm:t>
    </dgm:pt>
    <dgm:pt modelId="{EEADD021-E8CF-4AD0-AADA-DB357A96487E}">
      <dgm:prSet/>
      <dgm:spPr/>
      <dgm:t>
        <a:bodyPr/>
        <a:lstStyle/>
        <a:p>
          <a:r>
            <a:rPr lang="fr-FR"/>
            <a:t>Khi tên lửa bắn trúng thiên thạch, sẽ có hiệu ứng nổ, phát âm thanh "boom", và người chơi được cộng điểm.</a:t>
          </a:r>
          <a:endParaRPr lang="en-US"/>
        </a:p>
      </dgm:t>
    </dgm:pt>
    <dgm:pt modelId="{7C5401D8-347F-4CDF-A970-73769358AB8B}" type="parTrans" cxnId="{E1D02973-5F98-4BC1-8404-5F67736C8F34}">
      <dgm:prSet/>
      <dgm:spPr/>
      <dgm:t>
        <a:bodyPr/>
        <a:lstStyle/>
        <a:p>
          <a:endParaRPr lang="en-US"/>
        </a:p>
      </dgm:t>
    </dgm:pt>
    <dgm:pt modelId="{297683B6-477A-4539-B225-815A0A80ED3B}" type="sibTrans" cxnId="{E1D02973-5F98-4BC1-8404-5F67736C8F34}">
      <dgm:prSet/>
      <dgm:spPr/>
      <dgm:t>
        <a:bodyPr/>
        <a:lstStyle/>
        <a:p>
          <a:endParaRPr lang="en-US"/>
        </a:p>
      </dgm:t>
    </dgm:pt>
    <dgm:pt modelId="{FB62E1A7-A4B6-4228-A5F7-6755C74F8213}">
      <dgm:prSet/>
      <dgm:spPr/>
      <dgm:t>
        <a:bodyPr/>
        <a:lstStyle/>
        <a:p>
          <a:r>
            <a:rPr lang="fr-FR"/>
            <a:t>Trò chơi tích hợp nhạc nền, hiệu ứng hình ảnh và xử lý va chạm giữa các đối tượng như phi thuyền, tên lửa và thiên thạch.</a:t>
          </a:r>
          <a:endParaRPr lang="en-US"/>
        </a:p>
      </dgm:t>
    </dgm:pt>
    <dgm:pt modelId="{18874016-0BCD-48FE-9E57-0525BD818414}" type="parTrans" cxnId="{324B5525-AB43-4B5A-B3BB-AC029046E8D5}">
      <dgm:prSet/>
      <dgm:spPr/>
      <dgm:t>
        <a:bodyPr/>
        <a:lstStyle/>
        <a:p>
          <a:endParaRPr lang="en-US"/>
        </a:p>
      </dgm:t>
    </dgm:pt>
    <dgm:pt modelId="{57F322A5-378A-4385-867B-4E5686E33B2B}" type="sibTrans" cxnId="{324B5525-AB43-4B5A-B3BB-AC029046E8D5}">
      <dgm:prSet/>
      <dgm:spPr/>
      <dgm:t>
        <a:bodyPr/>
        <a:lstStyle/>
        <a:p>
          <a:endParaRPr lang="en-US"/>
        </a:p>
      </dgm:t>
    </dgm:pt>
    <dgm:pt modelId="{009433C3-88A0-4463-A1E4-5CC67E489589}" type="pres">
      <dgm:prSet presAssocID="{796F434A-342E-459D-BDD6-AF1377F397CD}" presName="vert0" presStyleCnt="0">
        <dgm:presLayoutVars>
          <dgm:dir/>
          <dgm:animOne val="branch"/>
          <dgm:animLvl val="lvl"/>
        </dgm:presLayoutVars>
      </dgm:prSet>
      <dgm:spPr/>
    </dgm:pt>
    <dgm:pt modelId="{3FCFE823-650C-4A02-B645-FB27EC727F29}" type="pres">
      <dgm:prSet presAssocID="{C38C59AF-D7B6-436C-BF62-A114FAC239D4}" presName="thickLine" presStyleLbl="alignNode1" presStyleIdx="0" presStyleCnt="4"/>
      <dgm:spPr/>
    </dgm:pt>
    <dgm:pt modelId="{171C28D3-BCFE-4796-8FF7-581433FDCB84}" type="pres">
      <dgm:prSet presAssocID="{C38C59AF-D7B6-436C-BF62-A114FAC239D4}" presName="horz1" presStyleCnt="0"/>
      <dgm:spPr/>
    </dgm:pt>
    <dgm:pt modelId="{9C722EF8-381E-4944-9AB6-9E285FB37DF2}" type="pres">
      <dgm:prSet presAssocID="{C38C59AF-D7B6-436C-BF62-A114FAC239D4}" presName="tx1" presStyleLbl="revTx" presStyleIdx="0" presStyleCnt="4"/>
      <dgm:spPr/>
    </dgm:pt>
    <dgm:pt modelId="{3ADF6C0C-E97A-46BC-A510-E2CFFBEFA89E}" type="pres">
      <dgm:prSet presAssocID="{C38C59AF-D7B6-436C-BF62-A114FAC239D4}" presName="vert1" presStyleCnt="0"/>
      <dgm:spPr/>
    </dgm:pt>
    <dgm:pt modelId="{F927463D-5CEF-4C16-8F09-3457F2B4C3E2}" type="pres">
      <dgm:prSet presAssocID="{69AE3B55-AE55-4F4A-9011-0C8965C0E764}" presName="thickLine" presStyleLbl="alignNode1" presStyleIdx="1" presStyleCnt="4"/>
      <dgm:spPr/>
    </dgm:pt>
    <dgm:pt modelId="{8E9C3DF4-303A-48EC-81D3-D0F6ADC53C9F}" type="pres">
      <dgm:prSet presAssocID="{69AE3B55-AE55-4F4A-9011-0C8965C0E764}" presName="horz1" presStyleCnt="0"/>
      <dgm:spPr/>
    </dgm:pt>
    <dgm:pt modelId="{325E9BCC-310D-4D43-AD41-1C1AA42DA1DC}" type="pres">
      <dgm:prSet presAssocID="{69AE3B55-AE55-4F4A-9011-0C8965C0E764}" presName="tx1" presStyleLbl="revTx" presStyleIdx="1" presStyleCnt="4"/>
      <dgm:spPr/>
    </dgm:pt>
    <dgm:pt modelId="{DFE2689F-803D-4CA7-9D14-438069DBE4DB}" type="pres">
      <dgm:prSet presAssocID="{69AE3B55-AE55-4F4A-9011-0C8965C0E764}" presName="vert1" presStyleCnt="0"/>
      <dgm:spPr/>
    </dgm:pt>
    <dgm:pt modelId="{44C57DB5-EF1A-4826-B844-BC095E2C1D28}" type="pres">
      <dgm:prSet presAssocID="{EEADD021-E8CF-4AD0-AADA-DB357A96487E}" presName="thickLine" presStyleLbl="alignNode1" presStyleIdx="2" presStyleCnt="4"/>
      <dgm:spPr/>
    </dgm:pt>
    <dgm:pt modelId="{1D9F1C1C-89E8-45BA-A3A4-79C0A2245CDC}" type="pres">
      <dgm:prSet presAssocID="{EEADD021-E8CF-4AD0-AADA-DB357A96487E}" presName="horz1" presStyleCnt="0"/>
      <dgm:spPr/>
    </dgm:pt>
    <dgm:pt modelId="{7095A404-C8C8-466B-99F7-66EF22484B4A}" type="pres">
      <dgm:prSet presAssocID="{EEADD021-E8CF-4AD0-AADA-DB357A96487E}" presName="tx1" presStyleLbl="revTx" presStyleIdx="2" presStyleCnt="4"/>
      <dgm:spPr/>
    </dgm:pt>
    <dgm:pt modelId="{371CB1F8-CE97-4DC1-AAB8-745E15073C4E}" type="pres">
      <dgm:prSet presAssocID="{EEADD021-E8CF-4AD0-AADA-DB357A96487E}" presName="vert1" presStyleCnt="0"/>
      <dgm:spPr/>
    </dgm:pt>
    <dgm:pt modelId="{1D4C895D-6F30-4590-9F4E-D10A08F5E865}" type="pres">
      <dgm:prSet presAssocID="{FB62E1A7-A4B6-4228-A5F7-6755C74F8213}" presName="thickLine" presStyleLbl="alignNode1" presStyleIdx="3" presStyleCnt="4"/>
      <dgm:spPr/>
    </dgm:pt>
    <dgm:pt modelId="{3A989E9E-53DD-4E03-84D4-7823D6C2B1C7}" type="pres">
      <dgm:prSet presAssocID="{FB62E1A7-A4B6-4228-A5F7-6755C74F8213}" presName="horz1" presStyleCnt="0"/>
      <dgm:spPr/>
    </dgm:pt>
    <dgm:pt modelId="{8E98D07F-E6E9-4254-8F5A-A82423ACE130}" type="pres">
      <dgm:prSet presAssocID="{FB62E1A7-A4B6-4228-A5F7-6755C74F8213}" presName="tx1" presStyleLbl="revTx" presStyleIdx="3" presStyleCnt="4"/>
      <dgm:spPr/>
    </dgm:pt>
    <dgm:pt modelId="{0247777D-3D67-41CA-9386-302C406E0941}" type="pres">
      <dgm:prSet presAssocID="{FB62E1A7-A4B6-4228-A5F7-6755C74F8213}" presName="vert1" presStyleCnt="0"/>
      <dgm:spPr/>
    </dgm:pt>
  </dgm:ptLst>
  <dgm:cxnLst>
    <dgm:cxn modelId="{4D34310D-061D-48BB-871A-BCA03D8F9B67}" type="presOf" srcId="{796F434A-342E-459D-BDD6-AF1377F397CD}" destId="{009433C3-88A0-4463-A1E4-5CC67E489589}" srcOrd="0" destOrd="0" presId="urn:microsoft.com/office/officeart/2008/layout/LinedList"/>
    <dgm:cxn modelId="{ED1A1113-E7F4-4122-A142-21A89E8C8652}" type="presOf" srcId="{69AE3B55-AE55-4F4A-9011-0C8965C0E764}" destId="{325E9BCC-310D-4D43-AD41-1C1AA42DA1DC}" srcOrd="0" destOrd="0" presId="urn:microsoft.com/office/officeart/2008/layout/LinedList"/>
    <dgm:cxn modelId="{324B5525-AB43-4B5A-B3BB-AC029046E8D5}" srcId="{796F434A-342E-459D-BDD6-AF1377F397CD}" destId="{FB62E1A7-A4B6-4228-A5F7-6755C74F8213}" srcOrd="3" destOrd="0" parTransId="{18874016-0BCD-48FE-9E57-0525BD818414}" sibTransId="{57F322A5-378A-4385-867B-4E5686E33B2B}"/>
    <dgm:cxn modelId="{FC63D83F-3108-4FF9-B271-02158D5F558E}" type="presOf" srcId="{EEADD021-E8CF-4AD0-AADA-DB357A96487E}" destId="{7095A404-C8C8-466B-99F7-66EF22484B4A}" srcOrd="0" destOrd="0" presId="urn:microsoft.com/office/officeart/2008/layout/LinedList"/>
    <dgm:cxn modelId="{CB64C862-3E5E-40EA-AD04-7FE95BDD13D2}" type="presOf" srcId="{FB62E1A7-A4B6-4228-A5F7-6755C74F8213}" destId="{8E98D07F-E6E9-4254-8F5A-A82423ACE130}" srcOrd="0" destOrd="0" presId="urn:microsoft.com/office/officeart/2008/layout/LinedList"/>
    <dgm:cxn modelId="{BE2DEC4B-83E4-4604-9223-CC6E44D553FF}" type="presOf" srcId="{C38C59AF-D7B6-436C-BF62-A114FAC239D4}" destId="{9C722EF8-381E-4944-9AB6-9E285FB37DF2}" srcOrd="0" destOrd="0" presId="urn:microsoft.com/office/officeart/2008/layout/LinedList"/>
    <dgm:cxn modelId="{E1D02973-5F98-4BC1-8404-5F67736C8F34}" srcId="{796F434A-342E-459D-BDD6-AF1377F397CD}" destId="{EEADD021-E8CF-4AD0-AADA-DB357A96487E}" srcOrd="2" destOrd="0" parTransId="{7C5401D8-347F-4CDF-A970-73769358AB8B}" sibTransId="{297683B6-477A-4539-B225-815A0A80ED3B}"/>
    <dgm:cxn modelId="{D553B3B9-319D-4542-BFF7-8CA8F3444CF3}" srcId="{796F434A-342E-459D-BDD6-AF1377F397CD}" destId="{69AE3B55-AE55-4F4A-9011-0C8965C0E764}" srcOrd="1" destOrd="0" parTransId="{4FE61D64-4354-42F5-9A2D-B52C571C9AE2}" sibTransId="{22381CEA-60DC-46C6-8FCC-0949615D74DB}"/>
    <dgm:cxn modelId="{312000EF-CDBF-4BDF-AA5B-B086FF3AFAE4}" srcId="{796F434A-342E-459D-BDD6-AF1377F397CD}" destId="{C38C59AF-D7B6-436C-BF62-A114FAC239D4}" srcOrd="0" destOrd="0" parTransId="{2D5A5A84-61CD-4994-845F-3EFA88973004}" sibTransId="{05AD7A53-D697-4EB6-92F6-249945FEFB54}"/>
    <dgm:cxn modelId="{AED2C874-AF3D-4ABD-9FC6-B44B61DFAB17}" type="presParOf" srcId="{009433C3-88A0-4463-A1E4-5CC67E489589}" destId="{3FCFE823-650C-4A02-B645-FB27EC727F29}" srcOrd="0" destOrd="0" presId="urn:microsoft.com/office/officeart/2008/layout/LinedList"/>
    <dgm:cxn modelId="{018DF1AD-9B6F-40D2-947A-FD937858AEBF}" type="presParOf" srcId="{009433C3-88A0-4463-A1E4-5CC67E489589}" destId="{171C28D3-BCFE-4796-8FF7-581433FDCB84}" srcOrd="1" destOrd="0" presId="urn:microsoft.com/office/officeart/2008/layout/LinedList"/>
    <dgm:cxn modelId="{42EC3527-5220-4D7C-9D82-A449AA42D4AD}" type="presParOf" srcId="{171C28D3-BCFE-4796-8FF7-581433FDCB84}" destId="{9C722EF8-381E-4944-9AB6-9E285FB37DF2}" srcOrd="0" destOrd="0" presId="urn:microsoft.com/office/officeart/2008/layout/LinedList"/>
    <dgm:cxn modelId="{4BBD5CB3-5117-46DD-9DB5-9CA538DF3154}" type="presParOf" srcId="{171C28D3-BCFE-4796-8FF7-581433FDCB84}" destId="{3ADF6C0C-E97A-46BC-A510-E2CFFBEFA89E}" srcOrd="1" destOrd="0" presId="urn:microsoft.com/office/officeart/2008/layout/LinedList"/>
    <dgm:cxn modelId="{D38CB4EB-4CE1-4892-9FC9-4B64EA300AB4}" type="presParOf" srcId="{009433C3-88A0-4463-A1E4-5CC67E489589}" destId="{F927463D-5CEF-4C16-8F09-3457F2B4C3E2}" srcOrd="2" destOrd="0" presId="urn:microsoft.com/office/officeart/2008/layout/LinedList"/>
    <dgm:cxn modelId="{6A496EB5-08DB-44AF-96C1-EFFBF119011C}" type="presParOf" srcId="{009433C3-88A0-4463-A1E4-5CC67E489589}" destId="{8E9C3DF4-303A-48EC-81D3-D0F6ADC53C9F}" srcOrd="3" destOrd="0" presId="urn:microsoft.com/office/officeart/2008/layout/LinedList"/>
    <dgm:cxn modelId="{759A0861-9BCE-412C-93B9-93B5D76F0458}" type="presParOf" srcId="{8E9C3DF4-303A-48EC-81D3-D0F6ADC53C9F}" destId="{325E9BCC-310D-4D43-AD41-1C1AA42DA1DC}" srcOrd="0" destOrd="0" presId="urn:microsoft.com/office/officeart/2008/layout/LinedList"/>
    <dgm:cxn modelId="{AD856871-0068-4935-AD37-A5D931F43A2E}" type="presParOf" srcId="{8E9C3DF4-303A-48EC-81D3-D0F6ADC53C9F}" destId="{DFE2689F-803D-4CA7-9D14-438069DBE4DB}" srcOrd="1" destOrd="0" presId="urn:microsoft.com/office/officeart/2008/layout/LinedList"/>
    <dgm:cxn modelId="{7D24E7C4-1EF2-46EC-B3C6-C7FD2837EC30}" type="presParOf" srcId="{009433C3-88A0-4463-A1E4-5CC67E489589}" destId="{44C57DB5-EF1A-4826-B844-BC095E2C1D28}" srcOrd="4" destOrd="0" presId="urn:microsoft.com/office/officeart/2008/layout/LinedList"/>
    <dgm:cxn modelId="{F48AC032-3F84-43BE-A81D-F54E1D6718BC}" type="presParOf" srcId="{009433C3-88A0-4463-A1E4-5CC67E489589}" destId="{1D9F1C1C-89E8-45BA-A3A4-79C0A2245CDC}" srcOrd="5" destOrd="0" presId="urn:microsoft.com/office/officeart/2008/layout/LinedList"/>
    <dgm:cxn modelId="{F7067B8D-F206-470E-BB61-B3EFFDE47604}" type="presParOf" srcId="{1D9F1C1C-89E8-45BA-A3A4-79C0A2245CDC}" destId="{7095A404-C8C8-466B-99F7-66EF22484B4A}" srcOrd="0" destOrd="0" presId="urn:microsoft.com/office/officeart/2008/layout/LinedList"/>
    <dgm:cxn modelId="{E299B0E7-F92C-43B8-837D-ABBA4D2796A8}" type="presParOf" srcId="{1D9F1C1C-89E8-45BA-A3A4-79C0A2245CDC}" destId="{371CB1F8-CE97-4DC1-AAB8-745E15073C4E}" srcOrd="1" destOrd="0" presId="urn:microsoft.com/office/officeart/2008/layout/LinedList"/>
    <dgm:cxn modelId="{31114CFC-8623-4F70-AB85-0952D7C54B0D}" type="presParOf" srcId="{009433C3-88A0-4463-A1E4-5CC67E489589}" destId="{1D4C895D-6F30-4590-9F4E-D10A08F5E865}" srcOrd="6" destOrd="0" presId="urn:microsoft.com/office/officeart/2008/layout/LinedList"/>
    <dgm:cxn modelId="{AFBFDB23-A43E-46B8-AF9A-4C81D48D8DBF}" type="presParOf" srcId="{009433C3-88A0-4463-A1E4-5CC67E489589}" destId="{3A989E9E-53DD-4E03-84D4-7823D6C2B1C7}" srcOrd="7" destOrd="0" presId="urn:microsoft.com/office/officeart/2008/layout/LinedList"/>
    <dgm:cxn modelId="{5BDB66C3-02F0-4A8F-88A7-700B77A18F3A}" type="presParOf" srcId="{3A989E9E-53DD-4E03-84D4-7823D6C2B1C7}" destId="{8E98D07F-E6E9-4254-8F5A-A82423ACE130}" srcOrd="0" destOrd="0" presId="urn:microsoft.com/office/officeart/2008/layout/LinedList"/>
    <dgm:cxn modelId="{32D60C2E-ADDC-4423-9FE3-DAAB7BD28CB1}" type="presParOf" srcId="{3A989E9E-53DD-4E03-84D4-7823D6C2B1C7}" destId="{0247777D-3D67-41CA-9386-302C406E09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7D95F-2B8A-44D3-8931-6F19516A73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D0F0F-FFAD-4D47-8FA6-CD0432AE71DA}">
      <dgm:prSet/>
      <dgm:spPr/>
      <dgm:t>
        <a:bodyPr/>
        <a:lstStyle/>
        <a:p>
          <a:r>
            <a:rPr lang="en-US"/>
            <a:t>Sử dụng các lớp Ship, Missile, Asteroid, Explosion để tổ chức logic game</a:t>
          </a:r>
        </a:p>
      </dgm:t>
    </dgm:pt>
    <dgm:pt modelId="{34858079-1967-4F2B-B551-95A446E0FA2B}" type="parTrans" cxnId="{B7FEE6DF-2BC0-48DA-A06A-F47F6790B58A}">
      <dgm:prSet/>
      <dgm:spPr/>
      <dgm:t>
        <a:bodyPr/>
        <a:lstStyle/>
        <a:p>
          <a:endParaRPr lang="en-US"/>
        </a:p>
      </dgm:t>
    </dgm:pt>
    <dgm:pt modelId="{0601DC8B-487A-4EED-9280-C51089935B4A}" type="sibTrans" cxnId="{B7FEE6DF-2BC0-48DA-A06A-F47F6790B58A}">
      <dgm:prSet/>
      <dgm:spPr/>
      <dgm:t>
        <a:bodyPr/>
        <a:lstStyle/>
        <a:p>
          <a:endParaRPr lang="en-US"/>
        </a:p>
      </dgm:t>
    </dgm:pt>
    <dgm:pt modelId="{E2C00367-5870-4B60-9074-454353FCD531}">
      <dgm:prSet/>
      <dgm:spPr/>
      <dgm:t>
        <a:bodyPr/>
        <a:lstStyle/>
        <a:p>
          <a:r>
            <a:rPr lang="vi-VN" dirty="0"/>
            <a:t>Xử lý điều khiển bằng bàn phím, phát âm thanh, hiệu ứng nổ, lưu điểm</a:t>
          </a:r>
          <a:endParaRPr lang="en-US" dirty="0"/>
        </a:p>
      </dgm:t>
    </dgm:pt>
    <dgm:pt modelId="{1B24F7AA-B586-4592-B8C9-6E5F1FC10675}" type="parTrans" cxnId="{7A71B6E6-7453-452A-8EF0-DA26FAC4F1EC}">
      <dgm:prSet/>
      <dgm:spPr/>
      <dgm:t>
        <a:bodyPr/>
        <a:lstStyle/>
        <a:p>
          <a:endParaRPr lang="en-US"/>
        </a:p>
      </dgm:t>
    </dgm:pt>
    <dgm:pt modelId="{1453AE7D-FF1D-49D4-9669-52F8FAD608F7}" type="sibTrans" cxnId="{7A71B6E6-7453-452A-8EF0-DA26FAC4F1EC}">
      <dgm:prSet/>
      <dgm:spPr/>
      <dgm:t>
        <a:bodyPr/>
        <a:lstStyle/>
        <a:p>
          <a:endParaRPr lang="en-US"/>
        </a:p>
      </dgm:t>
    </dgm:pt>
    <dgm:pt modelId="{F25A4538-CFD0-41E2-8B5C-E669C5AB9B5D}">
      <dgm:prSet/>
      <dgm:spPr/>
      <dgm:t>
        <a:bodyPr/>
        <a:lstStyle/>
        <a:p>
          <a:r>
            <a:rPr lang="vi-VN" dirty="0"/>
            <a:t>Thiết kế giao diện đơn giản với menu và màn hình kết thúc</a:t>
          </a:r>
          <a:endParaRPr lang="en-US" dirty="0"/>
        </a:p>
      </dgm:t>
    </dgm:pt>
    <dgm:pt modelId="{DDCF8BDE-9C99-4760-AFBA-1DE8C0954CD2}" type="parTrans" cxnId="{7A4FA80B-BE9B-4463-8341-BBAE2974B0FC}">
      <dgm:prSet/>
      <dgm:spPr/>
      <dgm:t>
        <a:bodyPr/>
        <a:lstStyle/>
        <a:p>
          <a:endParaRPr lang="en-US"/>
        </a:p>
      </dgm:t>
    </dgm:pt>
    <dgm:pt modelId="{B68DC288-C498-4658-8DE3-295DBD65D3C5}" type="sibTrans" cxnId="{7A4FA80B-BE9B-4463-8341-BBAE2974B0FC}">
      <dgm:prSet/>
      <dgm:spPr/>
      <dgm:t>
        <a:bodyPr/>
        <a:lstStyle/>
        <a:p>
          <a:endParaRPr lang="en-US"/>
        </a:p>
      </dgm:t>
    </dgm:pt>
    <dgm:pt modelId="{B59CA02D-0B30-41CB-BD5F-43A2D6A49EE7}" type="pres">
      <dgm:prSet presAssocID="{5637D95F-2B8A-44D3-8931-6F19516A7349}" presName="vert0" presStyleCnt="0">
        <dgm:presLayoutVars>
          <dgm:dir/>
          <dgm:animOne val="branch"/>
          <dgm:animLvl val="lvl"/>
        </dgm:presLayoutVars>
      </dgm:prSet>
      <dgm:spPr/>
    </dgm:pt>
    <dgm:pt modelId="{51EF653F-F5CD-44D6-9D3C-467539EF74C6}" type="pres">
      <dgm:prSet presAssocID="{BF5D0F0F-FFAD-4D47-8FA6-CD0432AE71DA}" presName="thickLine" presStyleLbl="alignNode1" presStyleIdx="0" presStyleCnt="3"/>
      <dgm:spPr/>
    </dgm:pt>
    <dgm:pt modelId="{9B594B0B-AC93-45EA-94C6-8B5F3C980D3D}" type="pres">
      <dgm:prSet presAssocID="{BF5D0F0F-FFAD-4D47-8FA6-CD0432AE71DA}" presName="horz1" presStyleCnt="0"/>
      <dgm:spPr/>
    </dgm:pt>
    <dgm:pt modelId="{8CDA3C7F-51E5-42D4-A830-4B09E2EF8107}" type="pres">
      <dgm:prSet presAssocID="{BF5D0F0F-FFAD-4D47-8FA6-CD0432AE71DA}" presName="tx1" presStyleLbl="revTx" presStyleIdx="0" presStyleCnt="3"/>
      <dgm:spPr/>
    </dgm:pt>
    <dgm:pt modelId="{C38E55B2-3635-4615-B203-86D0B00A496D}" type="pres">
      <dgm:prSet presAssocID="{BF5D0F0F-FFAD-4D47-8FA6-CD0432AE71DA}" presName="vert1" presStyleCnt="0"/>
      <dgm:spPr/>
    </dgm:pt>
    <dgm:pt modelId="{15BB2241-E2BB-4F7B-B1EA-B8A5D14A92C4}" type="pres">
      <dgm:prSet presAssocID="{E2C00367-5870-4B60-9074-454353FCD531}" presName="thickLine" presStyleLbl="alignNode1" presStyleIdx="1" presStyleCnt="3"/>
      <dgm:spPr/>
    </dgm:pt>
    <dgm:pt modelId="{DA5D5B6B-F237-4A38-924A-C8EC8A37A4D4}" type="pres">
      <dgm:prSet presAssocID="{E2C00367-5870-4B60-9074-454353FCD531}" presName="horz1" presStyleCnt="0"/>
      <dgm:spPr/>
    </dgm:pt>
    <dgm:pt modelId="{4A41CB5C-483F-4C1F-9C25-EF92C4BCE4D6}" type="pres">
      <dgm:prSet presAssocID="{E2C00367-5870-4B60-9074-454353FCD531}" presName="tx1" presStyleLbl="revTx" presStyleIdx="1" presStyleCnt="3"/>
      <dgm:spPr/>
    </dgm:pt>
    <dgm:pt modelId="{73A5CA7F-C7D2-4E7F-A692-FDCDBE6DFDCF}" type="pres">
      <dgm:prSet presAssocID="{E2C00367-5870-4B60-9074-454353FCD531}" presName="vert1" presStyleCnt="0"/>
      <dgm:spPr/>
    </dgm:pt>
    <dgm:pt modelId="{3A66DC17-CED8-48FB-970E-F06C8234AEF0}" type="pres">
      <dgm:prSet presAssocID="{F25A4538-CFD0-41E2-8B5C-E669C5AB9B5D}" presName="thickLine" presStyleLbl="alignNode1" presStyleIdx="2" presStyleCnt="3"/>
      <dgm:spPr/>
    </dgm:pt>
    <dgm:pt modelId="{30934181-AD8B-4C1F-8CAA-0012CDAFC0CF}" type="pres">
      <dgm:prSet presAssocID="{F25A4538-CFD0-41E2-8B5C-E669C5AB9B5D}" presName="horz1" presStyleCnt="0"/>
      <dgm:spPr/>
    </dgm:pt>
    <dgm:pt modelId="{8A21D135-2FC8-40AF-AC3A-EDEE21CACC00}" type="pres">
      <dgm:prSet presAssocID="{F25A4538-CFD0-41E2-8B5C-E669C5AB9B5D}" presName="tx1" presStyleLbl="revTx" presStyleIdx="2" presStyleCnt="3"/>
      <dgm:spPr/>
    </dgm:pt>
    <dgm:pt modelId="{2E376799-F5A0-4D33-A033-D0B3B0D293EC}" type="pres">
      <dgm:prSet presAssocID="{F25A4538-CFD0-41E2-8B5C-E669C5AB9B5D}" presName="vert1" presStyleCnt="0"/>
      <dgm:spPr/>
    </dgm:pt>
  </dgm:ptLst>
  <dgm:cxnLst>
    <dgm:cxn modelId="{7A4FA80B-BE9B-4463-8341-BBAE2974B0FC}" srcId="{5637D95F-2B8A-44D3-8931-6F19516A7349}" destId="{F25A4538-CFD0-41E2-8B5C-E669C5AB9B5D}" srcOrd="2" destOrd="0" parTransId="{DDCF8BDE-9C99-4760-AFBA-1DE8C0954CD2}" sibTransId="{B68DC288-C498-4658-8DE3-295DBD65D3C5}"/>
    <dgm:cxn modelId="{74516C2C-BF43-45AF-9193-6687CDFB9953}" type="presOf" srcId="{F25A4538-CFD0-41E2-8B5C-E669C5AB9B5D}" destId="{8A21D135-2FC8-40AF-AC3A-EDEE21CACC00}" srcOrd="0" destOrd="0" presId="urn:microsoft.com/office/officeart/2008/layout/LinedList"/>
    <dgm:cxn modelId="{9C635249-3401-451E-A9D0-019AD73A6F1E}" type="presOf" srcId="{BF5D0F0F-FFAD-4D47-8FA6-CD0432AE71DA}" destId="{8CDA3C7F-51E5-42D4-A830-4B09E2EF8107}" srcOrd="0" destOrd="0" presId="urn:microsoft.com/office/officeart/2008/layout/LinedList"/>
    <dgm:cxn modelId="{F3C40851-D5A5-47BD-9BB2-89F07EB03CEA}" type="presOf" srcId="{E2C00367-5870-4B60-9074-454353FCD531}" destId="{4A41CB5C-483F-4C1F-9C25-EF92C4BCE4D6}" srcOrd="0" destOrd="0" presId="urn:microsoft.com/office/officeart/2008/layout/LinedList"/>
    <dgm:cxn modelId="{0BF50DD5-F54C-420D-9A7B-B8C9FE5C682F}" type="presOf" srcId="{5637D95F-2B8A-44D3-8931-6F19516A7349}" destId="{B59CA02D-0B30-41CB-BD5F-43A2D6A49EE7}" srcOrd="0" destOrd="0" presId="urn:microsoft.com/office/officeart/2008/layout/LinedList"/>
    <dgm:cxn modelId="{B7FEE6DF-2BC0-48DA-A06A-F47F6790B58A}" srcId="{5637D95F-2B8A-44D3-8931-6F19516A7349}" destId="{BF5D0F0F-FFAD-4D47-8FA6-CD0432AE71DA}" srcOrd="0" destOrd="0" parTransId="{34858079-1967-4F2B-B551-95A446E0FA2B}" sibTransId="{0601DC8B-487A-4EED-9280-C51089935B4A}"/>
    <dgm:cxn modelId="{7A71B6E6-7453-452A-8EF0-DA26FAC4F1EC}" srcId="{5637D95F-2B8A-44D3-8931-6F19516A7349}" destId="{E2C00367-5870-4B60-9074-454353FCD531}" srcOrd="1" destOrd="0" parTransId="{1B24F7AA-B586-4592-B8C9-6E5F1FC10675}" sibTransId="{1453AE7D-FF1D-49D4-9669-52F8FAD608F7}"/>
    <dgm:cxn modelId="{A95933AC-3405-4B7F-A219-34275F790D4E}" type="presParOf" srcId="{B59CA02D-0B30-41CB-BD5F-43A2D6A49EE7}" destId="{51EF653F-F5CD-44D6-9D3C-467539EF74C6}" srcOrd="0" destOrd="0" presId="urn:microsoft.com/office/officeart/2008/layout/LinedList"/>
    <dgm:cxn modelId="{E9003F24-CC8B-470D-834C-2B08974D3BD8}" type="presParOf" srcId="{B59CA02D-0B30-41CB-BD5F-43A2D6A49EE7}" destId="{9B594B0B-AC93-45EA-94C6-8B5F3C980D3D}" srcOrd="1" destOrd="0" presId="urn:microsoft.com/office/officeart/2008/layout/LinedList"/>
    <dgm:cxn modelId="{62B6B7D7-2EC4-410C-B953-9EED03D911D4}" type="presParOf" srcId="{9B594B0B-AC93-45EA-94C6-8B5F3C980D3D}" destId="{8CDA3C7F-51E5-42D4-A830-4B09E2EF8107}" srcOrd="0" destOrd="0" presId="urn:microsoft.com/office/officeart/2008/layout/LinedList"/>
    <dgm:cxn modelId="{BCD9ACBD-E693-4352-B688-459CEC07DF23}" type="presParOf" srcId="{9B594B0B-AC93-45EA-94C6-8B5F3C980D3D}" destId="{C38E55B2-3635-4615-B203-86D0B00A496D}" srcOrd="1" destOrd="0" presId="urn:microsoft.com/office/officeart/2008/layout/LinedList"/>
    <dgm:cxn modelId="{9D287556-B0AF-41FD-8E6E-7531E2AC6513}" type="presParOf" srcId="{B59CA02D-0B30-41CB-BD5F-43A2D6A49EE7}" destId="{15BB2241-E2BB-4F7B-B1EA-B8A5D14A92C4}" srcOrd="2" destOrd="0" presId="urn:microsoft.com/office/officeart/2008/layout/LinedList"/>
    <dgm:cxn modelId="{EE39B82B-B9BF-4F74-903C-0991625B3FF5}" type="presParOf" srcId="{B59CA02D-0B30-41CB-BD5F-43A2D6A49EE7}" destId="{DA5D5B6B-F237-4A38-924A-C8EC8A37A4D4}" srcOrd="3" destOrd="0" presId="urn:microsoft.com/office/officeart/2008/layout/LinedList"/>
    <dgm:cxn modelId="{50422EF5-DE6F-4965-9CCF-F9E55DE0D6C4}" type="presParOf" srcId="{DA5D5B6B-F237-4A38-924A-C8EC8A37A4D4}" destId="{4A41CB5C-483F-4C1F-9C25-EF92C4BCE4D6}" srcOrd="0" destOrd="0" presId="urn:microsoft.com/office/officeart/2008/layout/LinedList"/>
    <dgm:cxn modelId="{43653F84-67F7-47EF-BCDB-8582ADA27211}" type="presParOf" srcId="{DA5D5B6B-F237-4A38-924A-C8EC8A37A4D4}" destId="{73A5CA7F-C7D2-4E7F-A692-FDCDBE6DFDCF}" srcOrd="1" destOrd="0" presId="urn:microsoft.com/office/officeart/2008/layout/LinedList"/>
    <dgm:cxn modelId="{E8666286-9710-4EE6-828F-F8D20334E738}" type="presParOf" srcId="{B59CA02D-0B30-41CB-BD5F-43A2D6A49EE7}" destId="{3A66DC17-CED8-48FB-970E-F06C8234AEF0}" srcOrd="4" destOrd="0" presId="urn:microsoft.com/office/officeart/2008/layout/LinedList"/>
    <dgm:cxn modelId="{543512AD-6CF1-444F-85A8-B58C92301443}" type="presParOf" srcId="{B59CA02D-0B30-41CB-BD5F-43A2D6A49EE7}" destId="{30934181-AD8B-4C1F-8CAA-0012CDAFC0CF}" srcOrd="5" destOrd="0" presId="urn:microsoft.com/office/officeart/2008/layout/LinedList"/>
    <dgm:cxn modelId="{EF899DD9-8FA2-4E86-A150-6C943358B2D5}" type="presParOf" srcId="{30934181-AD8B-4C1F-8CAA-0012CDAFC0CF}" destId="{8A21D135-2FC8-40AF-AC3A-EDEE21CACC00}" srcOrd="0" destOrd="0" presId="urn:microsoft.com/office/officeart/2008/layout/LinedList"/>
    <dgm:cxn modelId="{E9970C39-3B94-400D-95FD-993F245D9412}" type="presParOf" srcId="{30934181-AD8B-4C1F-8CAA-0012CDAFC0CF}" destId="{2E376799-F5A0-4D33-A033-D0B3B0D293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E823-650C-4A02-B645-FB27EC727F29}">
      <dsp:nvSpPr>
        <dsp:cNvPr id="0" name=""/>
        <dsp:cNvSpPr/>
      </dsp:nvSpPr>
      <dsp:spPr>
        <a:xfrm>
          <a:off x="0" y="0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722EF8-381E-4944-9AB6-9E285FB37DF2}">
      <dsp:nvSpPr>
        <dsp:cNvPr id="0" name=""/>
        <dsp:cNvSpPr/>
      </dsp:nvSpPr>
      <dsp:spPr>
        <a:xfrm>
          <a:off x="0" y="0"/>
          <a:ext cx="6238686" cy="10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Đề tài "Astrocrash – Âm thanh &amp; chuyển động" yêu cầu xây dựng một trò chơi bắn thiên thạch bằng thư viện </a:t>
          </a:r>
          <a:r>
            <a:rPr lang="fr-FR" sz="2000" b="1" kern="1200"/>
            <a:t>Pygame</a:t>
          </a:r>
          <a:r>
            <a:rPr lang="fr-FR" sz="2000" kern="1200"/>
            <a:t>. </a:t>
          </a:r>
          <a:endParaRPr lang="en-US" sz="2000" kern="1200"/>
        </a:p>
      </dsp:txBody>
      <dsp:txXfrm>
        <a:off x="0" y="0"/>
        <a:ext cx="6238686" cy="1005662"/>
      </dsp:txXfrm>
    </dsp:sp>
    <dsp:sp modelId="{F927463D-5CEF-4C16-8F09-3457F2B4C3E2}">
      <dsp:nvSpPr>
        <dsp:cNvPr id="0" name=""/>
        <dsp:cNvSpPr/>
      </dsp:nvSpPr>
      <dsp:spPr>
        <a:xfrm>
          <a:off x="0" y="1005662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5E9BCC-310D-4D43-AD41-1C1AA42DA1DC}">
      <dsp:nvSpPr>
        <dsp:cNvPr id="0" name=""/>
        <dsp:cNvSpPr/>
      </dsp:nvSpPr>
      <dsp:spPr>
        <a:xfrm>
          <a:off x="0" y="1005662"/>
          <a:ext cx="6238686" cy="10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Trong game, người chơi điều khiển phi thuyền bằng các phím mũi tên để quay, di chuyển và dùng phím cách để bắn tên lửa.</a:t>
          </a:r>
          <a:endParaRPr lang="en-US" sz="2000" kern="1200"/>
        </a:p>
      </dsp:txBody>
      <dsp:txXfrm>
        <a:off x="0" y="1005662"/>
        <a:ext cx="6238686" cy="1005662"/>
      </dsp:txXfrm>
    </dsp:sp>
    <dsp:sp modelId="{44C57DB5-EF1A-4826-B844-BC095E2C1D28}">
      <dsp:nvSpPr>
        <dsp:cNvPr id="0" name=""/>
        <dsp:cNvSpPr/>
      </dsp:nvSpPr>
      <dsp:spPr>
        <a:xfrm>
          <a:off x="0" y="2011324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95A404-C8C8-466B-99F7-66EF22484B4A}">
      <dsp:nvSpPr>
        <dsp:cNvPr id="0" name=""/>
        <dsp:cNvSpPr/>
      </dsp:nvSpPr>
      <dsp:spPr>
        <a:xfrm>
          <a:off x="0" y="2011324"/>
          <a:ext cx="6238686" cy="10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Khi tên lửa bắn trúng thiên thạch, sẽ có hiệu ứng nổ, phát âm thanh "boom", và người chơi được cộng điểm.</a:t>
          </a:r>
          <a:endParaRPr lang="en-US" sz="2000" kern="1200"/>
        </a:p>
      </dsp:txBody>
      <dsp:txXfrm>
        <a:off x="0" y="2011324"/>
        <a:ext cx="6238686" cy="1005662"/>
      </dsp:txXfrm>
    </dsp:sp>
    <dsp:sp modelId="{1D4C895D-6F30-4590-9F4E-D10A08F5E865}">
      <dsp:nvSpPr>
        <dsp:cNvPr id="0" name=""/>
        <dsp:cNvSpPr/>
      </dsp:nvSpPr>
      <dsp:spPr>
        <a:xfrm>
          <a:off x="0" y="3016987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98D07F-E6E9-4254-8F5A-A82423ACE130}">
      <dsp:nvSpPr>
        <dsp:cNvPr id="0" name=""/>
        <dsp:cNvSpPr/>
      </dsp:nvSpPr>
      <dsp:spPr>
        <a:xfrm>
          <a:off x="0" y="3016987"/>
          <a:ext cx="6238686" cy="10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Trò chơi tích hợp nhạc nền, hiệu ứng hình ảnh và xử lý va chạm giữa các đối tượng như phi thuyền, tên lửa và thiên thạch.</a:t>
          </a:r>
          <a:endParaRPr lang="en-US" sz="2000" kern="1200"/>
        </a:p>
      </dsp:txBody>
      <dsp:txXfrm>
        <a:off x="0" y="3016987"/>
        <a:ext cx="6238686" cy="1005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F653F-F5CD-44D6-9D3C-467539EF74C6}">
      <dsp:nvSpPr>
        <dsp:cNvPr id="0" name=""/>
        <dsp:cNvSpPr/>
      </dsp:nvSpPr>
      <dsp:spPr>
        <a:xfrm>
          <a:off x="0" y="2098"/>
          <a:ext cx="7092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3C7F-51E5-42D4-A830-4B09E2EF8107}">
      <dsp:nvSpPr>
        <dsp:cNvPr id="0" name=""/>
        <dsp:cNvSpPr/>
      </dsp:nvSpPr>
      <dsp:spPr>
        <a:xfrm>
          <a:off x="0" y="2098"/>
          <a:ext cx="7092298" cy="143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Sử dụng các lớp Ship, Missile, Asteroid, Explosion để tổ chức logic game</a:t>
          </a:r>
        </a:p>
      </dsp:txBody>
      <dsp:txXfrm>
        <a:off x="0" y="2098"/>
        <a:ext cx="7092298" cy="1431161"/>
      </dsp:txXfrm>
    </dsp:sp>
    <dsp:sp modelId="{15BB2241-E2BB-4F7B-B1EA-B8A5D14A92C4}">
      <dsp:nvSpPr>
        <dsp:cNvPr id="0" name=""/>
        <dsp:cNvSpPr/>
      </dsp:nvSpPr>
      <dsp:spPr>
        <a:xfrm>
          <a:off x="0" y="1433259"/>
          <a:ext cx="7092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CB5C-483F-4C1F-9C25-EF92C4BCE4D6}">
      <dsp:nvSpPr>
        <dsp:cNvPr id="0" name=""/>
        <dsp:cNvSpPr/>
      </dsp:nvSpPr>
      <dsp:spPr>
        <a:xfrm>
          <a:off x="0" y="1433259"/>
          <a:ext cx="7092298" cy="143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Xử lý điều khiển bằng bàn phím, phát âm thanh, hiệu ứng nổ, lưu điểm</a:t>
          </a:r>
          <a:endParaRPr lang="en-US" sz="3600" kern="1200" dirty="0"/>
        </a:p>
      </dsp:txBody>
      <dsp:txXfrm>
        <a:off x="0" y="1433259"/>
        <a:ext cx="7092298" cy="1431161"/>
      </dsp:txXfrm>
    </dsp:sp>
    <dsp:sp modelId="{3A66DC17-CED8-48FB-970E-F06C8234AEF0}">
      <dsp:nvSpPr>
        <dsp:cNvPr id="0" name=""/>
        <dsp:cNvSpPr/>
      </dsp:nvSpPr>
      <dsp:spPr>
        <a:xfrm>
          <a:off x="0" y="2864420"/>
          <a:ext cx="7092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1D135-2FC8-40AF-AC3A-EDEE21CACC00}">
      <dsp:nvSpPr>
        <dsp:cNvPr id="0" name=""/>
        <dsp:cNvSpPr/>
      </dsp:nvSpPr>
      <dsp:spPr>
        <a:xfrm>
          <a:off x="0" y="2864420"/>
          <a:ext cx="7092298" cy="143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Thiết kế giao diện đơn giản với menu và màn hình kết thúc</a:t>
          </a:r>
          <a:endParaRPr lang="en-US" sz="3600" kern="1200" dirty="0"/>
        </a:p>
      </dsp:txBody>
      <dsp:txXfrm>
        <a:off x="0" y="2864420"/>
        <a:ext cx="7092298" cy="143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F80A-55E4-FBBE-B0F5-6C057C97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C1868-3851-90DD-EC4D-A5FD0A900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96681-EF5F-F9F9-2E12-66CB046B8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1139-4E53-069C-F75B-F443BEEC8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7606-1194-5303-7D17-4032A050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9C1CB-92AB-75E9-FFC6-C65919943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24873-5543-6113-5376-B6D3523BB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BB40-203C-2E12-3C02-F607AF7D4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FB544-9ECE-537A-CB1A-00CA873F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301D2-8BF4-1F4B-F731-D3D551FED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36808-3A64-B8F3-D3BF-905CB3AB4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090B0-CD04-826D-9026-AF53D630D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7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thúc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4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AE495F-E5BD-86F6-C54F-F8F5636DF79B}"/>
              </a:ext>
            </a:extLst>
          </p:cNvPr>
          <p:cNvSpPr txBox="1"/>
          <p:nvPr/>
        </p:nvSpPr>
        <p:spPr>
          <a:xfrm>
            <a:off x="1129553" y="2420471"/>
            <a:ext cx="5479065" cy="388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Phạm Mạnh Quỳnh</a:t>
            </a:r>
          </a:p>
          <a:p>
            <a:pPr marL="285750" indent="-28575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MSV: K225480106057</a:t>
            </a:r>
          </a:p>
          <a:p>
            <a:pPr marL="285750" indent="-28575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K58KTP</a:t>
            </a:r>
            <a:b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7" r="1" b="1"/>
          <a:stretch>
            <a:fillRect/>
          </a:stretch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" b="1653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99660"/>
            <a:ext cx="4902843" cy="829340"/>
          </a:xfrm>
          <a:noFill/>
        </p:spPr>
        <p:txBody>
          <a:bodyPr anchor="b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0"/>
            <a:ext cx="6238688" cy="2068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masis MT Pro Medium" panose="02040604050005020304" pitchFamily="18" charset="0"/>
              </a:rPr>
              <a:t>Đề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  <a:r>
              <a:rPr lang="en-US" dirty="0" err="1">
                <a:latin typeface="Amasis MT Pro Medium" panose="02040604050005020304" pitchFamily="18" charset="0"/>
              </a:rPr>
              <a:t>tài:</a:t>
            </a:r>
            <a:r>
              <a:rPr lang="en-US" b="1" dirty="0" err="1">
                <a:latin typeface="Amasis MT Pro Medium" panose="02040604050005020304" pitchFamily="18" charset="0"/>
              </a:rPr>
              <a:t>Astrocrash</a:t>
            </a:r>
            <a:r>
              <a:rPr lang="en-US" b="1" dirty="0">
                <a:latin typeface="Amasis MT Pro Medium" panose="02040604050005020304" pitchFamily="18" charset="0"/>
              </a:rPr>
              <a:t> – </a:t>
            </a:r>
            <a:r>
              <a:rPr lang="en-US" b="1" dirty="0" err="1">
                <a:latin typeface="Amasis MT Pro Medium" panose="02040604050005020304" pitchFamily="18" charset="0"/>
              </a:rPr>
              <a:t>Âm</a:t>
            </a:r>
            <a:r>
              <a:rPr lang="en-US" b="1" dirty="0">
                <a:latin typeface="Amasis MT Pro Medium" panose="02040604050005020304" pitchFamily="18" charset="0"/>
              </a:rPr>
              <a:t> </a:t>
            </a:r>
            <a:r>
              <a:rPr lang="en-US" b="1" dirty="0" err="1">
                <a:latin typeface="Amasis MT Pro Medium" panose="02040604050005020304" pitchFamily="18" charset="0"/>
              </a:rPr>
              <a:t>thanh</a:t>
            </a:r>
            <a:r>
              <a:rPr lang="en-US" b="1" dirty="0">
                <a:latin typeface="Amasis MT Pro Medium" panose="02040604050005020304" pitchFamily="18" charset="0"/>
              </a:rPr>
              <a:t> &amp; </a:t>
            </a:r>
            <a:r>
              <a:rPr lang="en-US" b="1" dirty="0" err="1">
                <a:latin typeface="Amasis MT Pro Medium" panose="02040604050005020304" pitchFamily="18" charset="0"/>
              </a:rPr>
              <a:t>chuyển</a:t>
            </a:r>
            <a:r>
              <a:rPr lang="en-US" b="1" dirty="0">
                <a:latin typeface="Amasis MT Pro Medium" panose="02040604050005020304" pitchFamily="18" charset="0"/>
              </a:rPr>
              <a:t> </a:t>
            </a:r>
            <a:r>
              <a:rPr lang="en-US" b="1" dirty="0" err="1">
                <a:latin typeface="Amasis MT Pro Medium" panose="02040604050005020304" pitchFamily="18" charset="0"/>
              </a:rPr>
              <a:t>động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</a:p>
        </p:txBody>
      </p:sp>
      <p:pic>
        <p:nvPicPr>
          <p:cNvPr id="25" name="Picture Placeholder 6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r="17225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2288076-66C4-8D92-8972-2C0CAE147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50" y="2301875"/>
            <a:ext cx="5133324" cy="4022725"/>
          </a:xfr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03" y="2351484"/>
            <a:ext cx="5645888" cy="2154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1" kern="1200" cap="all" baseline="0" dirty="0">
                <a:solidFill>
                  <a:schemeClr val="tx2"/>
                </a:solidFill>
                <a:latin typeface="Amasis MT Pro Medium" panose="02040604050005020304" pitchFamily="18" charset="0"/>
              </a:rPr>
              <a:t>Giới thiệu đề tài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r="8344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937AB-813F-A117-31ED-A6F46657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3F17DB-C027-21CB-62A8-42545D0F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68F7D-550E-449F-A7CA-5258326A5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9F15E1-0565-94A6-F771-17685ED72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5EDA98-4FD6-B63D-73FF-EEBDAA0B1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72F445-3289-B1D0-86D7-4D690861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E5FD3D-B215-5B0E-9EFF-2450C2F20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FEC2C0-08B8-E6C8-3B14-7D558A584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BBDBC69-171A-6BA3-6FF1-D32A6F2F6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33BA-B051-BDF6-4A41-2FEBB40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 err="1">
                <a:latin typeface="Amasis MT Pro Medium" panose="02040604050005020304" pitchFamily="18" charset="0"/>
              </a:rPr>
              <a:t>Astrocrash</a:t>
            </a:r>
            <a:r>
              <a:rPr lang="en-US" sz="3700" b="1" dirty="0">
                <a:latin typeface="Amasis MT Pro Medium" panose="02040604050005020304" pitchFamily="18" charset="0"/>
              </a:rPr>
              <a:t> – </a:t>
            </a:r>
            <a:r>
              <a:rPr lang="en-US" sz="3700" b="1" dirty="0" err="1">
                <a:latin typeface="Amasis MT Pro Medium" panose="02040604050005020304" pitchFamily="18" charset="0"/>
              </a:rPr>
              <a:t>Âm</a:t>
            </a:r>
            <a:r>
              <a:rPr lang="en-US" sz="3700" b="1" dirty="0">
                <a:latin typeface="Amasis MT Pro Medium" panose="02040604050005020304" pitchFamily="18" charset="0"/>
              </a:rPr>
              <a:t> </a:t>
            </a:r>
            <a:r>
              <a:rPr lang="en-US" sz="3700" b="1" dirty="0" err="1">
                <a:latin typeface="Amasis MT Pro Medium" panose="02040604050005020304" pitchFamily="18" charset="0"/>
              </a:rPr>
              <a:t>thanh</a:t>
            </a:r>
            <a:r>
              <a:rPr lang="en-US" sz="3700" b="1" dirty="0">
                <a:latin typeface="Amasis MT Pro Medium" panose="02040604050005020304" pitchFamily="18" charset="0"/>
              </a:rPr>
              <a:t> &amp; </a:t>
            </a:r>
            <a:r>
              <a:rPr lang="en-US" sz="3700" b="1" dirty="0" err="1">
                <a:latin typeface="Amasis MT Pro Medium" panose="02040604050005020304" pitchFamily="18" charset="0"/>
              </a:rPr>
              <a:t>chuyển</a:t>
            </a:r>
            <a:r>
              <a:rPr lang="en-US" sz="3700" b="1" dirty="0">
                <a:latin typeface="Amasis MT Pro Medium" panose="02040604050005020304" pitchFamily="18" charset="0"/>
              </a:rPr>
              <a:t> </a:t>
            </a:r>
            <a:r>
              <a:rPr lang="en-US" sz="3700" b="1" dirty="0" err="1">
                <a:latin typeface="Amasis MT Pro Medium" panose="02040604050005020304" pitchFamily="18" charset="0"/>
              </a:rPr>
              <a:t>động</a:t>
            </a:r>
            <a:endParaRPr lang="en-US" sz="3700" dirty="0">
              <a:latin typeface="Amasis MT Pro Medium" panose="02040604050005020304" pitchFamily="18" charset="0"/>
            </a:endParaRPr>
          </a:p>
        </p:txBody>
      </p:sp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BD1CF6AD-2D9F-710F-DEBE-C035F6116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D896A6-79FF-61AD-CFA4-E19E9C8C6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44AFEB6-3312-6565-53C7-D94FA83AF27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46158" y="2301949"/>
          <a:ext cx="6238687" cy="402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04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>
                <a:latin typeface="Amasis MT Pro Medium" panose="02040604050005020304" pitchFamily="18" charset="0"/>
              </a:rPr>
              <a:t>Cách hoạt động</a:t>
            </a:r>
            <a:endParaRPr lang="en-US" sz="3700" dirty="0">
              <a:latin typeface="Amasis MT Pro Medium" panose="02040604050005020304" pitchFamily="18" charset="0"/>
            </a:endParaRPr>
          </a:p>
        </p:txBody>
      </p:sp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ontent Placeholder 4">
            <a:extLst>
              <a:ext uri="{FF2B5EF4-FFF2-40B4-BE49-F238E27FC236}">
                <a16:creationId xmlns:a16="http://schemas.microsoft.com/office/drawing/2014/main" id="{8E9DB488-509A-DA76-8C8D-765ACC47A3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4203215"/>
              </p:ext>
            </p:extLst>
          </p:nvPr>
        </p:nvGraphicFramePr>
        <p:xfrm>
          <a:off x="4966447" y="2022395"/>
          <a:ext cx="7092298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Kiểm thử chương trình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r="21500"/>
          <a:stretch/>
        </p:blipFill>
        <p:spPr>
          <a:xfrm>
            <a:off x="6804398" y="541964"/>
            <a:ext cx="4145803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E5A0-9901-5A54-780F-28A72A81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49CDCF-25A5-4B9E-C186-DBC4AF9DC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DB8A1F-DAC9-2475-5679-4C2E10428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B7E7D2-9752-0D0F-5A2A-B51B0C6DE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752B2B-A6E7-7FCB-E3CE-C3AA5257F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67A287-483B-99A5-12B1-14EDF41B4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F3C6BE-C30E-1B65-42F5-69E2812D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4E9517-89D3-FB27-A049-412E46136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CE853C7-1808-434B-8CFE-AA6478C37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BEC7D1A-979F-5F76-DC7D-ED8519C28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A9C0-7648-E50D-28D2-C83F42E6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Màn hình menu game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C09AB30-6118-E3EE-5554-EC41F27707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r="4018"/>
          <a:stretch/>
        </p:blipFill>
        <p:spPr>
          <a:xfrm>
            <a:off x="533400" y="1186918"/>
            <a:ext cx="5270053" cy="4484164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4C3B7B6-1F8F-1E7C-248D-E2CAF0F6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FEFB-A7DA-504F-91E0-C7B382E9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5242" y="2211069"/>
            <a:ext cx="4653358" cy="41135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game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game,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6969-ACCC-F1D2-57DA-3DA4A51E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247D9-CEEA-4EEE-B910-48C9356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Quá trình chơi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CCD4-5947-B60D-2C62-8F253E60A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Hình bên cho ta thấy các thông số như sau:</a:t>
            </a:r>
          </a:p>
          <a:p>
            <a:pPr lvl="1"/>
            <a:r>
              <a:rPr lang="en-US"/>
              <a:t>Góc trên bên trái là điểm đã đạt được.</a:t>
            </a:r>
          </a:p>
          <a:p>
            <a:pPr lvl="1"/>
            <a:r>
              <a:rPr lang="en-US"/>
              <a:t>Góc trên bên phải là thời gian còn lại.</a:t>
            </a:r>
          </a:p>
          <a:p>
            <a:pPr lvl="1"/>
            <a:r>
              <a:rPr lang="en-US"/>
              <a:t>Ở giữa là phi thuyền do ta điều khiển</a:t>
            </a:r>
          </a:p>
          <a:p>
            <a:pPr lvl="1"/>
            <a:r>
              <a:rPr lang="en-US"/>
              <a:t>Xung quanh có địch.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Nhấn nút </a:t>
            </a:r>
            <a:r>
              <a:rPr lang="en-US" b="1"/>
              <a:t>space </a:t>
            </a:r>
            <a:r>
              <a:rPr lang="en-US"/>
              <a:t>để bắn. Sau khi nhấn, sẽ xuất hiện 1 loạt các viên đạn bay ra.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Nếu viên đạn va chạm vào kẻ địch, địch sẽ phát nổ và cộng điểm cho 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Sau khi hết thời gian, trò chơi kết thúc.</a:t>
            </a:r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6D6EC04-7E7C-C63D-5F1A-1A0411B4D0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3281"/>
          <a:stretch/>
        </p:blipFill>
        <p:spPr>
          <a:xfrm>
            <a:off x="6096001" y="1062583"/>
            <a:ext cx="5562600" cy="4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0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latin typeface="Aptos" panose="020B0004020202020204" pitchFamily="34" charset="0"/>
              </a:rPr>
              <a:t>Màn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hình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br>
              <a:rPr lang="en-US" sz="4400" dirty="0">
                <a:latin typeface="Aptos" panose="020B0004020202020204" pitchFamily="34" charset="0"/>
              </a:rPr>
            </a:br>
            <a:r>
              <a:rPr lang="en-US" sz="4400" dirty="0" err="1">
                <a:latin typeface="Aptos" panose="020B0004020202020204" pitchFamily="34" charset="0"/>
              </a:rPr>
              <a:t>kết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thúc</a:t>
            </a:r>
            <a:r>
              <a:rPr lang="en-US" sz="4400" dirty="0">
                <a:latin typeface="Aptos" panose="020B0004020202020204" pitchFamily="34" charset="0"/>
              </a:rPr>
              <a:t> game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r="3779"/>
          <a:stretch/>
        </p:blipFill>
        <p:spPr>
          <a:xfrm>
            <a:off x="533400" y="1186918"/>
            <a:ext cx="5270053" cy="4484164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5242" y="2211069"/>
            <a:ext cx="4653358" cy="41135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b="1" dirty="0"/>
              <a:t>GAME OVER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Ở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Enter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{FF72E5E8-AE53-4EFF-95E7-1F58AF1E69D4}TF020710ce-b2a3-4743-8ec4-0abcd25749512c71249b_win32-c8e6cea59323</Template>
  <TotalTime>59</TotalTime>
  <Words>430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 Medium</vt:lpstr>
      <vt:lpstr>Aptos</vt:lpstr>
      <vt:lpstr>Arial</vt:lpstr>
      <vt:lpstr>Calibri</vt:lpstr>
      <vt:lpstr>Univers Condensed Light</vt:lpstr>
      <vt:lpstr>Walbaum Display Light</vt:lpstr>
      <vt:lpstr>AngleLinesVTI</vt:lpstr>
      <vt:lpstr>Bài tập kết thúc môn học  lập trình Python</vt:lpstr>
      <vt:lpstr>Đề tài:Astrocrash – Âm thanh &amp; chuyển động </vt:lpstr>
      <vt:lpstr>Giới thiệu đề tài</vt:lpstr>
      <vt:lpstr>Astrocrash – Âm thanh &amp; chuyển động</vt:lpstr>
      <vt:lpstr>Cách hoạt động</vt:lpstr>
      <vt:lpstr>Kiểm thử chương trình</vt:lpstr>
      <vt:lpstr>Màn hình menu game</vt:lpstr>
      <vt:lpstr>Quá trình chơi</vt:lpstr>
      <vt:lpstr>Màn hình  kết thúc game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Quynh Pham</dc:creator>
  <cp:lastModifiedBy>Quynh Pham</cp:lastModifiedBy>
  <cp:revision>2</cp:revision>
  <dcterms:created xsi:type="dcterms:W3CDTF">2025-06-10T07:15:20Z</dcterms:created>
  <dcterms:modified xsi:type="dcterms:W3CDTF">2025-06-10T08:15:13Z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