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D0BE-B8D6-40C7-A9E9-CD296D6759EC}" type="datetimeFigureOut">
              <a:rPr lang="sk-SK" smtClean="0"/>
              <a:t>11. 5. 2019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C828-1727-4BBE-83B0-3A50A35D45BB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56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D0BE-B8D6-40C7-A9E9-CD296D6759EC}" type="datetimeFigureOut">
              <a:rPr lang="sk-SK" smtClean="0"/>
              <a:t>11. 5. 2019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C828-1727-4BBE-83B0-3A50A35D45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064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D0BE-B8D6-40C7-A9E9-CD296D6759EC}" type="datetimeFigureOut">
              <a:rPr lang="sk-SK" smtClean="0"/>
              <a:t>11. 5. 2019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C828-1727-4BBE-83B0-3A50A35D45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9657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D0BE-B8D6-40C7-A9E9-CD296D6759EC}" type="datetimeFigureOut">
              <a:rPr lang="sk-SK" smtClean="0"/>
              <a:t>11. 5. 2019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C828-1727-4BBE-83B0-3A50A35D45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855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D0BE-B8D6-40C7-A9E9-CD296D6759EC}" type="datetimeFigureOut">
              <a:rPr lang="sk-SK" smtClean="0"/>
              <a:t>11. 5. 2019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C828-1727-4BBE-83B0-3A50A35D45BB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80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D0BE-B8D6-40C7-A9E9-CD296D6759EC}" type="datetimeFigureOut">
              <a:rPr lang="sk-SK" smtClean="0"/>
              <a:t>11. 5. 2019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C828-1727-4BBE-83B0-3A50A35D45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161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D0BE-B8D6-40C7-A9E9-CD296D6759EC}" type="datetimeFigureOut">
              <a:rPr lang="sk-SK" smtClean="0"/>
              <a:t>11. 5. 2019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C828-1727-4BBE-83B0-3A50A35D45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724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D0BE-B8D6-40C7-A9E9-CD296D6759EC}" type="datetimeFigureOut">
              <a:rPr lang="sk-SK" smtClean="0"/>
              <a:t>11. 5. 2019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C828-1727-4BBE-83B0-3A50A35D45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816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D0BE-B8D6-40C7-A9E9-CD296D6759EC}" type="datetimeFigureOut">
              <a:rPr lang="sk-SK" smtClean="0"/>
              <a:t>11. 5. 2019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C828-1727-4BBE-83B0-3A50A35D45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075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28D0BE-B8D6-40C7-A9E9-CD296D6759EC}" type="datetimeFigureOut">
              <a:rPr lang="sk-SK" smtClean="0"/>
              <a:t>11. 5. 2019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B1C828-1727-4BBE-83B0-3A50A35D45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227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D0BE-B8D6-40C7-A9E9-CD296D6759EC}" type="datetimeFigureOut">
              <a:rPr lang="sk-SK" smtClean="0"/>
              <a:t>11. 5. 2019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C828-1727-4BBE-83B0-3A50A35D45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172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28D0BE-B8D6-40C7-A9E9-CD296D6759EC}" type="datetimeFigureOut">
              <a:rPr lang="sk-SK" smtClean="0"/>
              <a:t>11. 5. 2019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B1C828-1727-4BBE-83B0-3A50A35D45BB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64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models/model/" TargetMode="External"/><Relationship Id="rId2" Type="http://schemas.openxmlformats.org/officeDocument/2006/relationships/hyperlink" Target="https://www.kaggle.com/dysphoria/poker-hand-classification/version/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plotlib.org/api/_as_gen/matplotlib.pyplot.plot.html" TargetMode="External"/><Relationship Id="rId5" Type="http://schemas.openxmlformats.org/officeDocument/2006/relationships/hyperlink" Target="https://scikit-learn.org/stable/modules/generated/sklearn.metrics.confusion_matrix.html" TargetMode="External"/><Relationship Id="rId4" Type="http://schemas.openxmlformats.org/officeDocument/2006/relationships/hyperlink" Target="https://seaborn.pydata.org/generated/seaborn.heatmap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D98A0A2-64D4-4DEF-BA92-4D4619B1F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rgbClr val="FFFFFF"/>
                </a:solidFill>
              </a:rPr>
              <a:t>Neurónové siete</a:t>
            </a:r>
            <a:br>
              <a:rPr lang="sk-SK" dirty="0">
                <a:solidFill>
                  <a:srgbClr val="FFFFFF"/>
                </a:solidFill>
              </a:rPr>
            </a:br>
            <a:r>
              <a:rPr lang="sk-SK" sz="4000" b="1" dirty="0">
                <a:solidFill>
                  <a:srgbClr val="FFFFFF"/>
                </a:solidFill>
              </a:rPr>
              <a:t>Predikcia </a:t>
            </a:r>
            <a:r>
              <a:rPr lang="sk-SK" sz="4000" b="1" dirty="0" err="1">
                <a:solidFill>
                  <a:srgbClr val="FFFFFF"/>
                </a:solidFill>
              </a:rPr>
              <a:t>pokerových</a:t>
            </a:r>
            <a:r>
              <a:rPr lang="sk-SK" sz="4000" b="1" dirty="0">
                <a:solidFill>
                  <a:srgbClr val="FFFFFF"/>
                </a:solidFill>
              </a:rPr>
              <a:t> kombinácií</a:t>
            </a:r>
            <a:endParaRPr lang="sk-SK" b="1" dirty="0">
              <a:solidFill>
                <a:srgbClr val="FFFFFF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C5ACEEF-E9CE-4CDF-80AB-41316547A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rgbClr val="FFFFFF"/>
                </a:solidFill>
              </a:rPr>
              <a:t>Bc. Tomáš </a:t>
            </a:r>
            <a:r>
              <a:rPr lang="sk-SK" b="1">
                <a:solidFill>
                  <a:srgbClr val="FFFFFF"/>
                </a:solidFill>
              </a:rPr>
              <a:t>torovský</a:t>
            </a:r>
            <a:endParaRPr lang="sk-SK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873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1611FCF-5DCC-4ED1-AD68-256BE854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z="8000" dirty="0">
                <a:solidFill>
                  <a:srgbClr val="FFFFFF"/>
                </a:solidFill>
              </a:rPr>
              <a:t>Ďakujem za pozornosť</a:t>
            </a:r>
            <a:endParaRPr lang="en-US" sz="8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692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C03654-16B2-4D49-9E69-2D4F3B97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FB8E5AF-8D39-4F19-8E3C-829A35A4F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k-SK" sz="3200" dirty="0"/>
              <a:t> Úvod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sz="3200" dirty="0"/>
              <a:t> </a:t>
            </a:r>
            <a:r>
              <a:rPr lang="sk-SK" sz="3200" dirty="0" err="1"/>
              <a:t>Dataset</a:t>
            </a:r>
            <a:endParaRPr lang="sk-SK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sk-SK" sz="3200" dirty="0"/>
              <a:t> Príprava </a:t>
            </a:r>
            <a:r>
              <a:rPr lang="sk-SK" sz="3200" dirty="0" err="1"/>
              <a:t>datasetu</a:t>
            </a:r>
            <a:endParaRPr lang="sk-SK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sk-SK" sz="3200" dirty="0"/>
              <a:t> Vytvorenie modelu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sz="3200" dirty="0"/>
              <a:t> Reprezentácia výsledkov</a:t>
            </a:r>
          </a:p>
        </p:txBody>
      </p:sp>
    </p:spTree>
    <p:extLst>
      <p:ext uri="{BB962C8B-B14F-4D97-AF65-F5344CB8AC3E}">
        <p14:creationId xmlns:p14="http://schemas.microsoft.com/office/powerpoint/2010/main" val="1063496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3650D7-6675-4896-BCC5-F0CBA902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E5EEC8-11DF-4C6D-A96E-D3A3AFAEE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sk-SK" sz="3200" dirty="0"/>
              <a:t> Neurónová sieť je určená na predikciu </a:t>
            </a:r>
            <a:r>
              <a:rPr lang="sk-SK" sz="3200" dirty="0" err="1"/>
              <a:t>pokerových</a:t>
            </a:r>
            <a:r>
              <a:rPr lang="sk-SK" sz="3200" dirty="0"/>
              <a:t> kombinácií z piatich rozdaných kariet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sz="3200" dirty="0"/>
              <a:t> Neurónová sieť je vytvorená pomocou knižnice </a:t>
            </a:r>
            <a:r>
              <a:rPr lang="sk-SK" sz="3200" dirty="0" err="1"/>
              <a:t>Keras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144546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568304-397E-4A67-BADB-F8B87028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Dataset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B255D5E-AC6F-4A49-BC6B-589608696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sk-SK" sz="3200" dirty="0"/>
              <a:t> </a:t>
            </a:r>
            <a:r>
              <a:rPr lang="sk-SK" sz="3200" dirty="0" err="1"/>
              <a:t>Dataset</a:t>
            </a:r>
            <a:r>
              <a:rPr lang="sk-SK" sz="3200" dirty="0"/>
              <a:t> obsahuje rôzne </a:t>
            </a:r>
            <a:r>
              <a:rPr lang="sk-SK" sz="3200" dirty="0" err="1"/>
              <a:t>pokerové</a:t>
            </a:r>
            <a:r>
              <a:rPr lang="sk-SK" sz="3200" dirty="0"/>
              <a:t> kombinácie – jedna na riadok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sz="3200" dirty="0"/>
              <a:t> V riadku sa nachádza 11 čísiel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sz="3000" dirty="0"/>
              <a:t> </a:t>
            </a:r>
            <a:r>
              <a:rPr lang="sk-SK" sz="2400" dirty="0"/>
              <a:t>Prvých 10 čísiel predstavuje rozdané karty, posledné číslo je </a:t>
            </a:r>
            <a:r>
              <a:rPr lang="sk-SK" sz="2400" dirty="0" err="1"/>
              <a:t>pokerová</a:t>
            </a:r>
            <a:r>
              <a:rPr lang="sk-SK" sz="2400" dirty="0"/>
              <a:t> kombinácia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sk-SK" sz="2400" dirty="0"/>
              <a:t> Spomenutých 10 čísiel sa delí na 2 skupiny: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sk-SK" sz="2000" dirty="0"/>
              <a:t> Farba (1 – 4)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sk-SK" sz="2000" dirty="0"/>
              <a:t> Hodnota kariet (1 – 13)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sk-SK" sz="2400" dirty="0"/>
              <a:t> Posledné číslo môže mať hodnotu 0 – 9 (označenie kombinácií)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9BE3AC0-7114-4CAC-A911-D63D4DBBE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288" y="435718"/>
            <a:ext cx="18669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9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DBD5BF-8D86-4917-8783-76C8B0D7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Príprava </a:t>
            </a:r>
            <a:r>
              <a:rPr lang="sk-SK" dirty="0" err="1"/>
              <a:t>datasetu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D90EC81-4D77-4DE9-89D9-5F70D69A4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630966"/>
            <a:ext cx="10058400" cy="22381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</a:t>
            </a:r>
            <a:r>
              <a:rPr lang="sk-SK" dirty="0" err="1"/>
              <a:t>Dataset</a:t>
            </a:r>
            <a:r>
              <a:rPr lang="sk-SK" dirty="0"/>
              <a:t> bol načítaný pomocou knižnice </a:t>
            </a:r>
            <a:r>
              <a:rPr lang="sk-SK" dirty="0" err="1"/>
              <a:t>Pandas</a:t>
            </a:r>
            <a:endParaRPr lang="sk-SK" dirty="0"/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Načítané boli 2 </a:t>
            </a:r>
            <a:r>
              <a:rPr lang="sk-SK" dirty="0" err="1"/>
              <a:t>datasety</a:t>
            </a:r>
            <a:r>
              <a:rPr lang="sk-SK" dirty="0"/>
              <a:t> (</a:t>
            </a:r>
            <a:r>
              <a:rPr lang="sk-SK" dirty="0" err="1"/>
              <a:t>trénovací</a:t>
            </a:r>
            <a:r>
              <a:rPr lang="sk-SK" dirty="0"/>
              <a:t> a testovací)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Následne boli hodnoty rozdelené na x a y, a vytvorená kategorická premenná 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7251B84-DBE3-48F1-B0F1-4B8F9E749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92387"/>
            <a:ext cx="4747960" cy="153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9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1D3866-599A-48F7-A280-F8337F821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Vytvorenie modelu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F08BACB-CAAC-4E10-80B3-30221D9B8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29000"/>
            <a:ext cx="10058400" cy="24400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Bol použitý sekvenčný model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Tento model obsahuje 10 vstupných vrstiev a 4 skryté vrstvy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V prvých 2 skrytých vrstvách je požitá „</a:t>
            </a:r>
            <a:r>
              <a:rPr lang="sk-SK" dirty="0" err="1"/>
              <a:t>relu</a:t>
            </a:r>
            <a:r>
              <a:rPr lang="sk-SK" dirty="0"/>
              <a:t>“ aktivácia, v tretej „</a:t>
            </a:r>
            <a:r>
              <a:rPr lang="sk-SK" dirty="0" err="1"/>
              <a:t>linear</a:t>
            </a:r>
            <a:r>
              <a:rPr lang="sk-SK" dirty="0"/>
              <a:t>“ a v poslednej „</a:t>
            </a:r>
            <a:r>
              <a:rPr lang="sk-SK" dirty="0" err="1"/>
              <a:t>sigmoid</a:t>
            </a:r>
            <a:r>
              <a:rPr lang="sk-SK" dirty="0"/>
              <a:t>“ aktivácia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Na kompiláciu modelu bol použitý </a:t>
            </a:r>
            <a:r>
              <a:rPr lang="sk-SK" dirty="0" err="1"/>
              <a:t>optimizer</a:t>
            </a:r>
            <a:r>
              <a:rPr lang="sk-SK" dirty="0"/>
              <a:t> „Adam“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D4E22DE-58EA-4DC2-89F1-F081FA852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84489"/>
            <a:ext cx="5886450" cy="1362075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4B8C27F1-3F83-4357-B1EA-FAAC456E4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43" y="286603"/>
            <a:ext cx="4142791" cy="368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5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EA7D6F-B92F-4463-A059-083824BD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Reprezentácia výsledkov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47D5C0D-95C8-43DF-B3EA-052A42DFE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</a:t>
            </a:r>
            <a:r>
              <a:rPr lang="sk-SK" dirty="0" err="1"/>
              <a:t>Evaluácia</a:t>
            </a:r>
            <a:r>
              <a:rPr lang="sk-SK" dirty="0"/>
              <a:t> modelu</a:t>
            </a:r>
          </a:p>
          <a:p>
            <a:pPr>
              <a:buFont typeface="Wingdings" panose="05000000000000000000" pitchFamily="2" charset="2"/>
              <a:buChar char="§"/>
            </a:pPr>
            <a:endParaRPr lang="sk-SK" dirty="0"/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Porovnanie dát (</a:t>
            </a:r>
            <a:r>
              <a:rPr lang="sk-SK" dirty="0" err="1"/>
              <a:t>confusion</a:t>
            </a:r>
            <a:r>
              <a:rPr lang="sk-SK" dirty="0"/>
              <a:t> </a:t>
            </a:r>
            <a:r>
              <a:rPr lang="sk-SK" dirty="0" err="1"/>
              <a:t>matrix</a:t>
            </a:r>
            <a:r>
              <a:rPr lang="sk-SK" dirty="0"/>
              <a:t> a </a:t>
            </a:r>
            <a:r>
              <a:rPr lang="sk-SK" dirty="0" err="1"/>
              <a:t>heatmap</a:t>
            </a:r>
            <a:r>
              <a:rPr lang="sk-SK" dirty="0"/>
              <a:t>)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CA9C8BBE-8C3A-4092-BA4A-CC3BED782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487" y="1845734"/>
            <a:ext cx="4391025" cy="466725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486C04C6-53AB-4577-8E60-BB4A92499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046836"/>
            <a:ext cx="102679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44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FB6531-36AA-4A1B-A659-A88F0B46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Reprezentácia výsledkov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7F17AE0-A1CC-48AD-9EB0-F4617AEBF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Graf chyby (</a:t>
            </a:r>
            <a:r>
              <a:rPr lang="sk-SK" dirty="0" err="1"/>
              <a:t>loss</a:t>
            </a:r>
            <a:r>
              <a:rPr lang="sk-SK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sk-SK" dirty="0"/>
          </a:p>
          <a:p>
            <a:pPr>
              <a:buFont typeface="Wingdings" panose="05000000000000000000" pitchFamily="2" charset="2"/>
              <a:buChar char="§"/>
            </a:pPr>
            <a:endParaRPr lang="sk-SK" dirty="0"/>
          </a:p>
          <a:p>
            <a:pPr>
              <a:buFont typeface="Wingdings" panose="05000000000000000000" pitchFamily="2" charset="2"/>
              <a:buChar char="§"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Graf presnosti (</a:t>
            </a:r>
            <a:r>
              <a:rPr lang="sk-SK" dirty="0" err="1"/>
              <a:t>accuracy</a:t>
            </a:r>
            <a:r>
              <a:rPr lang="sk-SK" dirty="0"/>
              <a:t>)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EEFFBA5-5ABC-4DB4-8CCD-FDE1F5D5B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751" y="1845734"/>
            <a:ext cx="3178337" cy="2207796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2E256EA5-8018-4A3F-AF5A-94ECCDE13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222" y="4053530"/>
            <a:ext cx="3084866" cy="220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1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8CA832-541E-4292-9ED9-CA3A5596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F46D47B-6C7B-4A95-B550-7E8010D0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https://www.kaggle.com/dysphoria/poker-hand-classification/version/1</a:t>
            </a:r>
            <a:endParaRPr lang="sk-SK" dirty="0"/>
          </a:p>
          <a:p>
            <a:r>
              <a:rPr lang="sk-SK" dirty="0">
                <a:hlinkClick r:id="rId3"/>
              </a:rPr>
              <a:t>https://keras.io/models/model/</a:t>
            </a:r>
            <a:endParaRPr lang="sk-SK" dirty="0"/>
          </a:p>
          <a:p>
            <a:r>
              <a:rPr lang="sk-SK" dirty="0">
                <a:hlinkClick r:id="rId4"/>
              </a:rPr>
              <a:t>https://seaborn.pydata.org/generated/seaborn.heatmap.html</a:t>
            </a:r>
            <a:endParaRPr lang="sk-SK" dirty="0"/>
          </a:p>
          <a:p>
            <a:r>
              <a:rPr lang="sk-SK" dirty="0">
                <a:hlinkClick r:id="rId5"/>
              </a:rPr>
              <a:t>https://scikit-learn.org/stable/modules/generated/sklearn.metrics.confusion_matrix.html</a:t>
            </a:r>
            <a:endParaRPr lang="sk-SK" dirty="0"/>
          </a:p>
          <a:p>
            <a:r>
              <a:rPr lang="sk-SK" dirty="0">
                <a:hlinkClick r:id="rId6"/>
              </a:rPr>
              <a:t>https://matplotlib.org/api/_as_gen/matplotlib.pyplot.plot.html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070165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Retrospektí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309</Words>
  <Application>Microsoft Office PowerPoint</Application>
  <PresentationFormat>Širokouhlá</PresentationFormat>
  <Paragraphs>46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Retrospektíva</vt:lpstr>
      <vt:lpstr>Neurónové siete Predikcia pokerových kombinácií</vt:lpstr>
      <vt:lpstr>Obsah</vt:lpstr>
      <vt:lpstr>Úvod</vt:lpstr>
      <vt:lpstr>Dataset</vt:lpstr>
      <vt:lpstr>Príprava datasetu</vt:lpstr>
      <vt:lpstr>Vytvorenie modelu</vt:lpstr>
      <vt:lpstr>Reprezentácia výsledkov</vt:lpstr>
      <vt:lpstr>Reprezentácia výsledkov</vt:lpstr>
      <vt:lpstr>Zdroje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Neurónové siete Predikcia pokerových kombinácií</dc:title>
  <dc:creator>ToRoS</dc:creator>
  <cp:lastModifiedBy>ToRoS</cp:lastModifiedBy>
  <cp:revision>5</cp:revision>
  <dcterms:created xsi:type="dcterms:W3CDTF">2019-05-11T17:10:07Z</dcterms:created>
  <dcterms:modified xsi:type="dcterms:W3CDTF">2019-05-11T18:29:14Z</dcterms:modified>
</cp:coreProperties>
</file>