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0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657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85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6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724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81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07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2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17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models/model/" TargetMode="External"/><Relationship Id="rId2" Type="http://schemas.openxmlformats.org/officeDocument/2006/relationships/hyperlink" Target="https://www.kaggle.com/dysphoria/poker-hand-classification/version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api/_as_gen/matplotlib.pyplot.plot.html" TargetMode="External"/><Relationship Id="rId5" Type="http://schemas.openxmlformats.org/officeDocument/2006/relationships/hyperlink" Target="https://scikit-learn.org/stable/modules/generated/sklearn.metrics.confusion_matrix.html" TargetMode="External"/><Relationship Id="rId4" Type="http://schemas.openxmlformats.org/officeDocument/2006/relationships/hyperlink" Target="https://seaborn.pydata.org/generated/seaborn.heat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98A0A2-64D4-4DEF-BA92-4D4619B1F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Neurónové siete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sz="4000" b="1" dirty="0">
                <a:solidFill>
                  <a:srgbClr val="FFFFFF"/>
                </a:solidFill>
              </a:rPr>
              <a:t>Predikcia </a:t>
            </a:r>
            <a:r>
              <a:rPr lang="sk-SK" sz="4000" b="1" dirty="0" err="1">
                <a:solidFill>
                  <a:srgbClr val="FFFFFF"/>
                </a:solidFill>
              </a:rPr>
              <a:t>pokerových</a:t>
            </a:r>
            <a:r>
              <a:rPr lang="sk-SK" sz="4000" b="1" dirty="0">
                <a:solidFill>
                  <a:srgbClr val="FFFFFF"/>
                </a:solidFill>
              </a:rPr>
              <a:t> kombinácií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5ACEEF-E9CE-4CDF-80AB-41316547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Bc. Tomáš </a:t>
            </a:r>
            <a:r>
              <a:rPr lang="sk-SK" b="1">
                <a:solidFill>
                  <a:srgbClr val="FFFFFF"/>
                </a:solidFill>
              </a:rPr>
              <a:t>torovský</a:t>
            </a:r>
            <a:endParaRPr lang="sk-SK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611FCF-5DCC-4ED1-AD68-256BE85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8000" dirty="0">
                <a:solidFill>
                  <a:srgbClr val="FFFFFF"/>
                </a:solidFill>
              </a:rPr>
              <a:t>Ďakujem za pozornosť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9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03654-16B2-4D49-9E69-2D4F3B97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8E5AF-8D39-4F19-8E3C-829A35A4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Úvod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</a:t>
            </a:r>
            <a:r>
              <a:rPr lang="sk-SK" sz="3200" dirty="0" err="1"/>
              <a:t>Dataset</a:t>
            </a:r>
            <a:endParaRPr lang="sk-SK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Príprava </a:t>
            </a:r>
            <a:r>
              <a:rPr lang="sk-SK" sz="3200" dirty="0" err="1"/>
              <a:t>datasetu</a:t>
            </a:r>
            <a:endParaRPr lang="sk-SK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Vytvorenie modelu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Reprezentácia výsledkov</a:t>
            </a:r>
          </a:p>
        </p:txBody>
      </p:sp>
    </p:spTree>
    <p:extLst>
      <p:ext uri="{BB962C8B-B14F-4D97-AF65-F5344CB8AC3E}">
        <p14:creationId xmlns:p14="http://schemas.microsoft.com/office/powerpoint/2010/main" val="106349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650D7-6675-4896-BCC5-F0CBA902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E5EEC8-11DF-4C6D-A96E-D3A3AFAE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Neurónová sieť je určená na predikciu </a:t>
            </a:r>
            <a:r>
              <a:rPr lang="sk-SK" sz="3200" dirty="0" err="1"/>
              <a:t>pokerových</a:t>
            </a:r>
            <a:r>
              <a:rPr lang="sk-SK" sz="3200" dirty="0"/>
              <a:t> kombinácií z piatich rozdaných kariet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Neurónová sieť je vytvorená pomocou knižnice </a:t>
            </a:r>
            <a:r>
              <a:rPr lang="sk-SK" sz="3200" dirty="0" err="1"/>
              <a:t>Keras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4454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68304-397E-4A67-BADB-F8B87028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255D5E-AC6F-4A49-BC6B-5896086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</a:t>
            </a:r>
            <a:r>
              <a:rPr lang="sk-SK" sz="3200" dirty="0" err="1"/>
              <a:t>Dataset</a:t>
            </a:r>
            <a:r>
              <a:rPr lang="sk-SK" sz="3200" dirty="0"/>
              <a:t> obsahuje rôzne </a:t>
            </a:r>
            <a:r>
              <a:rPr lang="sk-SK" sz="3200" dirty="0" err="1"/>
              <a:t>pokerové</a:t>
            </a:r>
            <a:r>
              <a:rPr lang="sk-SK" sz="3200" dirty="0"/>
              <a:t> kombinácie – jedna na riadok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V riadku sa nachádza 11 čísiel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3000" dirty="0"/>
              <a:t> </a:t>
            </a:r>
            <a:r>
              <a:rPr lang="sk-SK" sz="2400" dirty="0"/>
              <a:t>Prvých 10 čísiel predstavuje rozdané karty, posledné číslo je </a:t>
            </a:r>
            <a:r>
              <a:rPr lang="sk-SK" sz="2400" dirty="0" err="1"/>
              <a:t>pokerová</a:t>
            </a:r>
            <a:r>
              <a:rPr lang="sk-SK" sz="2400" dirty="0"/>
              <a:t> kombinácia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k-SK" sz="2400" dirty="0"/>
              <a:t> Spomenutých 10 čísiel sa delí na 2 skupiny: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sk-SK" sz="2000" dirty="0"/>
              <a:t> Farba (1 – 4)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sk-SK" sz="2000" dirty="0"/>
              <a:t> Hodnota kariet (1 – 13)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k-SK" sz="2400" dirty="0"/>
              <a:t> Posledné číslo môže mať hodnotu 0 – 9 (označenie kombinácií)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9BE3AC0-7114-4CAC-A911-D63D4DBB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8" y="435718"/>
            <a:ext cx="1866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BD5BF-8D86-4917-8783-76C8B0D7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90EC81-4D77-4DE9-89D9-5F70D69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0966"/>
            <a:ext cx="10058400" cy="2238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Dataset</a:t>
            </a:r>
            <a:r>
              <a:rPr lang="sk-SK" dirty="0"/>
              <a:t> bol načítaný pomocou knižnice </a:t>
            </a:r>
            <a:r>
              <a:rPr lang="sk-SK" dirty="0" err="1"/>
              <a:t>Pandas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Načítané boli 2 </a:t>
            </a:r>
            <a:r>
              <a:rPr lang="sk-SK" dirty="0" err="1"/>
              <a:t>datasety</a:t>
            </a:r>
            <a:r>
              <a:rPr lang="sk-SK" dirty="0"/>
              <a:t> (</a:t>
            </a:r>
            <a:r>
              <a:rPr lang="sk-SK" dirty="0" err="1"/>
              <a:t>trénovací</a:t>
            </a:r>
            <a:r>
              <a:rPr lang="sk-SK" dirty="0"/>
              <a:t> a testovací)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Následne boli hodnoty rozdelené na x a y, a vytvorená kategorická premenná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251B84-DBE3-48F1-B0F1-4B8F9E74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387"/>
            <a:ext cx="4747960" cy="15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1D3866-599A-48F7-A280-F8337F82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08BACB-CAAC-4E10-80B3-30221D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Bol použitý sekvenčný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Tento model obsahuje 2 vstupné vrstvy, 4 skryté vrstvy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V prvých 2 skrytých vrstvách je požitá „</a:t>
            </a:r>
            <a:r>
              <a:rPr lang="sk-SK" dirty="0" err="1"/>
              <a:t>relu</a:t>
            </a:r>
            <a:r>
              <a:rPr lang="sk-SK" dirty="0"/>
              <a:t>“ aktivácia, v tretej „</a:t>
            </a:r>
            <a:r>
              <a:rPr lang="sk-SK" dirty="0" err="1"/>
              <a:t>linear</a:t>
            </a:r>
            <a:r>
              <a:rPr lang="sk-SK" dirty="0"/>
              <a:t>“ a v poslednej „</a:t>
            </a:r>
            <a:r>
              <a:rPr lang="sk-SK" dirty="0" err="1"/>
              <a:t>sigmoid</a:t>
            </a:r>
            <a:r>
              <a:rPr lang="sk-SK" dirty="0"/>
              <a:t>“ aktivácia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Na kompiláciu modelu bol použitý </a:t>
            </a:r>
            <a:r>
              <a:rPr lang="sk-SK" dirty="0" err="1"/>
              <a:t>optimizer</a:t>
            </a:r>
            <a:r>
              <a:rPr lang="sk-SK" dirty="0"/>
              <a:t> „Adam“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4E22DE-58EA-4DC2-89F1-F081FA85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4489"/>
            <a:ext cx="5886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A7D6F-B92F-4463-A059-083824BD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Reprezentácia výsledkov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7D5C0D-95C8-43DF-B3EA-052A42DF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Evaluácia</a:t>
            </a:r>
            <a:r>
              <a:rPr lang="sk-SK" dirty="0"/>
              <a:t> modelu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Porovnanie dát (</a:t>
            </a:r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/>
              <a:t>matrix</a:t>
            </a:r>
            <a:r>
              <a:rPr lang="sk-SK" dirty="0"/>
              <a:t> a </a:t>
            </a:r>
            <a:r>
              <a:rPr lang="sk-SK" dirty="0" err="1"/>
              <a:t>heatmap</a:t>
            </a:r>
            <a:r>
              <a:rPr lang="sk-SK" dirty="0"/>
              <a:t>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A9C8BBE-8C3A-4092-BA4A-CC3BED7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1845734"/>
            <a:ext cx="4391025" cy="46672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86C04C6-53AB-4577-8E60-BB4A92499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46836"/>
            <a:ext cx="10267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FB6531-36AA-4A1B-A659-A88F0B4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Reprezentácia výsledkov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F17AE0-A1CC-48AD-9EB0-F4617AE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Graf chyby (</a:t>
            </a:r>
            <a:r>
              <a:rPr lang="sk-SK" dirty="0" err="1"/>
              <a:t>loss</a:t>
            </a:r>
            <a:r>
              <a:rPr lang="sk-SK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Graf presnosti (</a:t>
            </a:r>
            <a:r>
              <a:rPr lang="sk-SK" dirty="0" err="1"/>
              <a:t>accuracy</a:t>
            </a:r>
            <a:r>
              <a:rPr lang="sk-SK" dirty="0"/>
              <a:t>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EFFBA5-5ABC-4DB4-8CCD-FDE1F5D5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51" y="1845734"/>
            <a:ext cx="3178337" cy="220779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E256EA5-8018-4A3F-AF5A-94ECCDE1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22" y="4053530"/>
            <a:ext cx="3084866" cy="22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CA832-541E-4292-9ED9-CA3A5596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6D47B-6C7B-4A95-B550-7E8010D0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https://www.kaggle.com/dysphoria/poker-hand-classification/version/1</a:t>
            </a:r>
            <a:endParaRPr lang="sk-SK" dirty="0"/>
          </a:p>
          <a:p>
            <a:r>
              <a:rPr lang="sk-SK" dirty="0">
                <a:hlinkClick r:id="rId3"/>
              </a:rPr>
              <a:t>https://keras.io/models/model/</a:t>
            </a:r>
            <a:endParaRPr lang="sk-SK" dirty="0"/>
          </a:p>
          <a:p>
            <a:r>
              <a:rPr lang="sk-SK" dirty="0">
                <a:hlinkClick r:id="rId4"/>
              </a:rPr>
              <a:t>https://seaborn.pydata.org/generated/seaborn.heatmap.html</a:t>
            </a:r>
            <a:endParaRPr lang="sk-SK" dirty="0"/>
          </a:p>
          <a:p>
            <a:r>
              <a:rPr lang="sk-SK" dirty="0">
                <a:hlinkClick r:id="rId5"/>
              </a:rPr>
              <a:t>https://scikit-learn.org/stable/modules/generated/sklearn.metrics.confusion_matrix.html</a:t>
            </a:r>
            <a:endParaRPr lang="sk-SK" dirty="0"/>
          </a:p>
          <a:p>
            <a:r>
              <a:rPr lang="sk-SK" dirty="0">
                <a:hlinkClick r:id="rId6"/>
              </a:rPr>
              <a:t>https://matplotlib.org/api/_as_gen/matplotlib.pyplot.plot.html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7016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309</Words>
  <Application>Microsoft Office PowerPoint</Application>
  <PresentationFormat>Širokouhlá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Retrospektíva</vt:lpstr>
      <vt:lpstr>Neurónové siete Predikcia pokerových kombinácií</vt:lpstr>
      <vt:lpstr>Obsah</vt:lpstr>
      <vt:lpstr>Úvod</vt:lpstr>
      <vt:lpstr>Dataset</vt:lpstr>
      <vt:lpstr>Príprava datasetu</vt:lpstr>
      <vt:lpstr>Vytvorenie modelu</vt:lpstr>
      <vt:lpstr>Reprezentácia výsledkov</vt:lpstr>
      <vt:lpstr>Reprezentácia výsledkov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Predikcia pokerových kombinácií</dc:title>
  <dc:creator>ToRoS</dc:creator>
  <cp:lastModifiedBy>ToRoS</cp:lastModifiedBy>
  <cp:revision>3</cp:revision>
  <dcterms:created xsi:type="dcterms:W3CDTF">2019-05-11T17:10:07Z</dcterms:created>
  <dcterms:modified xsi:type="dcterms:W3CDTF">2019-05-11T17:25:11Z</dcterms:modified>
</cp:coreProperties>
</file>