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E6E2C8F-9F2A-4A4B-857E-313981AC75E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Set: group of things</a:t>
            </a:r>
            <a:endParaRPr/>
          </a:p>
          <a:p>
            <a:r>
              <a:rPr lang="en-US" sz="2000">
                <a:latin typeface="Arial"/>
              </a:rPr>
              <a:t>Bag: group of things with duplicate</a:t>
            </a:r>
            <a:endParaRPr/>
          </a:p>
          <a:p>
            <a:r>
              <a:rPr lang="en-US" sz="2000">
                <a:latin typeface="Arial"/>
              </a:rPr>
              <a:t>String: ordered bag.</a:t>
            </a:r>
            <a:endParaRPr/>
          </a:p>
          <a:p>
            <a:r>
              <a:rPr lang="en-US" sz="2000">
                <a:latin typeface="Arial"/>
              </a:rPr>
              <a:t>Grammar: </a:t>
            </a:r>
            <a:endParaRPr/>
          </a:p>
          <a:p>
            <a:r>
              <a:rPr lang="en-US" sz="2000">
                <a:latin typeface="Arial"/>
              </a:rPr>
              <a:t>Language: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Set: group of things</a:t>
            </a:r>
            <a:endParaRPr/>
          </a:p>
          <a:p>
            <a:r>
              <a:rPr lang="en-US" sz="2000">
                <a:latin typeface="Arial"/>
              </a:rPr>
              <a:t>Bag: group of things with duplicate</a:t>
            </a:r>
            <a:endParaRPr/>
          </a:p>
          <a:p>
            <a:r>
              <a:rPr lang="en-US" sz="2000">
                <a:latin typeface="Arial"/>
              </a:rPr>
              <a:t>String: ordered bag.</a:t>
            </a:r>
            <a:endParaRPr/>
          </a:p>
          <a:p>
            <a:r>
              <a:rPr lang="en-US" sz="2000">
                <a:latin typeface="Arial"/>
              </a:rPr>
              <a:t>Grammar: </a:t>
            </a:r>
            <a:endParaRPr/>
          </a:p>
          <a:p>
            <a:r>
              <a:rPr lang="en-US" sz="2000">
                <a:latin typeface="Arial"/>
              </a:rPr>
              <a:t>Language: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E9D6C27-8DF4-405A-AC42-785F66A9C0E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little bit about Parsers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Bottom Up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463040"/>
            <a:ext cx="9071640" cy="512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next char digit? yes! Put '4' on stack.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next char digit? yes! Put '2' on stack.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Reduce '4' and '2' to 'int 42'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next char digit? no!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next char '+'? yes! Put `+` on stack.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next char digit? yes! Put '1' on stack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next char digit? yes! Put '0' on stack.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next char digit? no!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reduce '1' and '0' to 'int 10'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reduce 'int 42' `+` 'int 10' to 'expr (int 42) (int 10)'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next char '+'? yes! Put `+` on stack.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reduce 'expr (int 42) (int 10)', '+', 'int 2' to 'expr (expr (int 42) (int 10)) (int 2)'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Done!</a:t>
            </a:r>
            <a:endParaRPr/>
          </a:p>
        </p:txBody>
      </p:sp>
      <p:sp>
        <p:nvSpPr>
          <p:cNvPr id="70" name="TextShape 3"/>
          <p:cNvSpPr txBox="1"/>
          <p:nvPr/>
        </p:nvSpPr>
        <p:spPr>
          <a:xfrm>
            <a:off x="6126480" y="1280160"/>
            <a:ext cx="3723840" cy="133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grammar: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expression := expression '+' expression | number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number := 1-9 digits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digits := digit | digit digits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digit  := 0-9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(start rule: expression)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input: “42+10+2”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106800" y="978120"/>
            <a:ext cx="3751200" cy="597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LL(*): Top-down parsing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LL parsing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Whoops!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LR(*): Bottom-up parsing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Why parsers?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Regular Expressions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Limited Scope</a:t>
            </a:r>
            <a:endParaRPr/>
          </a:p>
        </p:txBody>
      </p:sp>
      <p:sp>
        <p:nvSpPr>
          <p:cNvPr id="48" name="TextShape 3"/>
          <p:cNvSpPr txBox="1"/>
          <p:nvPr/>
        </p:nvSpPr>
        <p:spPr>
          <a:xfrm>
            <a:off x="1371600" y="2834640"/>
            <a:ext cx="841248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600">
                <a:latin typeface="Consolas"/>
              </a:rPr>
              <a:t>\A(?:[a-z0-9!#$%&amp;'*+/=?^_`{|}~-]+(?:\.[a-z0-9!#$%&amp;'*+/=?^_`{|}~-]+)*</a:t>
            </a:r>
            <a:endParaRPr/>
          </a:p>
          <a:p>
            <a:r>
              <a:rPr lang="en-US" sz="1600">
                <a:latin typeface="Consolas"/>
              </a:rPr>
              <a:t> </a:t>
            </a:r>
            <a:r>
              <a:rPr lang="en-US" sz="1600">
                <a:latin typeface="Consolas"/>
              </a:rPr>
              <a:t>|  "(?:[\x01-\x08\x0b\x0c\x0e-\x1f\x21\x23-\x5b\x5d-\x7f]</a:t>
            </a:r>
            <a:endParaRPr/>
          </a:p>
          <a:p>
            <a:r>
              <a:rPr lang="en-US" sz="1600">
                <a:latin typeface="Consolas"/>
              </a:rPr>
              <a:t>      </a:t>
            </a:r>
            <a:r>
              <a:rPr lang="en-US" sz="1600">
                <a:latin typeface="Consolas"/>
              </a:rPr>
              <a:t>|  \\[\x01-\x09\x0b\x0c\x0e-\x7f])*")@(?:(?:[a-z0-9](?:[a-z0-9-]*[a-z0-9])?\.)+[a-z0-9](?:[a-z0-9-]*[a-z0-9])?</a:t>
            </a:r>
            <a:endParaRPr/>
          </a:p>
          <a:p>
            <a:r>
              <a:rPr lang="en-US" sz="1600">
                <a:latin typeface="Consolas"/>
              </a:rPr>
              <a:t>  </a:t>
            </a:r>
            <a:r>
              <a:rPr lang="en-US" sz="1600">
                <a:latin typeface="Consolas"/>
              </a:rPr>
              <a:t>|  \[(?:(?:25[0-5]|2[0-4][0-9]|[01]?[0-9][0-9]?)\.){3}</a:t>
            </a:r>
            <a:endParaRPr/>
          </a:p>
          <a:p>
            <a:r>
              <a:rPr lang="en-US" sz="1600">
                <a:latin typeface="Consolas"/>
              </a:rPr>
              <a:t>       </a:t>
            </a:r>
            <a:r>
              <a:rPr lang="en-US" sz="1600">
                <a:latin typeface="Consolas"/>
              </a:rPr>
              <a:t>(?:25[0-5]|2[0-4][0-9]|[01]?[0-9][0-9]?|[a-z0-9-]*[a-z0-9]:</a:t>
            </a:r>
            <a:endParaRPr/>
          </a:p>
          <a:p>
            <a:r>
              <a:rPr lang="en-US" sz="1600">
                <a:latin typeface="Consolas"/>
              </a:rPr>
              <a:t>          </a:t>
            </a:r>
            <a:r>
              <a:rPr lang="en-US" sz="1600">
                <a:latin typeface="Consolas"/>
              </a:rPr>
              <a:t>(?:[\x01-\x08\x0b\x0c\x0e-\x1f\x21-\x5a\x53-\x7f]</a:t>
            </a:r>
            <a:endParaRPr/>
          </a:p>
          <a:p>
            <a:r>
              <a:rPr lang="en-US" sz="1600">
                <a:latin typeface="Consolas"/>
              </a:rPr>
              <a:t>          </a:t>
            </a:r>
            <a:r>
              <a:rPr lang="en-US" sz="1600">
                <a:latin typeface="Consolas"/>
              </a:rPr>
              <a:t>|  \\[\x01-\x09\x0b\x0c\x0e-\x7f])+)</a:t>
            </a:r>
            <a:endParaRPr/>
          </a:p>
          <a:p>
            <a:r>
              <a:rPr lang="en-US" sz="1600">
                <a:latin typeface="Consolas"/>
              </a:rPr>
              <a:t>     </a:t>
            </a:r>
            <a:r>
              <a:rPr lang="en-US" sz="1600">
                <a:latin typeface="Consolas"/>
              </a:rPr>
              <a:t>\])\z</a:t>
            </a:r>
            <a:endParaRPr/>
          </a:p>
          <a:p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Why parsers?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Regular Expressions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Limited Scope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'mini parser'. Try building them youself!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Parsers are useful: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Compiling/Interpreting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Semantical Analysis (Linting)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Understanding user input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They are fun!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</a:t>
            </a:r>
            <a:r>
              <a:rPr i="1" lang="en-US" sz="4400">
                <a:latin typeface="Arial"/>
              </a:rPr>
              <a:t>is</a:t>
            </a:r>
            <a:r>
              <a:rPr lang="en-US" sz="4400">
                <a:latin typeface="Arial"/>
              </a:rPr>
              <a:t> a Parser?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Set: Collection of distinct objects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Bag: Set with duplicates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String: Bag with order.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Language: Set of strings following a grammar.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Alphabet: Digits, A-Z, Unicode.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Language examples: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Calculator arithmetic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English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Grammar: Set of rules explaining what is part of a language (and what is not), and what the different elements represent.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Grammar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Syntax vs Semantics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Terminals/Nonterminals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Syntax Tree</a:t>
            </a:r>
            <a:endParaRPr/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925800" y="2194560"/>
            <a:ext cx="5649840" cy="48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Parser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String → *</a:t>
            </a:r>
            <a:r>
              <a:rPr b="1" lang="en-US" sz="3200">
                <a:latin typeface="Arial"/>
              </a:rPr>
              <a:t>magic</a:t>
            </a:r>
            <a:r>
              <a:rPr lang="en-US" sz="3200">
                <a:latin typeface="Arial"/>
              </a:rPr>
              <a:t>* → Syntax Tree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Two methods: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Top Down (Left-to-right, leftmost derivation, LL)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Recursive function calls.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Bottom Up (Left-to-right, rightmost derivation, LR)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Finite State Automaton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Parsing Example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grammar: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expression := expression '+' expression | number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number := 1-9 digits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digits := digit | digit digits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digit  := 0-9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(start rule: expression)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input: “42+10+2”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Top Down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463040"/>
            <a:ext cx="9071640" cy="55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expression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number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1-9: 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digits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digit: 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Parsing next digit fails, so the first result of 'digits' returns.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We've found an int! `int 42`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We've found an expression! `expr (int 42)`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'+'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expression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We've found an int! `int 10`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We've found an expression! `expr (int 10)`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have an expression! `expr (expr (int 42)) + (expr (int 10))`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'+'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expression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We've found an int! `int 2`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We've found an expression! `expression (int 2)`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have an expression! `expr (expr ((expr (int 42)) + (expr (int 10)))) + (expr (int 2))`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Done!</a:t>
            </a:r>
            <a:endParaRPr/>
          </a:p>
        </p:txBody>
      </p:sp>
      <p:sp>
        <p:nvSpPr>
          <p:cNvPr id="62" name="TextShape 3"/>
          <p:cNvSpPr txBox="1"/>
          <p:nvPr/>
        </p:nvSpPr>
        <p:spPr>
          <a:xfrm>
            <a:off x="6126480" y="1280160"/>
            <a:ext cx="3723840" cy="133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grammar: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expression := expression '+' expression | number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number := 1-9 digits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digits := digit | digit digits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digit  := 0-9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(start rule: expression)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input: “42+10+2”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Top Down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463040"/>
            <a:ext cx="9071640" cy="274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expression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expression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expression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expression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expression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expression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Parse expression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…</a:t>
            </a:r>
            <a:r>
              <a:rPr lang="en-US" sz="3200">
                <a:latin typeface="Arial"/>
              </a:rPr>
              <a:t>.</a:t>
            </a:r>
            <a:endParaRPr/>
          </a:p>
        </p:txBody>
      </p:sp>
      <p:sp>
        <p:nvSpPr>
          <p:cNvPr id="65" name="TextShape 3"/>
          <p:cNvSpPr txBox="1"/>
          <p:nvPr/>
        </p:nvSpPr>
        <p:spPr>
          <a:xfrm>
            <a:off x="6126480" y="1280160"/>
            <a:ext cx="3723840" cy="133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grammar: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expression := expression '+' expression | number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number := 1-9 digits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digits := digit | digit digits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digit  := 0-9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  </a:t>
            </a:r>
            <a:r>
              <a:rPr lang="en-US" sz="2800">
                <a:latin typeface="Arial"/>
              </a:rPr>
              <a:t>(start rule: expression)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input: “42+10+2”</a:t>
            </a:r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4846320" y="3492360"/>
            <a:ext cx="4762080" cy="2542680"/>
          </a:xfrm>
          <a:prstGeom prst="rect">
            <a:avLst/>
          </a:prstGeom>
          <a:ln>
            <a:noFill/>
          </a:ln>
        </p:spPr>
      </p:pic>
      <p:sp>
        <p:nvSpPr>
          <p:cNvPr id="67" name="TextShape 4"/>
          <p:cNvSpPr txBox="1"/>
          <p:nvPr/>
        </p:nvSpPr>
        <p:spPr>
          <a:xfrm>
            <a:off x="731520" y="5760720"/>
            <a:ext cx="1081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Whoops!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Application>LibreOffice/4.4.3.2$Linux_X86_64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2017-02-27T20:17:41Z</dcterms:created>
  <dc:creator>W-M </dc:creator>
  <dc:language>en-US</dc:language>
  <cp:lastModifiedBy>W-M </cp:lastModifiedBy>
  <dcterms:modified xsi:type="dcterms:W3CDTF">2017-03-01T11:42:40Z</dcterms:modified>
  <cp:revision>37</cp:revision>
</cp:coreProperties>
</file>