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2" r:id="rId1"/>
    <p:sldMasterId id="2147484003" r:id="rId2"/>
  </p:sldMasterIdLst>
  <p:notesMasterIdLst>
    <p:notesMasterId r:id="rId11"/>
  </p:notesMasterIdLst>
  <p:sldIdLst>
    <p:sldId id="543" r:id="rId3"/>
    <p:sldId id="544" r:id="rId4"/>
    <p:sldId id="545" r:id="rId5"/>
    <p:sldId id="546" r:id="rId6"/>
    <p:sldId id="547" r:id="rId7"/>
    <p:sldId id="548" r:id="rId8"/>
    <p:sldId id="549" r:id="rId9"/>
    <p:sldId id="551" r:id="rId10"/>
  </p:sldIdLst>
  <p:sldSz cx="12192000" cy="6858000"/>
  <p:notesSz cx="6858000" cy="9144000"/>
  <p:embeddedFontLst>
    <p:embeddedFont>
      <p:font typeface="Tw Cen MT Condensed Extra Bold" panose="020B0803020202020204" pitchFamily="34" charset="0"/>
      <p:regular r:id="rId12"/>
    </p:embeddedFont>
    <p:embeddedFont>
      <p:font typeface="Helvetica" panose="020B0604020202020204" pitchFamily="34" charset="0"/>
      <p:regular r:id="rId13"/>
      <p:bold r:id="rId14"/>
      <p:italic r:id="rId15"/>
      <p:boldItalic r:id="rId16"/>
    </p:embeddedFont>
    <p:embeddedFont>
      <p:font typeface="Open Sans" panose="02010600030101010101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40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E4E8EC"/>
    <a:srgbClr val="F0F0F0"/>
    <a:srgbClr val="EAEAEA"/>
    <a:srgbClr val="E8E8E8"/>
    <a:srgbClr val="99B815"/>
    <a:srgbClr val="8A8A9B"/>
    <a:srgbClr val="AAB83C"/>
    <a:srgbClr val="CDCDCD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5" autoAdjust="0"/>
    <p:restoredTop sz="94653" autoAdjust="0"/>
  </p:normalViewPr>
  <p:slideViewPr>
    <p:cSldViewPr snapToGrid="0">
      <p:cViewPr varScale="1">
        <p:scale>
          <a:sx n="105" d="100"/>
          <a:sy n="105" d="100"/>
        </p:scale>
        <p:origin x="54" y="225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ln w="63500">
              <a:noFill/>
            </a:ln>
          </c:spPr>
          <c:dPt>
            <c:idx val="0"/>
            <c:bubble3D val="0"/>
            <c:spPr>
              <a:gradFill>
                <a:gsLst>
                  <a:gs pos="100000">
                    <a:schemeClr val="accent4"/>
                  </a:gs>
                  <a:gs pos="0">
                    <a:schemeClr val="accent1"/>
                  </a:gs>
                </a:gsLst>
                <a:lin ang="13800000" scaled="0"/>
              </a:gradFill>
              <a:ln w="635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B26-46AD-BA8E-4694072ABB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635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B26-46AD-BA8E-4694072ABB56}"/>
              </c:ext>
            </c:extLst>
          </c:dPt>
          <c:dPt>
            <c:idx val="2"/>
            <c:bubble3D val="0"/>
            <c:spPr>
              <a:solidFill>
                <a:schemeClr val="tx1">
                  <a:alpha val="30000"/>
                </a:schemeClr>
              </a:solidFill>
              <a:ln w="635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B26-46AD-BA8E-4694072ABB56}"/>
              </c:ext>
            </c:extLst>
          </c:dPt>
          <c:dPt>
            <c:idx val="3"/>
            <c:bubble3D val="0"/>
            <c:spPr>
              <a:solidFill>
                <a:schemeClr val="tx1">
                  <a:alpha val="10000"/>
                </a:schemeClr>
              </a:solidFill>
              <a:ln w="635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B26-46AD-BA8E-4694072ABB56}"/>
              </c:ext>
            </c:extLst>
          </c:dPt>
          <c:dLbls>
            <c:dLbl>
              <c:idx val="0"/>
              <c:layout>
                <c:manualLayout>
                  <c:x val="-7.7154217716588159E-3"/>
                  <c:y val="-3.330729498494023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B26-46AD-BA8E-4694072ABB56}"/>
                </c:ext>
              </c:extLst>
            </c:dLbl>
            <c:dLbl>
              <c:idx val="1"/>
              <c:layout>
                <c:manualLayout>
                  <c:x val="-5.7069559137270676E-3"/>
                  <c:y val="-2.776131144634715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B26-46AD-BA8E-4694072ABB56}"/>
                </c:ext>
              </c:extLst>
            </c:dLbl>
            <c:dLbl>
              <c:idx val="2"/>
              <c:layout>
                <c:manualLayout>
                  <c:x val="7.2852786765659758E-4"/>
                  <c:y val="-1.528506451416319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B26-46AD-BA8E-4694072ABB56}"/>
                </c:ext>
              </c:extLst>
            </c:dLbl>
            <c:dLbl>
              <c:idx val="3"/>
              <c:layout>
                <c:manualLayout>
                  <c:x val="-1.6843156991121278E-3"/>
                  <c:y val="1.386680553785809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0" tIns="0" rIns="0" bIns="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alpha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0B26-46AD-BA8E-4694072ABB5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alpha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numRef>
              <c:f>Лист1!$A$2:$A$5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5.2</c:v>
                </c:pt>
                <c:pt idx="2">
                  <c:v>4.4000000000000004</c:v>
                </c:pt>
                <c:pt idx="3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B26-46AD-BA8E-4694072ABB5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63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3.4895881098947583E-2"/>
          <c:y val="5.0558495002939449E-2"/>
          <c:w val="6.482562002496757E-2"/>
          <c:h val="0.1955759233799478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2A4-4567-9A67-C129CD3F414B}"/>
              </c:ext>
            </c:extLst>
          </c:dPt>
          <c:dPt>
            <c:idx val="1"/>
            <c:bubble3D val="0"/>
            <c:spPr>
              <a:solidFill>
                <a:schemeClr val="tx1">
                  <a:alpha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2A4-4567-9A67-C129CD3F414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2A4-4567-9A67-C129CD3F414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2A4-4567-9A67-C129CD3F414B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2A4-4567-9A67-C129CD3F4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87698233869725E-2"/>
          <c:y val="4.3499474050363779E-2"/>
          <c:w val="0.95420661387280925"/>
          <c:h val="0.757564631108107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Gold</c:v>
                </c:pt>
              </c:strCache>
            </c:strRef>
          </c:tx>
          <c:spPr>
            <a:gradFill>
              <a:gsLst>
                <a:gs pos="100000">
                  <a:schemeClr val="accent4"/>
                </a:gs>
                <a:gs pos="0">
                  <a:schemeClr val="accent1"/>
                </a:gs>
              </a:gsLst>
              <a:lin ang="13800000" scaled="0"/>
            </a:gradFill>
            <a:ln w="1905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1F-4C71-AC4B-5FF89A7C72F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Silver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6.3</c:v>
                </c:pt>
                <c:pt idx="1">
                  <c:v>9.3000000000000007</c:v>
                </c:pt>
                <c:pt idx="2">
                  <c:v>5.0999999999999996</c:v>
                </c:pt>
                <c:pt idx="3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1F-4C71-AC4B-5FF89A7C72F7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Bronze</c:v>
                </c:pt>
              </c:strCache>
            </c:strRef>
          </c:tx>
          <c:spPr>
            <a:solidFill>
              <a:schemeClr val="tx1">
                <a:alpha val="10000"/>
              </a:schemeClr>
            </a:solidFill>
            <a:ln w="1905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1.8</c:v>
                </c:pt>
                <c:pt idx="1">
                  <c:v>2.7</c:v>
                </c:pt>
                <c:pt idx="2">
                  <c:v>1</c:v>
                </c:pt>
                <c:pt idx="3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1F-4C71-AC4B-5FF89A7C72F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48"/>
        <c:axId val="211471520"/>
        <c:axId val="208535104"/>
      </c:barChart>
      <c:catAx>
        <c:axId val="211471520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solidFill>
            <a:schemeClr val="bg1"/>
          </a:solidFill>
          <a:ln w="3175" cap="flat" cmpd="sng" algn="ctr">
            <a:solidFill>
              <a:schemeClr val="tx1">
                <a:lumMod val="95000"/>
                <a:lumOff val="5000"/>
                <a:alpha val="50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800" b="1" i="0" u="none" strike="noStrike" kern="1200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35104"/>
        <c:crosses val="autoZero"/>
        <c:auto val="1"/>
        <c:lblAlgn val="ctr"/>
        <c:lblOffset val="100"/>
        <c:noMultiLvlLbl val="0"/>
      </c:catAx>
      <c:valAx>
        <c:axId val="208535104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71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395459703205532"/>
          <c:y val="0.93080336993216206"/>
          <c:w val="0.74985934785901265"/>
          <c:h val="4.41373605139848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87698233869725E-2"/>
          <c:y val="4.3499474050363779E-2"/>
          <c:w val="0.95420661387280925"/>
          <c:h val="0.7952282782277667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Gold</c:v>
                </c:pt>
              </c:strCache>
            </c:strRef>
          </c:tx>
          <c:spPr>
            <a:gradFill>
              <a:gsLst>
                <a:gs pos="100000">
                  <a:schemeClr val="accent4"/>
                </a:gs>
                <a:gs pos="0">
                  <a:schemeClr val="accent1"/>
                </a:gs>
              </a:gsLst>
              <a:lin ang="13800000" scaled="0"/>
            </a:gradFill>
            <a:ln w="1905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57-4114-BDAE-ABD0BDA0A97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Silver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6.3</c:v>
                </c:pt>
                <c:pt idx="1">
                  <c:v>9.3000000000000007</c:v>
                </c:pt>
                <c:pt idx="2">
                  <c:v>5.0999999999999996</c:v>
                </c:pt>
                <c:pt idx="3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57-4114-BDAE-ABD0BDA0A97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Bronze</c:v>
                </c:pt>
              </c:strCache>
            </c:strRef>
          </c:tx>
          <c:spPr>
            <a:solidFill>
              <a:schemeClr val="tx1">
                <a:alpha val="10000"/>
              </a:schemeClr>
            </a:solidFill>
            <a:ln w="1905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1.8</c:v>
                </c:pt>
                <c:pt idx="1">
                  <c:v>2.7</c:v>
                </c:pt>
                <c:pt idx="2">
                  <c:v>1</c:v>
                </c:pt>
                <c:pt idx="3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57-4114-BDAE-ABD0BDA0A97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48"/>
        <c:axId val="5520208"/>
        <c:axId val="212337976"/>
      </c:barChart>
      <c:catAx>
        <c:axId val="5520208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solidFill>
            <a:schemeClr val="bg1"/>
          </a:solidFill>
          <a:ln w="3175" cap="flat" cmpd="sng" algn="ctr">
            <a:solidFill>
              <a:schemeClr val="tx1">
                <a:lumMod val="95000"/>
                <a:lumOff val="5000"/>
                <a:alpha val="50000"/>
              </a:schemeClr>
            </a:solidFill>
            <a:round/>
          </a:ln>
          <a:effectLst/>
        </c:spPr>
        <c:txPr>
          <a:bodyPr rot="-60000" spcFirstLastPara="1" vertOverflow="ellipsis" wrap="square" anchor="ctr" anchorCtr="0"/>
          <a:lstStyle/>
          <a:p>
            <a:pPr>
              <a:defRPr sz="800" b="1" i="0" u="none" strike="noStrike" kern="1200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37976"/>
        <c:crosses val="autoZero"/>
        <c:auto val="1"/>
        <c:lblAlgn val="ctr"/>
        <c:lblOffset val="100"/>
        <c:noMultiLvlLbl val="0"/>
      </c:catAx>
      <c:valAx>
        <c:axId val="212337976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alpha val="2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395459703205532"/>
          <c:y val="0.94107525277624748"/>
          <c:w val="0.74985934785901265"/>
          <c:h val="3.15307308156510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29-4261-9DC1-B0C5B4B7A2E1}"/>
              </c:ext>
            </c:extLst>
          </c:dPt>
          <c:dPt>
            <c:idx val="1"/>
            <c:bubble3D val="0"/>
            <c:spPr>
              <a:solidFill>
                <a:schemeClr val="tx1">
                  <a:alpha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29-4261-9DC1-B0C5B4B7A2E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29-4261-9DC1-B0C5B4B7A2E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29-4261-9DC1-B0C5B4B7A2E1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29-4261-9DC1-B0C5B4B7A2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"/>
        <c:holeSize val="8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282-4A40-8C4A-D59CFE6F9D0C}"/>
              </c:ext>
            </c:extLst>
          </c:dPt>
          <c:dPt>
            <c:idx val="1"/>
            <c:bubble3D val="0"/>
            <c:spPr>
              <a:solidFill>
                <a:schemeClr val="tx1">
                  <a:alpha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282-4A40-8C4A-D59CFE6F9D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282-4A40-8C4A-D59CFE6F9D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282-4A40-8C4A-D59CFE6F9D0C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282-4A40-8C4A-D59CFE6F9D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"/>
        <c:holeSize val="8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41-41E0-9BFC-712FB797AC4F}"/>
              </c:ext>
            </c:extLst>
          </c:dPt>
          <c:dPt>
            <c:idx val="1"/>
            <c:bubble3D val="0"/>
            <c:spPr>
              <a:solidFill>
                <a:schemeClr val="tx1">
                  <a:alpha val="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41-41E0-9BFC-712FB797AC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41-41E0-9BFC-712FB797AC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41-41E0-9BFC-712FB797AC4F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41-41E0-9BFC-712FB797AC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478-4C15-9F47-9C6A2DD7A4CA}"/>
              </c:ext>
            </c:extLst>
          </c:dPt>
          <c:dPt>
            <c:idx val="1"/>
            <c:bubble3D val="0"/>
            <c:spPr>
              <a:solidFill>
                <a:schemeClr val="tx1">
                  <a:alpha val="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478-4C15-9F47-9C6A2DD7A4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478-4C15-9F47-9C6A2DD7A4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478-4C15-9F47-9C6A2DD7A4CA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478-4C15-9F47-9C6A2DD7A4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B5C-451E-85E2-EEADF5B5C2F8}"/>
              </c:ext>
            </c:extLst>
          </c:dPt>
          <c:dPt>
            <c:idx val="1"/>
            <c:bubble3D val="0"/>
            <c:spPr>
              <a:solidFill>
                <a:schemeClr val="tx1">
                  <a:alpha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B5C-451E-85E2-EEADF5B5C2F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B5C-451E-85E2-EEADF5B5C2F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B5C-451E-85E2-EEADF5B5C2F8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B5C-451E-85E2-EEADF5B5C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0FF-49DD-948C-9523D310BD12}"/>
              </c:ext>
            </c:extLst>
          </c:dPt>
          <c:dPt>
            <c:idx val="1"/>
            <c:bubble3D val="0"/>
            <c:spPr>
              <a:solidFill>
                <a:schemeClr val="tx1">
                  <a:alpha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0FF-49DD-948C-9523D310BD1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0FF-49DD-948C-9523D310BD1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0FF-49DD-948C-9523D310BD12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0FF-49DD-948C-9523D310BD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7CBD8-C25E-4C6D-A27C-C0D7D61F362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FD187-7D74-4BFC-B925-AD91EFAD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25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Master" Target="../slideMasters/slideMaster1.xml"/><Relationship Id="rId4" Type="http://schemas.openxmlformats.org/officeDocument/2006/relationships/chart" Target="../charts/chart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Рисунок 4"/>
          <p:cNvSpPr>
            <a:spLocks noGrp="1"/>
          </p:cNvSpPr>
          <p:nvPr>
            <p:ph type="pic" sz="quarter" idx="65"/>
          </p:nvPr>
        </p:nvSpPr>
        <p:spPr>
          <a:xfrm>
            <a:off x="1" y="0"/>
            <a:ext cx="6096000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40482" y="914401"/>
            <a:ext cx="6305118" cy="5029200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66"/>
          </p:nvPr>
        </p:nvSpPr>
        <p:spPr>
          <a:xfrm>
            <a:off x="7810500" y="2532743"/>
            <a:ext cx="2667000" cy="1792514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4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696244" y="1919111"/>
            <a:ext cx="3695700" cy="1509888"/>
          </a:xfrm>
        </p:spPr>
        <p:txBody>
          <a:bodyPr tIns="0" bIns="91440" anchor="b" anchorCtr="0"/>
          <a:lstStyle>
            <a:lvl1pPr>
              <a:defRPr sz="44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65"/>
          </p:nvPr>
        </p:nvSpPr>
        <p:spPr>
          <a:xfrm>
            <a:off x="0" y="0"/>
            <a:ext cx="12192000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14500" y="1261816"/>
            <a:ext cx="3659188" cy="657295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>
                    <a:alpha val="8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135" hasCustomPrompt="1"/>
          </p:nvPr>
        </p:nvSpPr>
        <p:spPr>
          <a:xfrm>
            <a:off x="1714500" y="4446055"/>
            <a:ext cx="4143795" cy="417493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137" hasCustomPrompt="1"/>
          </p:nvPr>
        </p:nvSpPr>
        <p:spPr>
          <a:xfrm>
            <a:off x="6096001" y="4446055"/>
            <a:ext cx="4169056" cy="417493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714500" y="4863548"/>
            <a:ext cx="4143791" cy="1152939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140" hasCustomPrompt="1"/>
          </p:nvPr>
        </p:nvSpPr>
        <p:spPr>
          <a:xfrm>
            <a:off x="6096001" y="4863548"/>
            <a:ext cx="4169052" cy="1152939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3200004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CE_Title Header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708920"/>
            <a:ext cx="12192000" cy="25922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043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365104"/>
            <a:ext cx="10363200" cy="864096"/>
          </a:xfrm>
        </p:spPr>
        <p:txBody>
          <a:bodyPr anchor="t"/>
          <a:lstStyle>
            <a:lvl1pPr algn="l">
              <a:defRPr sz="2925" b="1" cap="all"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4015579"/>
            <a:ext cx="10363200" cy="421545"/>
          </a:xfrm>
        </p:spPr>
        <p:txBody>
          <a:bodyPr anchor="b">
            <a:noAutofit/>
          </a:bodyPr>
          <a:lstStyle>
            <a:lvl1pPr marL="0" indent="0">
              <a:buNone/>
              <a:defRPr sz="2600" b="1">
                <a:solidFill>
                  <a:srgbClr val="0070C0"/>
                </a:solidFill>
              </a:defRPr>
            </a:lvl1pPr>
            <a:lvl2pPr marL="495249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99049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3pPr>
            <a:lvl4pPr marL="1485746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4pPr>
            <a:lvl5pPr marL="1980995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5pPr>
            <a:lvl6pPr marL="247624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6pPr>
            <a:lvl7pPr marL="2971493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7pPr>
            <a:lvl8pPr marL="3466741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8pPr>
            <a:lvl9pPr marL="3961990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5550-1C34-4654-BC5B-113641D65399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097462" y="3831918"/>
            <a:ext cx="3183161" cy="4572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008" y="2851862"/>
            <a:ext cx="2200359" cy="100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07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CE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365104"/>
            <a:ext cx="10363200" cy="864096"/>
          </a:xfrm>
        </p:spPr>
        <p:txBody>
          <a:bodyPr anchor="t"/>
          <a:lstStyle>
            <a:lvl1pPr algn="l">
              <a:defRPr sz="2925" b="1" cap="all"/>
            </a:lvl1pPr>
          </a:lstStyle>
          <a:p>
            <a:r>
              <a:rPr lang="en-US" dirty="0" smtClean="0"/>
              <a:t>Your Awesome presentation title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4015579"/>
            <a:ext cx="10363200" cy="421545"/>
          </a:xfrm>
        </p:spPr>
        <p:txBody>
          <a:bodyPr anchor="b">
            <a:noAutofit/>
          </a:bodyPr>
          <a:lstStyle>
            <a:lvl1pPr marL="0" indent="0">
              <a:buNone/>
              <a:defRPr sz="2600" b="1">
                <a:solidFill>
                  <a:srgbClr val="0070C0"/>
                </a:solidFill>
              </a:defRPr>
            </a:lvl1pPr>
            <a:lvl2pPr marL="495249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99049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3pPr>
            <a:lvl4pPr marL="1485746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4pPr>
            <a:lvl5pPr marL="1980995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5pPr>
            <a:lvl6pPr marL="247624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6pPr>
            <a:lvl7pPr marL="2971493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7pPr>
            <a:lvl8pPr marL="3466741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8pPr>
            <a:lvl9pPr marL="3961990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5550-1C34-4654-BC5B-113641D65399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097462" y="3831918"/>
            <a:ext cx="3183161" cy="4572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008" y="2851862"/>
            <a:ext cx="2200359" cy="100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70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5550-1C34-4654-BC5B-113641D65399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487490" y="692697"/>
            <a:ext cx="9128399" cy="45719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110" y="149460"/>
            <a:ext cx="1184433" cy="54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m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5550-1C34-4654-BC5B-113641D65399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487490" y="44635"/>
            <a:ext cx="9128399" cy="75409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487490" y="692697"/>
            <a:ext cx="9128399" cy="45719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110" y="149460"/>
            <a:ext cx="1184433" cy="54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39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781800" y="3429000"/>
            <a:ext cx="3695700" cy="2514600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6781800" y="914400"/>
            <a:ext cx="3695700" cy="2514600"/>
          </a:xfrm>
        </p:spPr>
        <p:txBody>
          <a:bodyPr tIns="0" bIns="91440" anchor="b" anchorCtr="0"/>
          <a:lstStyle>
            <a:lvl1pPr>
              <a:defRPr sz="44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65"/>
          </p:nvPr>
        </p:nvSpPr>
        <p:spPr>
          <a:xfrm>
            <a:off x="4416357" y="0"/>
            <a:ext cx="3353368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6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14500" y="3429000"/>
            <a:ext cx="3659188" cy="2514600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0" y="914400"/>
            <a:ext cx="3659188" cy="2514600"/>
          </a:xfrm>
        </p:spPr>
        <p:txBody>
          <a:bodyPr tIns="0" bIns="91440" anchor="b" anchorCtr="0"/>
          <a:lstStyle>
            <a:lvl1pPr>
              <a:defRPr sz="44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4416357" y="0"/>
            <a:ext cx="3353368" cy="6857999"/>
          </a:xfrm>
          <a:prstGeom prst="rect">
            <a:avLst/>
          </a:prstGeom>
          <a:solidFill>
            <a:schemeClr val="tx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6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23" orient="horz" pos="43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14500" y="3429000"/>
            <a:ext cx="3659188" cy="2514600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0" y="914400"/>
            <a:ext cx="3659188" cy="2514600"/>
          </a:xfrm>
        </p:spPr>
        <p:txBody>
          <a:bodyPr tIns="0" bIns="91440" anchor="b" anchorCtr="0"/>
          <a:lstStyle>
            <a:lvl1pPr>
              <a:defRPr sz="44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084888" y="3429000"/>
            <a:ext cx="3659188" cy="2514600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175914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527300" y="3429000"/>
            <a:ext cx="7137400" cy="2171700"/>
          </a:xfrm>
        </p:spPr>
        <p:txBody>
          <a:bodyPr tIns="73152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527300" y="914400"/>
            <a:ext cx="7137400" cy="2514600"/>
          </a:xfrm>
        </p:spPr>
        <p:txBody>
          <a:bodyPr tIns="0" bIns="91440" anchor="b" anchorCtr="0"/>
          <a:lstStyle>
            <a:lvl1pPr algn="ctr">
              <a:defRPr sz="4400"/>
            </a:lvl1pPr>
          </a:lstStyle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27487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65"/>
          </p:nvPr>
        </p:nvSpPr>
        <p:spPr>
          <a:xfrm>
            <a:off x="1714500" y="914400"/>
            <a:ext cx="1394460" cy="50292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781800" y="3429000"/>
            <a:ext cx="3695700" cy="2514600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6781800" y="914400"/>
            <a:ext cx="3695700" cy="2514600"/>
          </a:xfrm>
        </p:spPr>
        <p:txBody>
          <a:bodyPr tIns="0" bIns="91440" anchor="b" anchorCtr="0"/>
          <a:lstStyle>
            <a:lvl1pPr algn="l">
              <a:defRPr sz="44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Рисунок 4"/>
          <p:cNvSpPr>
            <a:spLocks noGrp="1"/>
          </p:cNvSpPr>
          <p:nvPr>
            <p:ph type="pic" sz="quarter" idx="66"/>
          </p:nvPr>
        </p:nvSpPr>
        <p:spPr>
          <a:xfrm>
            <a:off x="3195479" y="1828800"/>
            <a:ext cx="1394460" cy="50292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9" name="Рисунок 4"/>
          <p:cNvSpPr>
            <a:spLocks noGrp="1"/>
          </p:cNvSpPr>
          <p:nvPr>
            <p:ph type="pic" sz="quarter" idx="67"/>
          </p:nvPr>
        </p:nvSpPr>
        <p:spPr>
          <a:xfrm>
            <a:off x="4676458" y="0"/>
            <a:ext cx="1394460" cy="50292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4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8496300" y="2286000"/>
            <a:ext cx="3695700" cy="2286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Прямоугольник 62"/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tx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0" name="Рисунок 4"/>
          <p:cNvSpPr>
            <a:spLocks noGrp="1"/>
          </p:cNvSpPr>
          <p:nvPr>
            <p:ph type="pic" sz="quarter" idx="86"/>
          </p:nvPr>
        </p:nvSpPr>
        <p:spPr>
          <a:xfrm>
            <a:off x="6096000" y="1"/>
            <a:ext cx="2400300" cy="2300288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029700" y="711201"/>
            <a:ext cx="2400377" cy="855422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12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</a:t>
            </a:r>
            <a:endParaRPr lang="ru-RU" dirty="0"/>
          </a:p>
          <a:p>
            <a:pPr lvl="0"/>
            <a:r>
              <a:rPr lang="en-US" dirty="0"/>
              <a:t>ITEMS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75" hasCustomPrompt="1"/>
          </p:nvPr>
        </p:nvSpPr>
        <p:spPr>
          <a:xfrm>
            <a:off x="9133745" y="2997200"/>
            <a:ext cx="2274315" cy="855422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12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 </a:t>
            </a:r>
            <a:endParaRPr lang="ru-RU" dirty="0"/>
          </a:p>
          <a:p>
            <a:pPr lvl="0"/>
            <a:r>
              <a:rPr lang="en-US" dirty="0"/>
              <a:t>ITEMS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77" hasCustomPrompt="1"/>
          </p:nvPr>
        </p:nvSpPr>
        <p:spPr>
          <a:xfrm>
            <a:off x="9031280" y="5293864"/>
            <a:ext cx="2398720" cy="853504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12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</a:t>
            </a:r>
            <a:endParaRPr lang="ru-RU" dirty="0"/>
          </a:p>
          <a:p>
            <a:pPr lvl="0"/>
            <a:r>
              <a:rPr lang="en-US" dirty="0"/>
              <a:t> ITEMS</a:t>
            </a:r>
          </a:p>
        </p:txBody>
      </p:sp>
      <p:sp>
        <p:nvSpPr>
          <p:cNvPr id="61" name="Рисунок 4"/>
          <p:cNvSpPr>
            <a:spLocks noGrp="1"/>
          </p:cNvSpPr>
          <p:nvPr>
            <p:ph type="pic" sz="quarter" idx="87"/>
          </p:nvPr>
        </p:nvSpPr>
        <p:spPr>
          <a:xfrm>
            <a:off x="6096000" y="2286001"/>
            <a:ext cx="2400299" cy="2286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62" name="Рисунок 4"/>
          <p:cNvSpPr>
            <a:spLocks noGrp="1"/>
          </p:cNvSpPr>
          <p:nvPr>
            <p:ph type="pic" sz="quarter" idx="88"/>
          </p:nvPr>
        </p:nvSpPr>
        <p:spPr>
          <a:xfrm>
            <a:off x="6096000" y="4572000"/>
            <a:ext cx="2400300" cy="2286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95" hasCustomPrompt="1"/>
          </p:nvPr>
        </p:nvSpPr>
        <p:spPr>
          <a:xfrm>
            <a:off x="3043739" y="3429000"/>
            <a:ext cx="2329949" cy="2971800"/>
          </a:xfrm>
        </p:spPr>
        <p:txBody>
          <a:bodyPr tIns="64008">
            <a:noAutofit/>
          </a:bodyPr>
          <a:lstStyle>
            <a:lvl1pPr algn="l">
              <a:lnSpc>
                <a:spcPct val="12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This Basic text</a:t>
            </a:r>
          </a:p>
        </p:txBody>
      </p:sp>
      <p:sp>
        <p:nvSpPr>
          <p:cNvPr id="1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0" y="1980404"/>
            <a:ext cx="3659188" cy="1448596"/>
          </a:xfrm>
        </p:spPr>
        <p:txBody>
          <a:bodyPr tIns="0" bIns="91440" anchor="t" anchorCtr="0"/>
          <a:lstStyle>
            <a:lvl1pPr>
              <a:defRPr sz="44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14500" y="1257300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</p:spTree>
    <p:extLst>
      <p:ext uri="{BB962C8B-B14F-4D97-AF65-F5344CB8AC3E}">
        <p14:creationId xmlns:p14="http://schemas.microsoft.com/office/powerpoint/2010/main" val="3345487732"/>
      </p:ext>
    </p:extLst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0" grpId="0" animBg="1"/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/>
      <p:bldP spid="62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 userDrawn="1"/>
        </p:nvSpPr>
        <p:spPr>
          <a:xfrm>
            <a:off x="2413160" y="793"/>
            <a:ext cx="3675966" cy="2286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8496300" y="2286000"/>
            <a:ext cx="3695700" cy="2286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Рисунок 4"/>
          <p:cNvSpPr>
            <a:spLocks noGrp="1"/>
          </p:cNvSpPr>
          <p:nvPr>
            <p:ph type="pic" sz="quarter" idx="86"/>
          </p:nvPr>
        </p:nvSpPr>
        <p:spPr>
          <a:xfrm>
            <a:off x="6096000" y="1"/>
            <a:ext cx="2400300" cy="2300288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029700" y="711201"/>
            <a:ext cx="2400377" cy="855422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12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</a:t>
            </a:r>
            <a:endParaRPr lang="ru-RU" dirty="0"/>
          </a:p>
          <a:p>
            <a:pPr lvl="0"/>
            <a:r>
              <a:rPr lang="en-US" dirty="0"/>
              <a:t>ITEMS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75" hasCustomPrompt="1"/>
          </p:nvPr>
        </p:nvSpPr>
        <p:spPr>
          <a:xfrm>
            <a:off x="9133745" y="2997200"/>
            <a:ext cx="2274315" cy="855422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12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 </a:t>
            </a:r>
            <a:endParaRPr lang="ru-RU" dirty="0"/>
          </a:p>
          <a:p>
            <a:pPr lvl="0"/>
            <a:r>
              <a:rPr lang="en-US" dirty="0"/>
              <a:t>ITEMS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77" hasCustomPrompt="1"/>
          </p:nvPr>
        </p:nvSpPr>
        <p:spPr>
          <a:xfrm>
            <a:off x="9031280" y="5293864"/>
            <a:ext cx="2398720" cy="853504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12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</a:t>
            </a:r>
            <a:endParaRPr lang="ru-RU" dirty="0"/>
          </a:p>
          <a:p>
            <a:pPr lvl="0"/>
            <a:r>
              <a:rPr lang="en-US" dirty="0"/>
              <a:t> ITEMS</a:t>
            </a:r>
          </a:p>
        </p:txBody>
      </p:sp>
      <p:sp>
        <p:nvSpPr>
          <p:cNvPr id="61" name="Рисунок 4"/>
          <p:cNvSpPr>
            <a:spLocks noGrp="1"/>
          </p:cNvSpPr>
          <p:nvPr>
            <p:ph type="pic" sz="quarter" idx="87"/>
          </p:nvPr>
        </p:nvSpPr>
        <p:spPr>
          <a:xfrm>
            <a:off x="6096000" y="2286001"/>
            <a:ext cx="2400299" cy="2286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62" name="Рисунок 4"/>
          <p:cNvSpPr>
            <a:spLocks noGrp="1"/>
          </p:cNvSpPr>
          <p:nvPr>
            <p:ph type="pic" sz="quarter" idx="88"/>
          </p:nvPr>
        </p:nvSpPr>
        <p:spPr>
          <a:xfrm>
            <a:off x="6096000" y="4572000"/>
            <a:ext cx="2400300" cy="2285999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2413160" y="4586289"/>
            <a:ext cx="3675966" cy="2286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Рисунок 4"/>
          <p:cNvSpPr>
            <a:spLocks noGrp="1"/>
          </p:cNvSpPr>
          <p:nvPr>
            <p:ph type="pic" sz="quarter" idx="89"/>
          </p:nvPr>
        </p:nvSpPr>
        <p:spPr>
          <a:xfrm>
            <a:off x="-20210" y="-14289"/>
            <a:ext cx="2433369" cy="2300288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90" hasCustomPrompt="1"/>
          </p:nvPr>
        </p:nvSpPr>
        <p:spPr>
          <a:xfrm>
            <a:off x="2926826" y="711201"/>
            <a:ext cx="2400377" cy="855422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12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</a:t>
            </a:r>
            <a:endParaRPr lang="ru-RU" dirty="0"/>
          </a:p>
          <a:p>
            <a:pPr lvl="0"/>
            <a:r>
              <a:rPr lang="en-US" dirty="0"/>
              <a:t>ITEMS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91" hasCustomPrompt="1"/>
          </p:nvPr>
        </p:nvSpPr>
        <p:spPr>
          <a:xfrm>
            <a:off x="3030871" y="2997200"/>
            <a:ext cx="2274315" cy="855422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12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 </a:t>
            </a:r>
            <a:endParaRPr lang="ru-RU" dirty="0"/>
          </a:p>
          <a:p>
            <a:pPr lvl="0"/>
            <a:r>
              <a:rPr lang="en-US" dirty="0"/>
              <a:t>ITEMS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92" hasCustomPrompt="1"/>
          </p:nvPr>
        </p:nvSpPr>
        <p:spPr>
          <a:xfrm>
            <a:off x="2928406" y="5293864"/>
            <a:ext cx="2398720" cy="853504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12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</a:t>
            </a:r>
            <a:endParaRPr lang="ru-RU" dirty="0"/>
          </a:p>
          <a:p>
            <a:pPr lvl="0"/>
            <a:r>
              <a:rPr lang="en-US" dirty="0"/>
              <a:t> ITEMS</a:t>
            </a:r>
          </a:p>
        </p:txBody>
      </p:sp>
      <p:sp>
        <p:nvSpPr>
          <p:cNvPr id="21" name="Рисунок 4"/>
          <p:cNvSpPr>
            <a:spLocks noGrp="1"/>
          </p:cNvSpPr>
          <p:nvPr>
            <p:ph type="pic" sz="quarter" idx="93"/>
          </p:nvPr>
        </p:nvSpPr>
        <p:spPr>
          <a:xfrm>
            <a:off x="-20209" y="2285999"/>
            <a:ext cx="2433368" cy="2295527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22" name="Рисунок 4"/>
          <p:cNvSpPr>
            <a:spLocks noGrp="1"/>
          </p:cNvSpPr>
          <p:nvPr>
            <p:ph type="pic" sz="quarter" idx="94"/>
          </p:nvPr>
        </p:nvSpPr>
        <p:spPr>
          <a:xfrm>
            <a:off x="-20210" y="4581526"/>
            <a:ext cx="2433369" cy="2276474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6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 animBg="1"/>
      <p:bldP spid="60" grpId="0"/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/>
      <p:bldP spid="62" grpId="0"/>
      <p:bldP spid="16" grpId="0" animBg="1"/>
      <p:bldP spid="17" grpId="0"/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 userDrawn="1"/>
        </p:nvSpPr>
        <p:spPr>
          <a:xfrm>
            <a:off x="0" y="793"/>
            <a:ext cx="3664622" cy="2286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8496300" y="2286000"/>
            <a:ext cx="3695700" cy="2286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Рисунок 4"/>
          <p:cNvSpPr>
            <a:spLocks noGrp="1"/>
          </p:cNvSpPr>
          <p:nvPr>
            <p:ph type="pic" sz="quarter" idx="86"/>
          </p:nvPr>
        </p:nvSpPr>
        <p:spPr>
          <a:xfrm>
            <a:off x="6096000" y="1"/>
            <a:ext cx="2400300" cy="2281235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029700" y="711201"/>
            <a:ext cx="2400377" cy="855422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12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</a:t>
            </a:r>
            <a:endParaRPr lang="ru-RU" dirty="0"/>
          </a:p>
          <a:p>
            <a:pPr lvl="0"/>
            <a:r>
              <a:rPr lang="en-US" dirty="0"/>
              <a:t>ITEMS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75" hasCustomPrompt="1"/>
          </p:nvPr>
        </p:nvSpPr>
        <p:spPr>
          <a:xfrm>
            <a:off x="9133745" y="2997200"/>
            <a:ext cx="2274315" cy="855422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12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 </a:t>
            </a:r>
            <a:endParaRPr lang="ru-RU" dirty="0"/>
          </a:p>
          <a:p>
            <a:pPr lvl="0"/>
            <a:r>
              <a:rPr lang="en-US" dirty="0"/>
              <a:t>ITEMS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77" hasCustomPrompt="1"/>
          </p:nvPr>
        </p:nvSpPr>
        <p:spPr>
          <a:xfrm>
            <a:off x="9031280" y="5293864"/>
            <a:ext cx="2398720" cy="853504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12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</a:t>
            </a:r>
            <a:endParaRPr lang="ru-RU" dirty="0"/>
          </a:p>
          <a:p>
            <a:pPr lvl="0"/>
            <a:r>
              <a:rPr lang="en-US" dirty="0"/>
              <a:t> ITEMS</a:t>
            </a:r>
          </a:p>
        </p:txBody>
      </p:sp>
      <p:sp>
        <p:nvSpPr>
          <p:cNvPr id="61" name="Рисунок 4"/>
          <p:cNvSpPr>
            <a:spLocks noGrp="1"/>
          </p:cNvSpPr>
          <p:nvPr>
            <p:ph type="pic" sz="quarter" idx="87"/>
          </p:nvPr>
        </p:nvSpPr>
        <p:spPr>
          <a:xfrm>
            <a:off x="6096000" y="2281236"/>
            <a:ext cx="2400299" cy="2304259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62" name="Рисунок 4"/>
          <p:cNvSpPr>
            <a:spLocks noGrp="1"/>
          </p:cNvSpPr>
          <p:nvPr>
            <p:ph type="pic" sz="quarter" idx="88"/>
          </p:nvPr>
        </p:nvSpPr>
        <p:spPr>
          <a:xfrm>
            <a:off x="6096000" y="4580732"/>
            <a:ext cx="2400300" cy="2277267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0" y="4586289"/>
            <a:ext cx="3664622" cy="2286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Рисунок 4"/>
          <p:cNvSpPr>
            <a:spLocks noGrp="1"/>
          </p:cNvSpPr>
          <p:nvPr>
            <p:ph type="pic" sz="quarter" idx="89"/>
          </p:nvPr>
        </p:nvSpPr>
        <p:spPr>
          <a:xfrm>
            <a:off x="3664623" y="-14289"/>
            <a:ext cx="2433369" cy="2300288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90" hasCustomPrompt="1"/>
          </p:nvPr>
        </p:nvSpPr>
        <p:spPr>
          <a:xfrm>
            <a:off x="513666" y="711201"/>
            <a:ext cx="2400377" cy="855422"/>
          </a:xfrm>
        </p:spPr>
        <p:txBody>
          <a:bodyPr anchor="ctr" anchorCtr="0">
            <a:normAutofit/>
          </a:bodyPr>
          <a:lstStyle>
            <a:lvl1pPr algn="r">
              <a:lnSpc>
                <a:spcPct val="80000"/>
              </a:lnSpc>
              <a:defRPr sz="12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</a:t>
            </a:r>
            <a:endParaRPr lang="ru-RU" dirty="0"/>
          </a:p>
          <a:p>
            <a:pPr lvl="0"/>
            <a:r>
              <a:rPr lang="en-US" dirty="0"/>
              <a:t>ITEMS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91" hasCustomPrompt="1"/>
          </p:nvPr>
        </p:nvSpPr>
        <p:spPr>
          <a:xfrm>
            <a:off x="617711" y="2997200"/>
            <a:ext cx="2274315" cy="855422"/>
          </a:xfrm>
        </p:spPr>
        <p:txBody>
          <a:bodyPr anchor="ctr" anchorCtr="0">
            <a:normAutofit/>
          </a:bodyPr>
          <a:lstStyle>
            <a:lvl1pPr algn="r">
              <a:lnSpc>
                <a:spcPct val="80000"/>
              </a:lnSpc>
              <a:defRPr sz="12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 </a:t>
            </a:r>
            <a:endParaRPr lang="ru-RU" dirty="0"/>
          </a:p>
          <a:p>
            <a:pPr lvl="0"/>
            <a:r>
              <a:rPr lang="en-US" dirty="0"/>
              <a:t>ITEMS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92" hasCustomPrompt="1"/>
          </p:nvPr>
        </p:nvSpPr>
        <p:spPr>
          <a:xfrm>
            <a:off x="515246" y="5293864"/>
            <a:ext cx="2398720" cy="853504"/>
          </a:xfrm>
        </p:spPr>
        <p:txBody>
          <a:bodyPr anchor="ctr" anchorCtr="0">
            <a:normAutofit/>
          </a:bodyPr>
          <a:lstStyle>
            <a:lvl1pPr algn="r">
              <a:lnSpc>
                <a:spcPct val="80000"/>
              </a:lnSpc>
              <a:defRPr sz="12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</a:t>
            </a:r>
            <a:endParaRPr lang="ru-RU" dirty="0"/>
          </a:p>
          <a:p>
            <a:pPr lvl="0"/>
            <a:r>
              <a:rPr lang="en-US" dirty="0"/>
              <a:t> ITEMS</a:t>
            </a:r>
          </a:p>
        </p:txBody>
      </p:sp>
      <p:sp>
        <p:nvSpPr>
          <p:cNvPr id="21" name="Рисунок 4"/>
          <p:cNvSpPr>
            <a:spLocks noGrp="1"/>
          </p:cNvSpPr>
          <p:nvPr>
            <p:ph type="pic" sz="quarter" idx="93"/>
          </p:nvPr>
        </p:nvSpPr>
        <p:spPr>
          <a:xfrm>
            <a:off x="3664624" y="2281235"/>
            <a:ext cx="2433368" cy="2312992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22" name="Рисунок 4"/>
          <p:cNvSpPr>
            <a:spLocks noGrp="1"/>
          </p:cNvSpPr>
          <p:nvPr>
            <p:ph type="pic" sz="quarter" idx="94"/>
          </p:nvPr>
        </p:nvSpPr>
        <p:spPr>
          <a:xfrm>
            <a:off x="3664623" y="4580732"/>
            <a:ext cx="2433369" cy="2277268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0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 animBg="1"/>
      <p:bldP spid="60" grpId="0"/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/>
      <p:bldP spid="62" grpId="0"/>
      <p:bldP spid="16" grpId="0" animBg="1"/>
      <p:bldP spid="17" grpId="0"/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4"/>
          <p:cNvSpPr>
            <a:spLocks noGrp="1"/>
          </p:cNvSpPr>
          <p:nvPr>
            <p:ph type="pic" sz="quarter" idx="65"/>
          </p:nvPr>
        </p:nvSpPr>
        <p:spPr>
          <a:xfrm>
            <a:off x="0" y="0"/>
            <a:ext cx="12192000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781800" y="1257300"/>
            <a:ext cx="3695700" cy="4445000"/>
          </a:xfrm>
        </p:spPr>
        <p:txBody>
          <a:bodyPr tIns="73152" bIns="182880" anchor="b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0" y="3429000"/>
            <a:ext cx="3659188" cy="2273300"/>
          </a:xfrm>
        </p:spPr>
        <p:txBody>
          <a:bodyPr tIns="0" bIns="91440" anchor="b" anchorCtr="0"/>
          <a:lstStyle>
            <a:lvl1pPr>
              <a:defRPr sz="4400"/>
            </a:lvl1pPr>
          </a:lstStyle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355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4746171" y="914401"/>
            <a:ext cx="3025346" cy="5029200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67"/>
          </p:nvPr>
        </p:nvSpPr>
        <p:spPr>
          <a:xfrm>
            <a:off x="7810500" y="1257299"/>
            <a:ext cx="2667000" cy="4337957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14500" y="1980404"/>
            <a:ext cx="2992688" cy="2838339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14500" y="1257300"/>
            <a:ext cx="29926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70"/>
          </p:nvPr>
        </p:nvSpPr>
        <p:spPr>
          <a:xfrm>
            <a:off x="3152775" y="4818743"/>
            <a:ext cx="1583441" cy="776512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139" hasCustomPrompt="1"/>
          </p:nvPr>
        </p:nvSpPr>
        <p:spPr>
          <a:xfrm>
            <a:off x="1714500" y="4818743"/>
            <a:ext cx="1323975" cy="781957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6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409305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695449" y="1919111"/>
            <a:ext cx="3678239" cy="1509889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Рисунок 4"/>
          <p:cNvSpPr>
            <a:spLocks noGrp="1"/>
          </p:cNvSpPr>
          <p:nvPr>
            <p:ph type="pic" sz="quarter" idx="68"/>
          </p:nvPr>
        </p:nvSpPr>
        <p:spPr>
          <a:xfrm>
            <a:off x="6096000" y="884767"/>
            <a:ext cx="4381500" cy="165735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73"/>
          </p:nvPr>
        </p:nvSpPr>
        <p:spPr>
          <a:xfrm>
            <a:off x="6096000" y="2627842"/>
            <a:ext cx="4381500" cy="165735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74"/>
          </p:nvPr>
        </p:nvSpPr>
        <p:spPr>
          <a:xfrm>
            <a:off x="6096000" y="4370917"/>
            <a:ext cx="4381500" cy="165735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14500" y="1261816"/>
            <a:ext cx="3659188" cy="657295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>
                    <a:alpha val="8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714500" y="3429000"/>
            <a:ext cx="3659187" cy="2171699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3862461982"/>
      </p:ext>
    </p:extLst>
  </p:cSld>
  <p:clrMapOvr>
    <a:masterClrMapping/>
  </p:clrMapOvr>
  <p:transition spd="slow">
    <p:push dir="r"/>
  </p:transition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Рисунок 4"/>
          <p:cNvSpPr>
            <a:spLocks noGrp="1"/>
          </p:cNvSpPr>
          <p:nvPr>
            <p:ph type="pic" sz="quarter" idx="44"/>
          </p:nvPr>
        </p:nvSpPr>
        <p:spPr>
          <a:xfrm>
            <a:off x="1719263" y="457200"/>
            <a:ext cx="1409700" cy="138137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1" name="Рисунок 4"/>
          <p:cNvSpPr>
            <a:spLocks noGrp="1"/>
          </p:cNvSpPr>
          <p:nvPr>
            <p:ph type="pic" sz="quarter" idx="64"/>
          </p:nvPr>
        </p:nvSpPr>
        <p:spPr>
          <a:xfrm>
            <a:off x="3906636" y="2514600"/>
            <a:ext cx="2604485" cy="25146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65"/>
          </p:nvPr>
        </p:nvSpPr>
        <p:spPr>
          <a:xfrm>
            <a:off x="2411730" y="5029205"/>
            <a:ext cx="1494906" cy="136105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6781800" y="1269257"/>
            <a:ext cx="3695700" cy="2127993"/>
          </a:xfrm>
        </p:spPr>
        <p:txBody>
          <a:bodyPr tIns="0" bIns="91440" anchor="b" anchorCtr="0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781800" y="3429000"/>
            <a:ext cx="3695700" cy="2171700"/>
          </a:xfrm>
        </p:spPr>
        <p:txBody>
          <a:bodyPr tIns="73152" bIns="182880" anchor="t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92233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2100" y="1574007"/>
            <a:ext cx="1672456" cy="833183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14501" y="4114800"/>
            <a:ext cx="2971810" cy="148590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6102100" y="1257300"/>
            <a:ext cx="1672456" cy="316702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126" hasCustomPrompt="1"/>
          </p:nvPr>
        </p:nvSpPr>
        <p:spPr>
          <a:xfrm>
            <a:off x="5373688" y="1257300"/>
            <a:ext cx="723892" cy="316702"/>
          </a:xfrm>
          <a:solidFill>
            <a:schemeClr val="bg1"/>
          </a:solidFill>
          <a:ln w="3175">
            <a:noFill/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accent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6102100" y="3156354"/>
            <a:ext cx="1672456" cy="833183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128" hasCustomPrompt="1"/>
          </p:nvPr>
        </p:nvSpPr>
        <p:spPr>
          <a:xfrm>
            <a:off x="6102100" y="2839647"/>
            <a:ext cx="1672456" cy="316702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129" hasCustomPrompt="1"/>
          </p:nvPr>
        </p:nvSpPr>
        <p:spPr>
          <a:xfrm>
            <a:off x="5373688" y="2839647"/>
            <a:ext cx="723892" cy="316702"/>
          </a:xfrm>
          <a:solidFill>
            <a:schemeClr val="bg1"/>
          </a:solidFill>
          <a:ln w="3175">
            <a:noFill/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accent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130" hasCustomPrompt="1"/>
          </p:nvPr>
        </p:nvSpPr>
        <p:spPr>
          <a:xfrm>
            <a:off x="6102100" y="4753112"/>
            <a:ext cx="1672456" cy="833183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131" hasCustomPrompt="1"/>
          </p:nvPr>
        </p:nvSpPr>
        <p:spPr>
          <a:xfrm>
            <a:off x="6102100" y="4436405"/>
            <a:ext cx="1672456" cy="316702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132" hasCustomPrompt="1"/>
          </p:nvPr>
        </p:nvSpPr>
        <p:spPr>
          <a:xfrm>
            <a:off x="5373688" y="4436405"/>
            <a:ext cx="723892" cy="316702"/>
          </a:xfrm>
          <a:solidFill>
            <a:schemeClr val="bg1"/>
          </a:solidFill>
          <a:ln w="3175">
            <a:noFill/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accent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133" hasCustomPrompt="1"/>
          </p:nvPr>
        </p:nvSpPr>
        <p:spPr>
          <a:xfrm>
            <a:off x="8806624" y="1574007"/>
            <a:ext cx="1672456" cy="833183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134" hasCustomPrompt="1"/>
          </p:nvPr>
        </p:nvSpPr>
        <p:spPr>
          <a:xfrm>
            <a:off x="8806624" y="1257300"/>
            <a:ext cx="1672456" cy="316702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135" hasCustomPrompt="1"/>
          </p:nvPr>
        </p:nvSpPr>
        <p:spPr>
          <a:xfrm>
            <a:off x="8078212" y="1257300"/>
            <a:ext cx="723892" cy="316702"/>
          </a:xfrm>
          <a:solidFill>
            <a:schemeClr val="bg1"/>
          </a:solidFill>
          <a:ln w="3175">
            <a:noFill/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accent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136" hasCustomPrompt="1"/>
          </p:nvPr>
        </p:nvSpPr>
        <p:spPr>
          <a:xfrm>
            <a:off x="8806624" y="3156354"/>
            <a:ext cx="1672456" cy="833183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137" hasCustomPrompt="1"/>
          </p:nvPr>
        </p:nvSpPr>
        <p:spPr>
          <a:xfrm>
            <a:off x="8806624" y="2839647"/>
            <a:ext cx="1672456" cy="316702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138" hasCustomPrompt="1"/>
          </p:nvPr>
        </p:nvSpPr>
        <p:spPr>
          <a:xfrm>
            <a:off x="8078212" y="2839647"/>
            <a:ext cx="723892" cy="316702"/>
          </a:xfrm>
          <a:solidFill>
            <a:schemeClr val="bg1"/>
          </a:solidFill>
          <a:ln w="3175">
            <a:noFill/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accent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139" hasCustomPrompt="1"/>
          </p:nvPr>
        </p:nvSpPr>
        <p:spPr>
          <a:xfrm>
            <a:off x="8806624" y="4753112"/>
            <a:ext cx="1672456" cy="833183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140" hasCustomPrompt="1"/>
          </p:nvPr>
        </p:nvSpPr>
        <p:spPr>
          <a:xfrm>
            <a:off x="8806624" y="4436405"/>
            <a:ext cx="1672456" cy="316702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141" hasCustomPrompt="1"/>
          </p:nvPr>
        </p:nvSpPr>
        <p:spPr>
          <a:xfrm>
            <a:off x="8078212" y="4436405"/>
            <a:ext cx="723892" cy="316702"/>
          </a:xfrm>
          <a:solidFill>
            <a:schemeClr val="bg1"/>
          </a:solidFill>
          <a:ln w="3175">
            <a:noFill/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accent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9" name="Текст 7"/>
          <p:cNvSpPr>
            <a:spLocks noGrp="1"/>
          </p:cNvSpPr>
          <p:nvPr>
            <p:ph type="body" sz="quarter" idx="142" hasCustomPrompt="1"/>
          </p:nvPr>
        </p:nvSpPr>
        <p:spPr>
          <a:xfrm>
            <a:off x="1714500" y="3429000"/>
            <a:ext cx="2971811" cy="685800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7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1257300"/>
            <a:ext cx="3653088" cy="2171701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763183564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37"/>
          </p:nvPr>
        </p:nvSpPr>
        <p:spPr>
          <a:xfrm>
            <a:off x="1714501" y="1"/>
            <a:ext cx="4381500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6781800" y="1267974"/>
            <a:ext cx="3695700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6781800" y="1991078"/>
            <a:ext cx="3678239" cy="1996989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6791403" y="3988067"/>
            <a:ext cx="3668636" cy="1612632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277105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37"/>
          </p:nvPr>
        </p:nvSpPr>
        <p:spPr>
          <a:xfrm>
            <a:off x="6096001" y="0"/>
            <a:ext cx="4381500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24103" y="1257300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1980404"/>
            <a:ext cx="3659188" cy="2007663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1724103" y="3988067"/>
            <a:ext cx="3649585" cy="1612632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-3382" y="0"/>
            <a:ext cx="3353368" cy="6857999"/>
          </a:xfrm>
          <a:prstGeom prst="rect">
            <a:avLst/>
          </a:prstGeom>
          <a:solidFill>
            <a:schemeClr val="tx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4"/>
          <p:cNvSpPr>
            <a:spLocks noGrp="1"/>
          </p:cNvSpPr>
          <p:nvPr>
            <p:ph type="pic" sz="quarter" idx="37"/>
          </p:nvPr>
        </p:nvSpPr>
        <p:spPr>
          <a:xfrm>
            <a:off x="1714501" y="1"/>
            <a:ext cx="2125979" cy="3342639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6781800" y="1512096"/>
            <a:ext cx="3695700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6781800" y="2235200"/>
            <a:ext cx="3678239" cy="1752867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6791403" y="3988067"/>
            <a:ext cx="3668636" cy="1612632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9" name="Рисунок 4"/>
          <p:cNvSpPr>
            <a:spLocks noGrp="1"/>
          </p:cNvSpPr>
          <p:nvPr>
            <p:ph type="pic" sz="quarter" idx="129"/>
          </p:nvPr>
        </p:nvSpPr>
        <p:spPr>
          <a:xfrm>
            <a:off x="3970021" y="1512096"/>
            <a:ext cx="2125979" cy="4088604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0" name="Рисунок 4"/>
          <p:cNvSpPr>
            <a:spLocks noGrp="1"/>
          </p:cNvSpPr>
          <p:nvPr>
            <p:ph type="pic" sz="quarter" idx="130"/>
          </p:nvPr>
        </p:nvSpPr>
        <p:spPr>
          <a:xfrm>
            <a:off x="1714501" y="3515361"/>
            <a:ext cx="2125979" cy="3342639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0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4"/>
          <p:cNvSpPr>
            <a:spLocks noGrp="1"/>
          </p:cNvSpPr>
          <p:nvPr>
            <p:ph type="pic" sz="quarter" idx="37"/>
          </p:nvPr>
        </p:nvSpPr>
        <p:spPr>
          <a:xfrm>
            <a:off x="6096001" y="1"/>
            <a:ext cx="2125979" cy="3342639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14500" y="1279263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2002368"/>
            <a:ext cx="3659188" cy="1985700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1724103" y="3988067"/>
            <a:ext cx="3649585" cy="1612632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8838632" y="0"/>
            <a:ext cx="3353368" cy="6857999"/>
          </a:xfrm>
          <a:prstGeom prst="rect">
            <a:avLst/>
          </a:prstGeom>
          <a:solidFill>
            <a:schemeClr val="tx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Рисунок 4"/>
          <p:cNvSpPr>
            <a:spLocks noGrp="1"/>
          </p:cNvSpPr>
          <p:nvPr>
            <p:ph type="pic" sz="quarter" idx="129"/>
          </p:nvPr>
        </p:nvSpPr>
        <p:spPr>
          <a:xfrm>
            <a:off x="8351521" y="1512096"/>
            <a:ext cx="2125979" cy="4088604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0" name="Рисунок 4"/>
          <p:cNvSpPr>
            <a:spLocks noGrp="1"/>
          </p:cNvSpPr>
          <p:nvPr>
            <p:ph type="pic" sz="quarter" idx="130"/>
          </p:nvPr>
        </p:nvSpPr>
        <p:spPr>
          <a:xfrm>
            <a:off x="6096001" y="3515361"/>
            <a:ext cx="2125979" cy="3342639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5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0" y="3429001"/>
            <a:ext cx="4381500" cy="2171698"/>
          </a:xfrm>
        </p:spPr>
        <p:txBody>
          <a:bodyPr tIns="0" bIns="91440" anchor="b" anchorCtr="0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14500" y="1257300"/>
            <a:ext cx="2069708" cy="581660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65"/>
          </p:nvPr>
        </p:nvSpPr>
        <p:spPr>
          <a:xfrm>
            <a:off x="6771248" y="1571625"/>
            <a:ext cx="3706252" cy="3714750"/>
          </a:xfrm>
          <a:custGeom>
            <a:avLst/>
            <a:gdLst>
              <a:gd name="connsiteX0" fmla="*/ 1857376 w 3706252"/>
              <a:gd name="connsiteY0" fmla="*/ 928687 h 3714750"/>
              <a:gd name="connsiteX1" fmla="*/ 928688 w 3706252"/>
              <a:gd name="connsiteY1" fmla="*/ 1857375 h 3714750"/>
              <a:gd name="connsiteX2" fmla="*/ 1857376 w 3706252"/>
              <a:gd name="connsiteY2" fmla="*/ 2786063 h 3714750"/>
              <a:gd name="connsiteX3" fmla="*/ 2786064 w 3706252"/>
              <a:gd name="connsiteY3" fmla="*/ 1857375 h 3714750"/>
              <a:gd name="connsiteX4" fmla="*/ 1857376 w 3706252"/>
              <a:gd name="connsiteY4" fmla="*/ 928687 h 3714750"/>
              <a:gd name="connsiteX5" fmla="*/ 1857375 w 3706252"/>
              <a:gd name="connsiteY5" fmla="*/ 0 h 3714750"/>
              <a:gd name="connsiteX6" fmla="*/ 3705161 w 3706252"/>
              <a:gd name="connsiteY6" fmla="*/ 1667469 h 3714750"/>
              <a:gd name="connsiteX7" fmla="*/ 3706252 w 3706252"/>
              <a:gd name="connsiteY7" fmla="*/ 1689083 h 3714750"/>
              <a:gd name="connsiteX8" fmla="*/ 3706252 w 3706252"/>
              <a:gd name="connsiteY8" fmla="*/ 2025667 h 3714750"/>
              <a:gd name="connsiteX9" fmla="*/ 3705161 w 3706252"/>
              <a:gd name="connsiteY9" fmla="*/ 2047281 h 3714750"/>
              <a:gd name="connsiteX10" fmla="*/ 1857375 w 3706252"/>
              <a:gd name="connsiteY10" fmla="*/ 3714750 h 3714750"/>
              <a:gd name="connsiteX11" fmla="*/ 0 w 3706252"/>
              <a:gd name="connsiteY11" fmla="*/ 1857375 h 3714750"/>
              <a:gd name="connsiteX12" fmla="*/ 1857375 w 3706252"/>
              <a:gd name="connsiteY12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06252" h="3714750">
                <a:moveTo>
                  <a:pt x="1857376" y="928687"/>
                </a:moveTo>
                <a:cubicBezTo>
                  <a:pt x="1344476" y="928687"/>
                  <a:pt x="928688" y="1344475"/>
                  <a:pt x="928688" y="1857375"/>
                </a:cubicBezTo>
                <a:cubicBezTo>
                  <a:pt x="928688" y="2370275"/>
                  <a:pt x="1344476" y="2786063"/>
                  <a:pt x="1857376" y="2786063"/>
                </a:cubicBezTo>
                <a:cubicBezTo>
                  <a:pt x="2370276" y="2786063"/>
                  <a:pt x="2786064" y="2370275"/>
                  <a:pt x="2786064" y="1857375"/>
                </a:cubicBezTo>
                <a:cubicBezTo>
                  <a:pt x="2786064" y="1344475"/>
                  <a:pt x="2370276" y="928687"/>
                  <a:pt x="1857376" y="928687"/>
                </a:cubicBezTo>
                <a:close/>
                <a:moveTo>
                  <a:pt x="1857375" y="0"/>
                </a:moveTo>
                <a:cubicBezTo>
                  <a:pt x="2819062" y="0"/>
                  <a:pt x="3610044" y="730877"/>
                  <a:pt x="3705161" y="1667469"/>
                </a:cubicBezTo>
                <a:lnTo>
                  <a:pt x="3706252" y="1689083"/>
                </a:lnTo>
                <a:lnTo>
                  <a:pt x="3706252" y="2025667"/>
                </a:lnTo>
                <a:lnTo>
                  <a:pt x="3705161" y="2047281"/>
                </a:lnTo>
                <a:cubicBezTo>
                  <a:pt x="3610044" y="2983874"/>
                  <a:pt x="2819062" y="3714750"/>
                  <a:pt x="1857375" y="3714750"/>
                </a:cubicBezTo>
                <a:cubicBezTo>
                  <a:pt x="831575" y="3714750"/>
                  <a:pt x="0" y="2883175"/>
                  <a:pt x="0" y="1857375"/>
                </a:cubicBezTo>
                <a:cubicBezTo>
                  <a:pt x="0" y="831575"/>
                  <a:pt x="831575" y="0"/>
                  <a:pt x="1857375" y="0"/>
                </a:cubicBez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3784208" y="1257301"/>
            <a:ext cx="2304435" cy="2171700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94990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6096000" y="3429001"/>
            <a:ext cx="4381500" cy="2171698"/>
          </a:xfrm>
        </p:spPr>
        <p:txBody>
          <a:bodyPr tIns="0" bIns="91440" anchor="b" anchorCtr="0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6096000" y="1257300"/>
            <a:ext cx="2069708" cy="581660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65"/>
          </p:nvPr>
        </p:nvSpPr>
        <p:spPr>
          <a:xfrm>
            <a:off x="1667436" y="1571625"/>
            <a:ext cx="3706252" cy="3714750"/>
          </a:xfrm>
          <a:custGeom>
            <a:avLst/>
            <a:gdLst>
              <a:gd name="connsiteX0" fmla="*/ 1857376 w 3706252"/>
              <a:gd name="connsiteY0" fmla="*/ 928687 h 3714750"/>
              <a:gd name="connsiteX1" fmla="*/ 928688 w 3706252"/>
              <a:gd name="connsiteY1" fmla="*/ 1857375 h 3714750"/>
              <a:gd name="connsiteX2" fmla="*/ 1857376 w 3706252"/>
              <a:gd name="connsiteY2" fmla="*/ 2786063 h 3714750"/>
              <a:gd name="connsiteX3" fmla="*/ 2786064 w 3706252"/>
              <a:gd name="connsiteY3" fmla="*/ 1857375 h 3714750"/>
              <a:gd name="connsiteX4" fmla="*/ 1857376 w 3706252"/>
              <a:gd name="connsiteY4" fmla="*/ 928687 h 3714750"/>
              <a:gd name="connsiteX5" fmla="*/ 1857375 w 3706252"/>
              <a:gd name="connsiteY5" fmla="*/ 0 h 3714750"/>
              <a:gd name="connsiteX6" fmla="*/ 3705161 w 3706252"/>
              <a:gd name="connsiteY6" fmla="*/ 1667469 h 3714750"/>
              <a:gd name="connsiteX7" fmla="*/ 3706252 w 3706252"/>
              <a:gd name="connsiteY7" fmla="*/ 1689083 h 3714750"/>
              <a:gd name="connsiteX8" fmla="*/ 3706252 w 3706252"/>
              <a:gd name="connsiteY8" fmla="*/ 2025667 h 3714750"/>
              <a:gd name="connsiteX9" fmla="*/ 3705161 w 3706252"/>
              <a:gd name="connsiteY9" fmla="*/ 2047281 h 3714750"/>
              <a:gd name="connsiteX10" fmla="*/ 1857375 w 3706252"/>
              <a:gd name="connsiteY10" fmla="*/ 3714750 h 3714750"/>
              <a:gd name="connsiteX11" fmla="*/ 0 w 3706252"/>
              <a:gd name="connsiteY11" fmla="*/ 1857375 h 3714750"/>
              <a:gd name="connsiteX12" fmla="*/ 1857375 w 3706252"/>
              <a:gd name="connsiteY12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06252" h="3714750">
                <a:moveTo>
                  <a:pt x="1857376" y="928687"/>
                </a:moveTo>
                <a:cubicBezTo>
                  <a:pt x="1344476" y="928687"/>
                  <a:pt x="928688" y="1344475"/>
                  <a:pt x="928688" y="1857375"/>
                </a:cubicBezTo>
                <a:cubicBezTo>
                  <a:pt x="928688" y="2370275"/>
                  <a:pt x="1344476" y="2786063"/>
                  <a:pt x="1857376" y="2786063"/>
                </a:cubicBezTo>
                <a:cubicBezTo>
                  <a:pt x="2370276" y="2786063"/>
                  <a:pt x="2786064" y="2370275"/>
                  <a:pt x="2786064" y="1857375"/>
                </a:cubicBezTo>
                <a:cubicBezTo>
                  <a:pt x="2786064" y="1344475"/>
                  <a:pt x="2370276" y="928687"/>
                  <a:pt x="1857376" y="928687"/>
                </a:cubicBezTo>
                <a:close/>
                <a:moveTo>
                  <a:pt x="1857375" y="0"/>
                </a:moveTo>
                <a:cubicBezTo>
                  <a:pt x="2819062" y="0"/>
                  <a:pt x="3610044" y="730877"/>
                  <a:pt x="3705161" y="1667469"/>
                </a:cubicBezTo>
                <a:lnTo>
                  <a:pt x="3706252" y="1689083"/>
                </a:lnTo>
                <a:lnTo>
                  <a:pt x="3706252" y="2025667"/>
                </a:lnTo>
                <a:lnTo>
                  <a:pt x="3705161" y="2047281"/>
                </a:lnTo>
                <a:cubicBezTo>
                  <a:pt x="3610044" y="2983874"/>
                  <a:pt x="2819062" y="3714750"/>
                  <a:pt x="1857375" y="3714750"/>
                </a:cubicBezTo>
                <a:cubicBezTo>
                  <a:pt x="831575" y="3714750"/>
                  <a:pt x="0" y="2883175"/>
                  <a:pt x="0" y="1857375"/>
                </a:cubicBezTo>
                <a:cubicBezTo>
                  <a:pt x="0" y="831575"/>
                  <a:pt x="831575" y="0"/>
                  <a:pt x="1857375" y="0"/>
                </a:cubicBez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8165708" y="1257301"/>
            <a:ext cx="2304435" cy="2171700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199832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Рисунок 4"/>
          <p:cNvSpPr>
            <a:spLocks noGrp="1"/>
          </p:cNvSpPr>
          <p:nvPr>
            <p:ph type="pic" sz="quarter" idx="66"/>
          </p:nvPr>
        </p:nvSpPr>
        <p:spPr>
          <a:xfrm>
            <a:off x="8915400" y="3429005"/>
            <a:ext cx="3276601" cy="3432178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28" name="Рисунок 4"/>
          <p:cNvSpPr>
            <a:spLocks noGrp="1"/>
          </p:cNvSpPr>
          <p:nvPr>
            <p:ph type="pic" sz="quarter" idx="37"/>
          </p:nvPr>
        </p:nvSpPr>
        <p:spPr>
          <a:xfrm>
            <a:off x="6096002" y="0"/>
            <a:ext cx="6096000" cy="3428999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6096002" y="3429005"/>
            <a:ext cx="2819401" cy="34321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14500" y="1279263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2002368"/>
            <a:ext cx="3659188" cy="1985700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1724103" y="3988067"/>
            <a:ext cx="3649585" cy="1612632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2618769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Рисунок 4"/>
          <p:cNvSpPr>
            <a:spLocks noGrp="1"/>
          </p:cNvSpPr>
          <p:nvPr>
            <p:ph type="pic" sz="quarter" idx="65"/>
          </p:nvPr>
        </p:nvSpPr>
        <p:spPr>
          <a:xfrm>
            <a:off x="4416357" y="0"/>
            <a:ext cx="3353368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40482" y="914401"/>
            <a:ext cx="6305118" cy="5029200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31362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Рисунок 4"/>
          <p:cNvSpPr>
            <a:spLocks noGrp="1"/>
          </p:cNvSpPr>
          <p:nvPr>
            <p:ph type="pic" sz="quarter" idx="37"/>
          </p:nvPr>
        </p:nvSpPr>
        <p:spPr>
          <a:xfrm>
            <a:off x="0" y="0"/>
            <a:ext cx="5373688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Прямоугольник 40"/>
          <p:cNvSpPr/>
          <p:nvPr userDrawn="1"/>
        </p:nvSpPr>
        <p:spPr>
          <a:xfrm>
            <a:off x="6095999" y="4373707"/>
            <a:ext cx="2047875" cy="1228725"/>
          </a:xfrm>
          <a:prstGeom prst="rect">
            <a:avLst/>
          </a:prstGeom>
          <a:noFill/>
          <a:ln w="31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Рисунок 4"/>
          <p:cNvSpPr>
            <a:spLocks noGrp="1"/>
          </p:cNvSpPr>
          <p:nvPr>
            <p:ph type="pic" sz="quarter" idx="128"/>
          </p:nvPr>
        </p:nvSpPr>
        <p:spPr>
          <a:xfrm>
            <a:off x="6438898" y="4629149"/>
            <a:ext cx="1362078" cy="685802"/>
          </a:xfrm>
          <a:noFill/>
        </p:spPr>
        <p:txBody>
          <a:bodyPr anchor="ctr">
            <a:normAutofit/>
          </a:bodyPr>
          <a:lstStyle>
            <a:lvl1pPr marL="0" marR="0" indent="0" algn="ctr" defTabSz="447205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0"/>
            </a:lvl1pPr>
          </a:lstStyle>
          <a:p>
            <a:endParaRPr lang="en-US" dirty="0"/>
          </a:p>
        </p:txBody>
      </p:sp>
      <p:sp>
        <p:nvSpPr>
          <p:cNvPr id="43" name="Прямоугольник 42"/>
          <p:cNvSpPr/>
          <p:nvPr userDrawn="1"/>
        </p:nvSpPr>
        <p:spPr>
          <a:xfrm>
            <a:off x="8429625" y="4373707"/>
            <a:ext cx="2047875" cy="1228725"/>
          </a:xfrm>
          <a:prstGeom prst="rect">
            <a:avLst/>
          </a:prstGeom>
          <a:noFill/>
          <a:ln w="31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Рисунок 4"/>
          <p:cNvSpPr>
            <a:spLocks noGrp="1"/>
          </p:cNvSpPr>
          <p:nvPr>
            <p:ph type="pic" sz="quarter" idx="129"/>
          </p:nvPr>
        </p:nvSpPr>
        <p:spPr>
          <a:xfrm>
            <a:off x="8772524" y="4629149"/>
            <a:ext cx="1362078" cy="685802"/>
          </a:xfrm>
          <a:noFill/>
        </p:spPr>
        <p:txBody>
          <a:bodyPr anchor="ctr">
            <a:normAutofit/>
          </a:bodyPr>
          <a:lstStyle>
            <a:lvl1pPr marL="0" marR="0" indent="0" algn="ctr" defTabSz="447205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0"/>
            </a:lvl1pPr>
          </a:lstStyle>
          <a:p>
            <a:endParaRPr lang="en-US" dirty="0"/>
          </a:p>
        </p:txBody>
      </p:sp>
      <p:sp>
        <p:nvSpPr>
          <p:cNvPr id="45" name="Прямоугольник 44"/>
          <p:cNvSpPr/>
          <p:nvPr userDrawn="1"/>
        </p:nvSpPr>
        <p:spPr>
          <a:xfrm>
            <a:off x="6095999" y="2814637"/>
            <a:ext cx="2047875" cy="1228725"/>
          </a:xfrm>
          <a:prstGeom prst="rect">
            <a:avLst/>
          </a:prstGeom>
          <a:noFill/>
          <a:ln w="31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Рисунок 4"/>
          <p:cNvSpPr>
            <a:spLocks noGrp="1"/>
          </p:cNvSpPr>
          <p:nvPr>
            <p:ph type="pic" sz="quarter" idx="130"/>
          </p:nvPr>
        </p:nvSpPr>
        <p:spPr>
          <a:xfrm>
            <a:off x="6438897" y="3070080"/>
            <a:ext cx="1362079" cy="685802"/>
          </a:xfrm>
          <a:noFill/>
        </p:spPr>
        <p:txBody>
          <a:bodyPr anchor="ctr">
            <a:normAutofit/>
          </a:bodyPr>
          <a:lstStyle>
            <a:lvl1pPr marL="0" marR="0" indent="0" algn="ctr" defTabSz="447205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0"/>
            </a:lvl1pPr>
          </a:lstStyle>
          <a:p>
            <a:endParaRPr lang="en-US" dirty="0"/>
          </a:p>
        </p:txBody>
      </p:sp>
      <p:sp>
        <p:nvSpPr>
          <p:cNvPr id="48" name="Прямоугольник 47"/>
          <p:cNvSpPr/>
          <p:nvPr userDrawn="1"/>
        </p:nvSpPr>
        <p:spPr>
          <a:xfrm>
            <a:off x="8429625" y="2814637"/>
            <a:ext cx="2047875" cy="1228725"/>
          </a:xfrm>
          <a:prstGeom prst="rect">
            <a:avLst/>
          </a:prstGeom>
          <a:noFill/>
          <a:ln w="31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Рисунок 4"/>
          <p:cNvSpPr>
            <a:spLocks noGrp="1"/>
          </p:cNvSpPr>
          <p:nvPr>
            <p:ph type="pic" sz="quarter" idx="131"/>
          </p:nvPr>
        </p:nvSpPr>
        <p:spPr>
          <a:xfrm>
            <a:off x="8772524" y="3070079"/>
            <a:ext cx="1362078" cy="685802"/>
          </a:xfrm>
          <a:noFill/>
        </p:spPr>
        <p:txBody>
          <a:bodyPr anchor="ctr">
            <a:normAutofit/>
          </a:bodyPr>
          <a:lstStyle>
            <a:lvl1pPr marL="0" marR="0" indent="0" algn="ctr" defTabSz="447205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0"/>
            </a:lvl1pPr>
          </a:lstStyle>
          <a:p>
            <a:endParaRPr lang="en-US" dirty="0"/>
          </a:p>
        </p:txBody>
      </p:sp>
      <p:sp>
        <p:nvSpPr>
          <p:cNvPr id="50" name="Прямоугольник 49"/>
          <p:cNvSpPr/>
          <p:nvPr userDrawn="1"/>
        </p:nvSpPr>
        <p:spPr>
          <a:xfrm>
            <a:off x="6095999" y="1262062"/>
            <a:ext cx="2047875" cy="1228725"/>
          </a:xfrm>
          <a:prstGeom prst="rect">
            <a:avLst/>
          </a:prstGeom>
          <a:noFill/>
          <a:ln w="31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Рисунок 4"/>
          <p:cNvSpPr>
            <a:spLocks noGrp="1"/>
          </p:cNvSpPr>
          <p:nvPr>
            <p:ph type="pic" sz="quarter" idx="132"/>
          </p:nvPr>
        </p:nvSpPr>
        <p:spPr>
          <a:xfrm>
            <a:off x="6438898" y="1517504"/>
            <a:ext cx="1362078" cy="685802"/>
          </a:xfrm>
          <a:noFill/>
        </p:spPr>
        <p:txBody>
          <a:bodyPr anchor="ctr">
            <a:normAutofit/>
          </a:bodyPr>
          <a:lstStyle>
            <a:lvl1pPr marL="0" marR="0" indent="0" algn="ctr" defTabSz="447205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0"/>
            </a:lvl1pPr>
          </a:lstStyle>
          <a:p>
            <a:endParaRPr lang="en-US" dirty="0"/>
          </a:p>
        </p:txBody>
      </p:sp>
      <p:sp>
        <p:nvSpPr>
          <p:cNvPr id="52" name="Прямоугольник 51"/>
          <p:cNvSpPr/>
          <p:nvPr userDrawn="1"/>
        </p:nvSpPr>
        <p:spPr>
          <a:xfrm>
            <a:off x="8429625" y="1262062"/>
            <a:ext cx="2047875" cy="1228725"/>
          </a:xfrm>
          <a:prstGeom prst="rect">
            <a:avLst/>
          </a:prstGeom>
          <a:noFill/>
          <a:ln w="31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Рисунок 4"/>
          <p:cNvSpPr>
            <a:spLocks noGrp="1"/>
          </p:cNvSpPr>
          <p:nvPr>
            <p:ph type="pic" sz="quarter" idx="133"/>
          </p:nvPr>
        </p:nvSpPr>
        <p:spPr>
          <a:xfrm>
            <a:off x="8772524" y="1517504"/>
            <a:ext cx="1362078" cy="685802"/>
          </a:xfrm>
          <a:noFill/>
        </p:spPr>
        <p:txBody>
          <a:bodyPr anchor="ctr">
            <a:normAutofit/>
          </a:bodyPr>
          <a:lstStyle>
            <a:lvl1pPr marL="0" marR="0" indent="0" algn="ctr" defTabSz="447205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0"/>
            </a:lvl1pPr>
          </a:lstStyle>
          <a:p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135" hasCustomPrompt="1"/>
          </p:nvPr>
        </p:nvSpPr>
        <p:spPr>
          <a:xfrm>
            <a:off x="1714500" y="1279263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59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2002368"/>
            <a:ext cx="3659188" cy="1985700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1724103" y="3988067"/>
            <a:ext cx="2441497" cy="1612632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1156784081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Рисунок 4"/>
          <p:cNvSpPr>
            <a:spLocks noGrp="1"/>
          </p:cNvSpPr>
          <p:nvPr>
            <p:ph type="pic" sz="quarter" idx="37"/>
          </p:nvPr>
        </p:nvSpPr>
        <p:spPr>
          <a:xfrm>
            <a:off x="0" y="0"/>
            <a:ext cx="5373688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7581900" y="5314950"/>
            <a:ext cx="2895600" cy="285750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7581900" y="5607050"/>
            <a:ext cx="2895600" cy="374650"/>
          </a:xfrm>
        </p:spPr>
        <p:txBody>
          <a:bodyPr tIns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54" name="Текст 7"/>
          <p:cNvSpPr>
            <a:spLocks noGrp="1"/>
          </p:cNvSpPr>
          <p:nvPr>
            <p:ph type="body" sz="quarter" idx="134" hasCustomPrompt="1"/>
          </p:nvPr>
        </p:nvSpPr>
        <p:spPr>
          <a:xfrm>
            <a:off x="6781800" y="1279264"/>
            <a:ext cx="3695700" cy="3661036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55" name="Рисунок 13"/>
          <p:cNvSpPr>
            <a:spLocks noGrp="1"/>
          </p:cNvSpPr>
          <p:nvPr>
            <p:ph type="pic" sz="quarter" idx="11"/>
          </p:nvPr>
        </p:nvSpPr>
        <p:spPr>
          <a:xfrm>
            <a:off x="6781800" y="5314948"/>
            <a:ext cx="664462" cy="666752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endParaRPr lang="en-US" dirty="0"/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7581900" y="5607050"/>
            <a:ext cx="2859088" cy="0"/>
          </a:xfrm>
          <a:prstGeom prst="line">
            <a:avLst/>
          </a:prstGeom>
          <a:ln w="3175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7"/>
          <p:cNvSpPr>
            <a:spLocks noGrp="1"/>
          </p:cNvSpPr>
          <p:nvPr>
            <p:ph type="body" sz="quarter" idx="135" hasCustomPrompt="1"/>
          </p:nvPr>
        </p:nvSpPr>
        <p:spPr>
          <a:xfrm>
            <a:off x="1714500" y="1279263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2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2002368"/>
            <a:ext cx="3659188" cy="1985700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15234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Рисунок 4"/>
          <p:cNvSpPr>
            <a:spLocks noGrp="1"/>
          </p:cNvSpPr>
          <p:nvPr>
            <p:ph type="pic" sz="quarter" idx="37"/>
          </p:nvPr>
        </p:nvSpPr>
        <p:spPr>
          <a:xfrm>
            <a:off x="0" y="0"/>
            <a:ext cx="12192000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553696" y="4800600"/>
            <a:ext cx="851505" cy="800100"/>
          </a:xfrm>
        </p:spPr>
        <p:txBody>
          <a:bodyPr tIns="0" anchor="ctr" anchorCtr="0">
            <a:noAutofit/>
          </a:bodyPr>
          <a:lstStyle>
            <a:lvl1pPr marL="0" marR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tx1">
                    <a:alpha val="8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4936180" y="4800600"/>
            <a:ext cx="851505" cy="800100"/>
          </a:xfrm>
        </p:spPr>
        <p:txBody>
          <a:bodyPr tIns="0" anchor="ctr" anchorCtr="0">
            <a:noAutofit/>
          </a:bodyPr>
          <a:lstStyle>
            <a:lvl1pPr marL="0" marR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tx1">
                    <a:alpha val="8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6374188" y="4800600"/>
            <a:ext cx="851505" cy="800100"/>
          </a:xfrm>
        </p:spPr>
        <p:txBody>
          <a:bodyPr tIns="0" anchor="ctr" anchorCtr="0">
            <a:noAutofit/>
          </a:bodyPr>
          <a:lstStyle>
            <a:lvl1pPr marL="0" marR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tx1">
                    <a:alpha val="8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7755580" y="4800600"/>
            <a:ext cx="851505" cy="800100"/>
          </a:xfrm>
        </p:spPr>
        <p:txBody>
          <a:bodyPr tIns="0" anchor="ctr" anchorCtr="0">
            <a:noAutofit/>
          </a:bodyPr>
          <a:lstStyle>
            <a:lvl1pPr marL="0" marR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tx1">
                    <a:alpha val="8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2" name="Freeform 930">
            <a:hlinkClick r:id="rId2" action="ppaction://hlinksldjump"/>
          </p:cNvPr>
          <p:cNvSpPr>
            <a:spLocks noEditPoints="1"/>
          </p:cNvSpPr>
          <p:nvPr userDrawn="1"/>
        </p:nvSpPr>
        <p:spPr bwMode="auto">
          <a:xfrm>
            <a:off x="11580699" y="501253"/>
            <a:ext cx="156105" cy="140494"/>
          </a:xfrm>
          <a:custGeom>
            <a:avLst/>
            <a:gdLst>
              <a:gd name="T0" fmla="*/ 366 w 385"/>
              <a:gd name="T1" fmla="*/ 38 h 346"/>
              <a:gd name="T2" fmla="*/ 20 w 385"/>
              <a:gd name="T3" fmla="*/ 38 h 346"/>
              <a:gd name="T4" fmla="*/ 0 w 385"/>
              <a:gd name="T5" fmla="*/ 19 h 346"/>
              <a:gd name="T6" fmla="*/ 20 w 385"/>
              <a:gd name="T7" fmla="*/ 0 h 346"/>
              <a:gd name="T8" fmla="*/ 366 w 385"/>
              <a:gd name="T9" fmla="*/ 0 h 346"/>
              <a:gd name="T10" fmla="*/ 385 w 385"/>
              <a:gd name="T11" fmla="*/ 19 h 346"/>
              <a:gd name="T12" fmla="*/ 366 w 385"/>
              <a:gd name="T13" fmla="*/ 38 h 346"/>
              <a:gd name="T14" fmla="*/ 385 w 385"/>
              <a:gd name="T15" fmla="*/ 122 h 346"/>
              <a:gd name="T16" fmla="*/ 366 w 385"/>
              <a:gd name="T17" fmla="*/ 103 h 346"/>
              <a:gd name="T18" fmla="*/ 20 w 385"/>
              <a:gd name="T19" fmla="*/ 103 h 346"/>
              <a:gd name="T20" fmla="*/ 0 w 385"/>
              <a:gd name="T21" fmla="*/ 122 h 346"/>
              <a:gd name="T22" fmla="*/ 20 w 385"/>
              <a:gd name="T23" fmla="*/ 141 h 346"/>
              <a:gd name="T24" fmla="*/ 366 w 385"/>
              <a:gd name="T25" fmla="*/ 141 h 346"/>
              <a:gd name="T26" fmla="*/ 385 w 385"/>
              <a:gd name="T27" fmla="*/ 122 h 346"/>
              <a:gd name="T28" fmla="*/ 385 w 385"/>
              <a:gd name="T29" fmla="*/ 224 h 346"/>
              <a:gd name="T30" fmla="*/ 366 w 385"/>
              <a:gd name="T31" fmla="*/ 205 h 346"/>
              <a:gd name="T32" fmla="*/ 20 w 385"/>
              <a:gd name="T33" fmla="*/ 205 h 346"/>
              <a:gd name="T34" fmla="*/ 0 w 385"/>
              <a:gd name="T35" fmla="*/ 224 h 346"/>
              <a:gd name="T36" fmla="*/ 20 w 385"/>
              <a:gd name="T37" fmla="*/ 243 h 346"/>
              <a:gd name="T38" fmla="*/ 366 w 385"/>
              <a:gd name="T39" fmla="*/ 243 h 346"/>
              <a:gd name="T40" fmla="*/ 385 w 385"/>
              <a:gd name="T41" fmla="*/ 224 h 346"/>
              <a:gd name="T42" fmla="*/ 212 w 385"/>
              <a:gd name="T43" fmla="*/ 327 h 346"/>
              <a:gd name="T44" fmla="*/ 192 w 385"/>
              <a:gd name="T45" fmla="*/ 307 h 346"/>
              <a:gd name="T46" fmla="*/ 21 w 385"/>
              <a:gd name="T47" fmla="*/ 307 h 346"/>
              <a:gd name="T48" fmla="*/ 2 w 385"/>
              <a:gd name="T49" fmla="*/ 327 h 346"/>
              <a:gd name="T50" fmla="*/ 21 w 385"/>
              <a:gd name="T51" fmla="*/ 346 h 346"/>
              <a:gd name="T52" fmla="*/ 192 w 385"/>
              <a:gd name="T53" fmla="*/ 346 h 346"/>
              <a:gd name="T54" fmla="*/ 212 w 385"/>
              <a:gd name="T55" fmla="*/ 32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5" h="346">
                <a:moveTo>
                  <a:pt x="366" y="38"/>
                </a:moveTo>
                <a:cubicBezTo>
                  <a:pt x="20" y="38"/>
                  <a:pt x="20" y="38"/>
                  <a:pt x="20" y="38"/>
                </a:cubicBezTo>
                <a:cubicBezTo>
                  <a:pt x="9" y="38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76" y="0"/>
                  <a:pt x="385" y="8"/>
                  <a:pt x="385" y="19"/>
                </a:cubicBezTo>
                <a:cubicBezTo>
                  <a:pt x="385" y="30"/>
                  <a:pt x="376" y="38"/>
                  <a:pt x="366" y="38"/>
                </a:cubicBezTo>
                <a:close/>
                <a:moveTo>
                  <a:pt x="385" y="122"/>
                </a:moveTo>
                <a:cubicBezTo>
                  <a:pt x="385" y="111"/>
                  <a:pt x="376" y="103"/>
                  <a:pt x="366" y="103"/>
                </a:cubicBezTo>
                <a:cubicBezTo>
                  <a:pt x="20" y="103"/>
                  <a:pt x="20" y="103"/>
                  <a:pt x="20" y="103"/>
                </a:cubicBezTo>
                <a:cubicBezTo>
                  <a:pt x="9" y="103"/>
                  <a:pt x="0" y="111"/>
                  <a:pt x="0" y="122"/>
                </a:cubicBezTo>
                <a:cubicBezTo>
                  <a:pt x="0" y="132"/>
                  <a:pt x="9" y="141"/>
                  <a:pt x="20" y="141"/>
                </a:cubicBezTo>
                <a:cubicBezTo>
                  <a:pt x="366" y="141"/>
                  <a:pt x="366" y="141"/>
                  <a:pt x="366" y="141"/>
                </a:cubicBezTo>
                <a:cubicBezTo>
                  <a:pt x="376" y="141"/>
                  <a:pt x="385" y="132"/>
                  <a:pt x="385" y="122"/>
                </a:cubicBezTo>
                <a:close/>
                <a:moveTo>
                  <a:pt x="385" y="224"/>
                </a:moveTo>
                <a:cubicBezTo>
                  <a:pt x="385" y="214"/>
                  <a:pt x="376" y="205"/>
                  <a:pt x="366" y="205"/>
                </a:cubicBezTo>
                <a:cubicBezTo>
                  <a:pt x="20" y="205"/>
                  <a:pt x="20" y="205"/>
                  <a:pt x="20" y="205"/>
                </a:cubicBezTo>
                <a:cubicBezTo>
                  <a:pt x="9" y="205"/>
                  <a:pt x="0" y="214"/>
                  <a:pt x="0" y="224"/>
                </a:cubicBezTo>
                <a:cubicBezTo>
                  <a:pt x="0" y="235"/>
                  <a:pt x="9" y="243"/>
                  <a:pt x="20" y="243"/>
                </a:cubicBezTo>
                <a:cubicBezTo>
                  <a:pt x="366" y="243"/>
                  <a:pt x="366" y="243"/>
                  <a:pt x="366" y="243"/>
                </a:cubicBezTo>
                <a:cubicBezTo>
                  <a:pt x="376" y="243"/>
                  <a:pt x="385" y="235"/>
                  <a:pt x="385" y="224"/>
                </a:cubicBezTo>
                <a:close/>
                <a:moveTo>
                  <a:pt x="212" y="327"/>
                </a:moveTo>
                <a:cubicBezTo>
                  <a:pt x="212" y="316"/>
                  <a:pt x="203" y="307"/>
                  <a:pt x="192" y="307"/>
                </a:cubicBezTo>
                <a:cubicBezTo>
                  <a:pt x="21" y="307"/>
                  <a:pt x="21" y="307"/>
                  <a:pt x="21" y="307"/>
                </a:cubicBezTo>
                <a:cubicBezTo>
                  <a:pt x="10" y="307"/>
                  <a:pt x="2" y="316"/>
                  <a:pt x="2" y="327"/>
                </a:cubicBezTo>
                <a:cubicBezTo>
                  <a:pt x="2" y="337"/>
                  <a:pt x="10" y="346"/>
                  <a:pt x="21" y="346"/>
                </a:cubicBezTo>
                <a:cubicBezTo>
                  <a:pt x="192" y="346"/>
                  <a:pt x="192" y="346"/>
                  <a:pt x="192" y="346"/>
                </a:cubicBezTo>
                <a:cubicBezTo>
                  <a:pt x="203" y="346"/>
                  <a:pt x="212" y="337"/>
                  <a:pt x="212" y="3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txBody>
          <a:bodyPr vert="horz" wrap="square" lIns="45843" tIns="22921" rIns="45843" bIns="22921" numCol="1" anchor="t" anchorCtr="0" compatLnSpc="1">
            <a:prstTxWarp prst="textNoShape">
              <a:avLst/>
            </a:prstTxWarp>
          </a:bodyPr>
          <a:lstStyle/>
          <a:p>
            <a:endParaRPr lang="en-US" sz="903"/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135" hasCustomPrompt="1"/>
          </p:nvPr>
        </p:nvSpPr>
        <p:spPr>
          <a:xfrm>
            <a:off x="3544092" y="2140348"/>
            <a:ext cx="5062992" cy="723104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3544093" y="2863453"/>
            <a:ext cx="5062991" cy="855131"/>
          </a:xfrm>
        </p:spPr>
        <p:txBody>
          <a:bodyPr tIns="0" bIns="91440" anchor="t" anchorCtr="0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3553697" y="3721100"/>
            <a:ext cx="5053388" cy="1079501"/>
          </a:xfrm>
        </p:spPr>
        <p:txBody>
          <a:bodyPr tIns="73152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121355643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рямоугольник 42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1714501" y="2972715"/>
            <a:ext cx="1264443" cy="341995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First Name</a:t>
            </a:r>
          </a:p>
          <a:p>
            <a:pPr lvl="0"/>
            <a:r>
              <a:rPr lang="en-US" dirty="0"/>
              <a:t>Last Name</a:t>
            </a:r>
            <a:br>
              <a:rPr lang="en-US" dirty="0"/>
            </a:br>
            <a:endParaRPr lang="en-US" dirty="0"/>
          </a:p>
        </p:txBody>
      </p:sp>
      <p:cxnSp>
        <p:nvCxnSpPr>
          <p:cNvPr id="30" name="Прямая соединительная линия 29"/>
          <p:cNvCxnSpPr/>
          <p:nvPr userDrawn="1"/>
        </p:nvCxnSpPr>
        <p:spPr>
          <a:xfrm>
            <a:off x="1714499" y="3653290"/>
            <a:ext cx="8458201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 userDrawn="1"/>
        </p:nvCxnSpPr>
        <p:spPr>
          <a:xfrm>
            <a:off x="1714499" y="4562476"/>
            <a:ext cx="8458201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 userDrawn="1"/>
        </p:nvCxnSpPr>
        <p:spPr>
          <a:xfrm>
            <a:off x="1714499" y="5486401"/>
            <a:ext cx="8458201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Текст 7"/>
          <p:cNvSpPr>
            <a:spLocks noGrp="1"/>
          </p:cNvSpPr>
          <p:nvPr>
            <p:ph type="body" sz="quarter" idx="87" hasCustomPrompt="1"/>
          </p:nvPr>
        </p:nvSpPr>
        <p:spPr>
          <a:xfrm>
            <a:off x="1714501" y="2510752"/>
            <a:ext cx="1264443" cy="232457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3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88" hasCustomPrompt="1"/>
          </p:nvPr>
        </p:nvSpPr>
        <p:spPr>
          <a:xfrm>
            <a:off x="3237090" y="2510752"/>
            <a:ext cx="1264443" cy="232457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3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4759680" y="2510752"/>
            <a:ext cx="1264443" cy="232457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3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90" hasCustomPrompt="1"/>
          </p:nvPr>
        </p:nvSpPr>
        <p:spPr>
          <a:xfrm>
            <a:off x="6282271" y="2510752"/>
            <a:ext cx="1264443" cy="232457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3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2017</a:t>
            </a:r>
          </a:p>
        </p:txBody>
      </p:sp>
      <p:sp>
        <p:nvSpPr>
          <p:cNvPr id="58" name="Текст 7"/>
          <p:cNvSpPr>
            <a:spLocks noGrp="1"/>
          </p:cNvSpPr>
          <p:nvPr>
            <p:ph type="body" sz="quarter" idx="91" hasCustomPrompt="1"/>
          </p:nvPr>
        </p:nvSpPr>
        <p:spPr>
          <a:xfrm>
            <a:off x="7748416" y="2510752"/>
            <a:ext cx="1264443" cy="232457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3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92" hasCustomPrompt="1"/>
          </p:nvPr>
        </p:nvSpPr>
        <p:spPr>
          <a:xfrm>
            <a:off x="9213057" y="2510752"/>
            <a:ext cx="1264443" cy="232457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3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2019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93" hasCustomPrompt="1"/>
          </p:nvPr>
        </p:nvSpPr>
        <p:spPr>
          <a:xfrm>
            <a:off x="3237090" y="2972715"/>
            <a:ext cx="1264443" cy="341995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First Name</a:t>
            </a:r>
          </a:p>
          <a:p>
            <a:pPr lvl="0"/>
            <a:r>
              <a:rPr lang="en-US" dirty="0"/>
              <a:t>Last Name</a:t>
            </a:r>
            <a:br>
              <a:rPr lang="en-US" dirty="0"/>
            </a:br>
            <a:endParaRPr lang="en-US" dirty="0"/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94" hasCustomPrompt="1"/>
          </p:nvPr>
        </p:nvSpPr>
        <p:spPr>
          <a:xfrm>
            <a:off x="4765632" y="2972715"/>
            <a:ext cx="1264443" cy="341995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First Name</a:t>
            </a:r>
          </a:p>
          <a:p>
            <a:pPr lvl="0"/>
            <a:r>
              <a:rPr lang="en-US" dirty="0"/>
              <a:t>Last Name</a:t>
            </a:r>
            <a:br>
              <a:rPr lang="en-US" dirty="0"/>
            </a:br>
            <a:endParaRPr lang="en-US" dirty="0"/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95" hasCustomPrompt="1"/>
          </p:nvPr>
        </p:nvSpPr>
        <p:spPr>
          <a:xfrm>
            <a:off x="6282271" y="2972715"/>
            <a:ext cx="1264443" cy="341995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First Name</a:t>
            </a:r>
          </a:p>
          <a:p>
            <a:pPr lvl="0"/>
            <a:r>
              <a:rPr lang="en-US" dirty="0"/>
              <a:t>Last Name</a:t>
            </a:r>
            <a:br>
              <a:rPr lang="en-US" dirty="0"/>
            </a:br>
            <a:endParaRPr lang="en-US" dirty="0"/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96" hasCustomPrompt="1"/>
          </p:nvPr>
        </p:nvSpPr>
        <p:spPr>
          <a:xfrm>
            <a:off x="7748416" y="2972715"/>
            <a:ext cx="1264443" cy="341995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First Name</a:t>
            </a:r>
          </a:p>
          <a:p>
            <a:pPr lvl="0"/>
            <a:r>
              <a:rPr lang="en-US" dirty="0"/>
              <a:t>Last Name</a:t>
            </a:r>
            <a:br>
              <a:rPr lang="en-US" dirty="0"/>
            </a:br>
            <a:endParaRPr lang="en-US" dirty="0"/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97" hasCustomPrompt="1"/>
          </p:nvPr>
        </p:nvSpPr>
        <p:spPr>
          <a:xfrm>
            <a:off x="9213057" y="2972715"/>
            <a:ext cx="1264443" cy="341995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First Name</a:t>
            </a:r>
          </a:p>
          <a:p>
            <a:pPr lvl="0"/>
            <a:r>
              <a:rPr lang="en-US" dirty="0"/>
              <a:t>Last Name</a:t>
            </a:r>
            <a:br>
              <a:rPr lang="en-US" dirty="0"/>
            </a:br>
            <a:endParaRPr lang="en-US"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98" hasCustomPrompt="1"/>
          </p:nvPr>
        </p:nvSpPr>
        <p:spPr>
          <a:xfrm>
            <a:off x="1714501" y="3881894"/>
            <a:ext cx="1264443" cy="341995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First Name</a:t>
            </a:r>
          </a:p>
          <a:p>
            <a:pPr lvl="0"/>
            <a:r>
              <a:rPr lang="en-US" dirty="0"/>
              <a:t>Last Name</a:t>
            </a:r>
            <a:br>
              <a:rPr lang="en-US" dirty="0"/>
            </a:br>
            <a:endParaRPr lang="en-US" dirty="0"/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99" hasCustomPrompt="1"/>
          </p:nvPr>
        </p:nvSpPr>
        <p:spPr>
          <a:xfrm>
            <a:off x="3237090" y="3881894"/>
            <a:ext cx="1264443" cy="341995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First Name</a:t>
            </a:r>
          </a:p>
          <a:p>
            <a:pPr lvl="0"/>
            <a:r>
              <a:rPr lang="en-US" dirty="0"/>
              <a:t>Last Name</a:t>
            </a:r>
            <a:br>
              <a:rPr lang="en-US" dirty="0"/>
            </a:br>
            <a:endParaRPr lang="en-US" dirty="0"/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100" hasCustomPrompt="1"/>
          </p:nvPr>
        </p:nvSpPr>
        <p:spPr>
          <a:xfrm>
            <a:off x="4765632" y="3881894"/>
            <a:ext cx="1264443" cy="341995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First Name</a:t>
            </a:r>
          </a:p>
          <a:p>
            <a:pPr lvl="0"/>
            <a:r>
              <a:rPr lang="en-US" dirty="0"/>
              <a:t>Last Name</a:t>
            </a:r>
            <a:br>
              <a:rPr lang="en-US" dirty="0"/>
            </a:br>
            <a:endParaRPr lang="en-US" dirty="0"/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101" hasCustomPrompt="1"/>
          </p:nvPr>
        </p:nvSpPr>
        <p:spPr>
          <a:xfrm>
            <a:off x="6282271" y="3881894"/>
            <a:ext cx="1264443" cy="341995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First Name</a:t>
            </a:r>
          </a:p>
          <a:p>
            <a:pPr lvl="0"/>
            <a:r>
              <a:rPr lang="en-US" dirty="0"/>
              <a:t>Last Name</a:t>
            </a:r>
            <a:br>
              <a:rPr lang="en-US" dirty="0"/>
            </a:br>
            <a:endParaRPr lang="en-US" dirty="0"/>
          </a:p>
        </p:txBody>
      </p:sp>
      <p:sp>
        <p:nvSpPr>
          <p:cNvPr id="69" name="Текст 7"/>
          <p:cNvSpPr>
            <a:spLocks noGrp="1"/>
          </p:cNvSpPr>
          <p:nvPr>
            <p:ph type="body" sz="quarter" idx="102" hasCustomPrompt="1"/>
          </p:nvPr>
        </p:nvSpPr>
        <p:spPr>
          <a:xfrm>
            <a:off x="7748416" y="3881894"/>
            <a:ext cx="1264443" cy="341995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First Name</a:t>
            </a:r>
          </a:p>
          <a:p>
            <a:pPr lvl="0"/>
            <a:r>
              <a:rPr lang="en-US" dirty="0"/>
              <a:t>Last Name</a:t>
            </a:r>
            <a:br>
              <a:rPr lang="en-US" dirty="0"/>
            </a:br>
            <a:endParaRPr lang="en-US" dirty="0"/>
          </a:p>
        </p:txBody>
      </p:sp>
      <p:sp>
        <p:nvSpPr>
          <p:cNvPr id="70" name="Текст 7"/>
          <p:cNvSpPr>
            <a:spLocks noGrp="1"/>
          </p:cNvSpPr>
          <p:nvPr>
            <p:ph type="body" sz="quarter" idx="103" hasCustomPrompt="1"/>
          </p:nvPr>
        </p:nvSpPr>
        <p:spPr>
          <a:xfrm>
            <a:off x="9213057" y="3881894"/>
            <a:ext cx="1264443" cy="341995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First Name</a:t>
            </a:r>
          </a:p>
          <a:p>
            <a:pPr lvl="0"/>
            <a:r>
              <a:rPr lang="en-US" dirty="0"/>
              <a:t>Last Name</a:t>
            </a:r>
            <a:br>
              <a:rPr lang="en-US" dirty="0"/>
            </a:br>
            <a:endParaRPr lang="en-US"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105" hasCustomPrompt="1"/>
          </p:nvPr>
        </p:nvSpPr>
        <p:spPr>
          <a:xfrm>
            <a:off x="3237090" y="4800608"/>
            <a:ext cx="1264443" cy="341995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First Name</a:t>
            </a:r>
          </a:p>
          <a:p>
            <a:pPr lvl="0"/>
            <a:r>
              <a:rPr lang="en-US" dirty="0"/>
              <a:t>Last Name</a:t>
            </a:r>
            <a:br>
              <a:rPr lang="en-US" dirty="0"/>
            </a:br>
            <a:endParaRPr lang="en-US" dirty="0"/>
          </a:p>
        </p:txBody>
      </p:sp>
      <p:sp>
        <p:nvSpPr>
          <p:cNvPr id="73" name="Текст 7"/>
          <p:cNvSpPr>
            <a:spLocks noGrp="1"/>
          </p:cNvSpPr>
          <p:nvPr>
            <p:ph type="body" sz="quarter" idx="106" hasCustomPrompt="1"/>
          </p:nvPr>
        </p:nvSpPr>
        <p:spPr>
          <a:xfrm>
            <a:off x="4765632" y="4800608"/>
            <a:ext cx="1264443" cy="341995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First Name</a:t>
            </a:r>
          </a:p>
          <a:p>
            <a:pPr lvl="0"/>
            <a:r>
              <a:rPr lang="en-US" dirty="0"/>
              <a:t>Last Name</a:t>
            </a:r>
            <a:br>
              <a:rPr lang="en-US" dirty="0"/>
            </a:b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107" hasCustomPrompt="1"/>
          </p:nvPr>
        </p:nvSpPr>
        <p:spPr>
          <a:xfrm>
            <a:off x="6282271" y="4800608"/>
            <a:ext cx="1264443" cy="341995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First Name</a:t>
            </a:r>
          </a:p>
          <a:p>
            <a:pPr lvl="0"/>
            <a:r>
              <a:rPr lang="en-US" dirty="0"/>
              <a:t>Last Name</a:t>
            </a:r>
            <a:br>
              <a:rPr lang="en-US" dirty="0"/>
            </a:br>
            <a:endParaRPr lang="en-US" dirty="0"/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109" hasCustomPrompt="1"/>
          </p:nvPr>
        </p:nvSpPr>
        <p:spPr>
          <a:xfrm>
            <a:off x="1714501" y="3344636"/>
            <a:ext cx="1264443" cy="193453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99" b="0" spc="299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110" hasCustomPrompt="1"/>
          </p:nvPr>
        </p:nvSpPr>
        <p:spPr>
          <a:xfrm>
            <a:off x="3237090" y="3344636"/>
            <a:ext cx="1264443" cy="193453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299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  <a:p>
            <a:pPr lvl="0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111" hasCustomPrompt="1"/>
          </p:nvPr>
        </p:nvSpPr>
        <p:spPr>
          <a:xfrm>
            <a:off x="4765632" y="3344636"/>
            <a:ext cx="1264443" cy="193453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299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  <a:p>
            <a:pPr lvl="0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112" hasCustomPrompt="1"/>
          </p:nvPr>
        </p:nvSpPr>
        <p:spPr>
          <a:xfrm>
            <a:off x="6282271" y="3344636"/>
            <a:ext cx="1264443" cy="193453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299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  <a:p>
            <a:pPr lvl="0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113" hasCustomPrompt="1"/>
          </p:nvPr>
        </p:nvSpPr>
        <p:spPr>
          <a:xfrm>
            <a:off x="7748416" y="3344636"/>
            <a:ext cx="1264443" cy="193453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299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  <a:p>
            <a:pPr lvl="0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9" name="Текст 7"/>
          <p:cNvSpPr>
            <a:spLocks noGrp="1"/>
          </p:cNvSpPr>
          <p:nvPr>
            <p:ph type="body" sz="quarter" idx="114" hasCustomPrompt="1"/>
          </p:nvPr>
        </p:nvSpPr>
        <p:spPr>
          <a:xfrm>
            <a:off x="9213057" y="3344636"/>
            <a:ext cx="1264443" cy="193453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299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  <a:p>
            <a:pPr lvl="0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115" hasCustomPrompt="1"/>
          </p:nvPr>
        </p:nvSpPr>
        <p:spPr>
          <a:xfrm>
            <a:off x="1714501" y="4253825"/>
            <a:ext cx="1264443" cy="193453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299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  <a:p>
            <a:pPr lvl="0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1" name="Текст 7"/>
          <p:cNvSpPr>
            <a:spLocks noGrp="1"/>
          </p:cNvSpPr>
          <p:nvPr>
            <p:ph type="body" sz="quarter" idx="116" hasCustomPrompt="1"/>
          </p:nvPr>
        </p:nvSpPr>
        <p:spPr>
          <a:xfrm>
            <a:off x="3237090" y="4253825"/>
            <a:ext cx="1264443" cy="193453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299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  <a:p>
            <a:pPr lvl="0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2" name="Текст 7"/>
          <p:cNvSpPr>
            <a:spLocks noGrp="1"/>
          </p:cNvSpPr>
          <p:nvPr>
            <p:ph type="body" sz="quarter" idx="117" hasCustomPrompt="1"/>
          </p:nvPr>
        </p:nvSpPr>
        <p:spPr>
          <a:xfrm>
            <a:off x="4765632" y="4253825"/>
            <a:ext cx="1264443" cy="193453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299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  <a:p>
            <a:pPr lvl="0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3" name="Текст 7"/>
          <p:cNvSpPr>
            <a:spLocks noGrp="1"/>
          </p:cNvSpPr>
          <p:nvPr>
            <p:ph type="body" sz="quarter" idx="118" hasCustomPrompt="1"/>
          </p:nvPr>
        </p:nvSpPr>
        <p:spPr>
          <a:xfrm>
            <a:off x="6282271" y="4253825"/>
            <a:ext cx="1264443" cy="193453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299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  <a:p>
            <a:pPr lvl="0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4" name="Текст 7"/>
          <p:cNvSpPr>
            <a:spLocks noGrp="1"/>
          </p:cNvSpPr>
          <p:nvPr>
            <p:ph type="body" sz="quarter" idx="119" hasCustomPrompt="1"/>
          </p:nvPr>
        </p:nvSpPr>
        <p:spPr>
          <a:xfrm>
            <a:off x="7748416" y="4253825"/>
            <a:ext cx="1264443" cy="193453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299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  <a:p>
            <a:pPr lvl="0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5" name="Текст 7"/>
          <p:cNvSpPr>
            <a:spLocks noGrp="1"/>
          </p:cNvSpPr>
          <p:nvPr>
            <p:ph type="body" sz="quarter" idx="120" hasCustomPrompt="1"/>
          </p:nvPr>
        </p:nvSpPr>
        <p:spPr>
          <a:xfrm>
            <a:off x="9213057" y="4253825"/>
            <a:ext cx="1264443" cy="193453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299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  <a:p>
            <a:pPr lvl="0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6" name="Текст 7"/>
          <p:cNvSpPr>
            <a:spLocks noGrp="1"/>
          </p:cNvSpPr>
          <p:nvPr>
            <p:ph type="body" sz="quarter" idx="121" hasCustomPrompt="1"/>
          </p:nvPr>
        </p:nvSpPr>
        <p:spPr>
          <a:xfrm>
            <a:off x="3237090" y="5172533"/>
            <a:ext cx="1264443" cy="193453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299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  <a:p>
            <a:pPr lvl="0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7" name="Текст 7"/>
          <p:cNvSpPr>
            <a:spLocks noGrp="1"/>
          </p:cNvSpPr>
          <p:nvPr>
            <p:ph type="body" sz="quarter" idx="122" hasCustomPrompt="1"/>
          </p:nvPr>
        </p:nvSpPr>
        <p:spPr>
          <a:xfrm>
            <a:off x="4765632" y="5172533"/>
            <a:ext cx="1264443" cy="193453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299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  <a:p>
            <a:pPr lvl="0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123" hasCustomPrompt="1"/>
          </p:nvPr>
        </p:nvSpPr>
        <p:spPr>
          <a:xfrm>
            <a:off x="6282271" y="5172533"/>
            <a:ext cx="1264443" cy="193453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299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  <a:p>
            <a:pPr lvl="0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1257300"/>
            <a:ext cx="3659188" cy="652025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69490"/>
      </p:ext>
    </p:extLst>
  </p:cSld>
  <p:clrMapOvr>
    <a:masterClrMapping/>
  </p:clrMapOvr>
  <p:transition spd="slow">
    <p:comb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3276601" y="0"/>
            <a:ext cx="0" cy="685800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 userDrawn="1"/>
        </p:nvCxnSpPr>
        <p:spPr>
          <a:xfrm flipV="1">
            <a:off x="8915401" y="0"/>
            <a:ext cx="0" cy="685800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62" hasCustomPrompt="1"/>
          </p:nvPr>
        </p:nvSpPr>
        <p:spPr>
          <a:xfrm>
            <a:off x="6106075" y="1992086"/>
            <a:ext cx="2066473" cy="408214"/>
          </a:xfrm>
        </p:spPr>
        <p:txBody>
          <a:bodyPr tIns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6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63" hasCustomPrompt="1"/>
          </p:nvPr>
        </p:nvSpPr>
        <p:spPr>
          <a:xfrm>
            <a:off x="6095999" y="2400300"/>
            <a:ext cx="2076551" cy="1039586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096000" y="1280886"/>
            <a:ext cx="705218" cy="6857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0" baseline="0">
                <a:solidFill>
                  <a:schemeClr val="accent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908142" y="1992086"/>
            <a:ext cx="2066473" cy="408214"/>
          </a:xfrm>
        </p:spPr>
        <p:txBody>
          <a:bodyPr tIns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6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70" hasCustomPrompt="1"/>
          </p:nvPr>
        </p:nvSpPr>
        <p:spPr>
          <a:xfrm>
            <a:off x="8915399" y="2400300"/>
            <a:ext cx="2059218" cy="1039586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71" hasCustomPrompt="1"/>
          </p:nvPr>
        </p:nvSpPr>
        <p:spPr>
          <a:xfrm>
            <a:off x="8898064" y="1280886"/>
            <a:ext cx="705218" cy="6857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0" baseline="0">
                <a:solidFill>
                  <a:schemeClr val="accent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72" hasCustomPrompt="1"/>
          </p:nvPr>
        </p:nvSpPr>
        <p:spPr>
          <a:xfrm>
            <a:off x="6106075" y="4481286"/>
            <a:ext cx="2066473" cy="408214"/>
          </a:xfrm>
        </p:spPr>
        <p:txBody>
          <a:bodyPr tIns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6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73" hasCustomPrompt="1"/>
          </p:nvPr>
        </p:nvSpPr>
        <p:spPr>
          <a:xfrm>
            <a:off x="6095999" y="4889500"/>
            <a:ext cx="2076551" cy="1039586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74" hasCustomPrompt="1"/>
          </p:nvPr>
        </p:nvSpPr>
        <p:spPr>
          <a:xfrm>
            <a:off x="6096000" y="3770087"/>
            <a:ext cx="705218" cy="6857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0" baseline="0">
                <a:solidFill>
                  <a:schemeClr val="accent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75" hasCustomPrompt="1"/>
          </p:nvPr>
        </p:nvSpPr>
        <p:spPr>
          <a:xfrm>
            <a:off x="8908142" y="4481286"/>
            <a:ext cx="2066473" cy="408214"/>
          </a:xfrm>
        </p:spPr>
        <p:txBody>
          <a:bodyPr tIns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6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76" hasCustomPrompt="1"/>
          </p:nvPr>
        </p:nvSpPr>
        <p:spPr>
          <a:xfrm>
            <a:off x="8915399" y="4889500"/>
            <a:ext cx="2059218" cy="1039586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77" hasCustomPrompt="1"/>
          </p:nvPr>
        </p:nvSpPr>
        <p:spPr>
          <a:xfrm>
            <a:off x="8898064" y="3770087"/>
            <a:ext cx="705218" cy="6857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0" baseline="0">
                <a:solidFill>
                  <a:schemeClr val="accent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7" name="Freeform 930">
            <a:hlinkClick r:id="rId2" action="ppaction://hlinksldjump"/>
          </p:cNvPr>
          <p:cNvSpPr>
            <a:spLocks noEditPoints="1"/>
          </p:cNvSpPr>
          <p:nvPr userDrawn="1"/>
        </p:nvSpPr>
        <p:spPr bwMode="auto">
          <a:xfrm>
            <a:off x="11580699" y="501253"/>
            <a:ext cx="156105" cy="140494"/>
          </a:xfrm>
          <a:custGeom>
            <a:avLst/>
            <a:gdLst>
              <a:gd name="T0" fmla="*/ 366 w 385"/>
              <a:gd name="T1" fmla="*/ 38 h 346"/>
              <a:gd name="T2" fmla="*/ 20 w 385"/>
              <a:gd name="T3" fmla="*/ 38 h 346"/>
              <a:gd name="T4" fmla="*/ 0 w 385"/>
              <a:gd name="T5" fmla="*/ 19 h 346"/>
              <a:gd name="T6" fmla="*/ 20 w 385"/>
              <a:gd name="T7" fmla="*/ 0 h 346"/>
              <a:gd name="T8" fmla="*/ 366 w 385"/>
              <a:gd name="T9" fmla="*/ 0 h 346"/>
              <a:gd name="T10" fmla="*/ 385 w 385"/>
              <a:gd name="T11" fmla="*/ 19 h 346"/>
              <a:gd name="T12" fmla="*/ 366 w 385"/>
              <a:gd name="T13" fmla="*/ 38 h 346"/>
              <a:gd name="T14" fmla="*/ 385 w 385"/>
              <a:gd name="T15" fmla="*/ 122 h 346"/>
              <a:gd name="T16" fmla="*/ 366 w 385"/>
              <a:gd name="T17" fmla="*/ 103 h 346"/>
              <a:gd name="T18" fmla="*/ 20 w 385"/>
              <a:gd name="T19" fmla="*/ 103 h 346"/>
              <a:gd name="T20" fmla="*/ 0 w 385"/>
              <a:gd name="T21" fmla="*/ 122 h 346"/>
              <a:gd name="T22" fmla="*/ 20 w 385"/>
              <a:gd name="T23" fmla="*/ 141 h 346"/>
              <a:gd name="T24" fmla="*/ 366 w 385"/>
              <a:gd name="T25" fmla="*/ 141 h 346"/>
              <a:gd name="T26" fmla="*/ 385 w 385"/>
              <a:gd name="T27" fmla="*/ 122 h 346"/>
              <a:gd name="T28" fmla="*/ 385 w 385"/>
              <a:gd name="T29" fmla="*/ 224 h 346"/>
              <a:gd name="T30" fmla="*/ 366 w 385"/>
              <a:gd name="T31" fmla="*/ 205 h 346"/>
              <a:gd name="T32" fmla="*/ 20 w 385"/>
              <a:gd name="T33" fmla="*/ 205 h 346"/>
              <a:gd name="T34" fmla="*/ 0 w 385"/>
              <a:gd name="T35" fmla="*/ 224 h 346"/>
              <a:gd name="T36" fmla="*/ 20 w 385"/>
              <a:gd name="T37" fmla="*/ 243 h 346"/>
              <a:gd name="T38" fmla="*/ 366 w 385"/>
              <a:gd name="T39" fmla="*/ 243 h 346"/>
              <a:gd name="T40" fmla="*/ 385 w 385"/>
              <a:gd name="T41" fmla="*/ 224 h 346"/>
              <a:gd name="T42" fmla="*/ 212 w 385"/>
              <a:gd name="T43" fmla="*/ 327 h 346"/>
              <a:gd name="T44" fmla="*/ 192 w 385"/>
              <a:gd name="T45" fmla="*/ 307 h 346"/>
              <a:gd name="T46" fmla="*/ 21 w 385"/>
              <a:gd name="T47" fmla="*/ 307 h 346"/>
              <a:gd name="T48" fmla="*/ 2 w 385"/>
              <a:gd name="T49" fmla="*/ 327 h 346"/>
              <a:gd name="T50" fmla="*/ 21 w 385"/>
              <a:gd name="T51" fmla="*/ 346 h 346"/>
              <a:gd name="T52" fmla="*/ 192 w 385"/>
              <a:gd name="T53" fmla="*/ 346 h 346"/>
              <a:gd name="T54" fmla="*/ 212 w 385"/>
              <a:gd name="T55" fmla="*/ 32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5" h="346">
                <a:moveTo>
                  <a:pt x="366" y="38"/>
                </a:moveTo>
                <a:cubicBezTo>
                  <a:pt x="20" y="38"/>
                  <a:pt x="20" y="38"/>
                  <a:pt x="20" y="38"/>
                </a:cubicBezTo>
                <a:cubicBezTo>
                  <a:pt x="9" y="38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76" y="0"/>
                  <a:pt x="385" y="8"/>
                  <a:pt x="385" y="19"/>
                </a:cubicBezTo>
                <a:cubicBezTo>
                  <a:pt x="385" y="30"/>
                  <a:pt x="376" y="38"/>
                  <a:pt x="366" y="38"/>
                </a:cubicBezTo>
                <a:close/>
                <a:moveTo>
                  <a:pt x="385" y="122"/>
                </a:moveTo>
                <a:cubicBezTo>
                  <a:pt x="385" y="111"/>
                  <a:pt x="376" y="103"/>
                  <a:pt x="366" y="103"/>
                </a:cubicBezTo>
                <a:cubicBezTo>
                  <a:pt x="20" y="103"/>
                  <a:pt x="20" y="103"/>
                  <a:pt x="20" y="103"/>
                </a:cubicBezTo>
                <a:cubicBezTo>
                  <a:pt x="9" y="103"/>
                  <a:pt x="0" y="111"/>
                  <a:pt x="0" y="122"/>
                </a:cubicBezTo>
                <a:cubicBezTo>
                  <a:pt x="0" y="132"/>
                  <a:pt x="9" y="141"/>
                  <a:pt x="20" y="141"/>
                </a:cubicBezTo>
                <a:cubicBezTo>
                  <a:pt x="366" y="141"/>
                  <a:pt x="366" y="141"/>
                  <a:pt x="366" y="141"/>
                </a:cubicBezTo>
                <a:cubicBezTo>
                  <a:pt x="376" y="141"/>
                  <a:pt x="385" y="132"/>
                  <a:pt x="385" y="122"/>
                </a:cubicBezTo>
                <a:close/>
                <a:moveTo>
                  <a:pt x="385" y="224"/>
                </a:moveTo>
                <a:cubicBezTo>
                  <a:pt x="385" y="214"/>
                  <a:pt x="376" y="205"/>
                  <a:pt x="366" y="205"/>
                </a:cubicBezTo>
                <a:cubicBezTo>
                  <a:pt x="20" y="205"/>
                  <a:pt x="20" y="205"/>
                  <a:pt x="20" y="205"/>
                </a:cubicBezTo>
                <a:cubicBezTo>
                  <a:pt x="9" y="205"/>
                  <a:pt x="0" y="214"/>
                  <a:pt x="0" y="224"/>
                </a:cubicBezTo>
                <a:cubicBezTo>
                  <a:pt x="0" y="235"/>
                  <a:pt x="9" y="243"/>
                  <a:pt x="20" y="243"/>
                </a:cubicBezTo>
                <a:cubicBezTo>
                  <a:pt x="366" y="243"/>
                  <a:pt x="366" y="243"/>
                  <a:pt x="366" y="243"/>
                </a:cubicBezTo>
                <a:cubicBezTo>
                  <a:pt x="376" y="243"/>
                  <a:pt x="385" y="235"/>
                  <a:pt x="385" y="224"/>
                </a:cubicBezTo>
                <a:close/>
                <a:moveTo>
                  <a:pt x="212" y="327"/>
                </a:moveTo>
                <a:cubicBezTo>
                  <a:pt x="212" y="316"/>
                  <a:pt x="203" y="307"/>
                  <a:pt x="192" y="307"/>
                </a:cubicBezTo>
                <a:cubicBezTo>
                  <a:pt x="21" y="307"/>
                  <a:pt x="21" y="307"/>
                  <a:pt x="21" y="307"/>
                </a:cubicBezTo>
                <a:cubicBezTo>
                  <a:pt x="10" y="307"/>
                  <a:pt x="2" y="316"/>
                  <a:pt x="2" y="327"/>
                </a:cubicBezTo>
                <a:cubicBezTo>
                  <a:pt x="2" y="337"/>
                  <a:pt x="10" y="346"/>
                  <a:pt x="21" y="346"/>
                </a:cubicBezTo>
                <a:cubicBezTo>
                  <a:pt x="192" y="346"/>
                  <a:pt x="192" y="346"/>
                  <a:pt x="192" y="346"/>
                </a:cubicBezTo>
                <a:cubicBezTo>
                  <a:pt x="203" y="346"/>
                  <a:pt x="212" y="337"/>
                  <a:pt x="212" y="3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txBody>
          <a:bodyPr vert="horz" wrap="square" lIns="45843" tIns="22921" rIns="45843" bIns="22921" numCol="1" anchor="t" anchorCtr="0" compatLnSpc="1">
            <a:prstTxWarp prst="textNoShape">
              <a:avLst/>
            </a:prstTxWarp>
          </a:bodyPr>
          <a:lstStyle/>
          <a:p>
            <a:endParaRPr lang="en-US" sz="903">
              <a:solidFill>
                <a:schemeClr val="bg1"/>
              </a:solidFill>
            </a:endParaRPr>
          </a:p>
        </p:txBody>
      </p:sp>
      <p:sp>
        <p:nvSpPr>
          <p:cNvPr id="3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1257300"/>
            <a:ext cx="3659188" cy="2171700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960294219"/>
      </p:ext>
    </p:extLst>
  </p:cSld>
  <p:clrMapOvr>
    <a:masterClrMapping/>
  </p:clrMapOvr>
  <p:transition spd="slow">
    <p:cover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4548012" y="1412314"/>
            <a:ext cx="1264443" cy="497011"/>
          </a:xfrm>
        </p:spPr>
        <p:txBody>
          <a:bodyPr t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000" b="1" spc="0" baseline="0">
                <a:solidFill>
                  <a:schemeClr val="accent1"/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Developer</a:t>
            </a:r>
            <a:br>
              <a:rPr lang="en-US" dirty="0"/>
            </a:br>
            <a:r>
              <a:rPr lang="en-US" dirty="0"/>
              <a:t>single</a:t>
            </a:r>
            <a:br>
              <a:rPr lang="en-US" dirty="0"/>
            </a:br>
            <a:endParaRPr lang="en-US" dirty="0"/>
          </a:p>
        </p:txBody>
      </p:sp>
      <p:cxnSp>
        <p:nvCxnSpPr>
          <p:cNvPr id="30" name="Прямая соединительная линия 29"/>
          <p:cNvCxnSpPr/>
          <p:nvPr userDrawn="1"/>
        </p:nvCxnSpPr>
        <p:spPr>
          <a:xfrm>
            <a:off x="1714501" y="2613607"/>
            <a:ext cx="8762153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1257300"/>
            <a:ext cx="2473677" cy="652025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PRICING</a:t>
            </a:r>
          </a:p>
        </p:txBody>
      </p:sp>
      <p:sp>
        <p:nvSpPr>
          <p:cNvPr id="7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116" hasCustomPrompt="1"/>
          </p:nvPr>
        </p:nvSpPr>
        <p:spPr>
          <a:xfrm>
            <a:off x="6107289" y="1412314"/>
            <a:ext cx="1264443" cy="497011"/>
          </a:xfrm>
        </p:spPr>
        <p:txBody>
          <a:bodyPr t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000" b="1" spc="0" baseline="0">
                <a:solidFill>
                  <a:schemeClr val="accent1"/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Developer</a:t>
            </a:r>
            <a:br>
              <a:rPr lang="en-US" dirty="0"/>
            </a:br>
            <a:r>
              <a:rPr lang="en-US" dirty="0"/>
              <a:t>single</a:t>
            </a:r>
            <a:br>
              <a:rPr lang="en-US" dirty="0"/>
            </a:br>
            <a:endParaRPr lang="en-US" dirty="0"/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117" hasCustomPrompt="1"/>
          </p:nvPr>
        </p:nvSpPr>
        <p:spPr>
          <a:xfrm>
            <a:off x="7682328" y="1412314"/>
            <a:ext cx="1264443" cy="497011"/>
          </a:xfrm>
        </p:spPr>
        <p:txBody>
          <a:bodyPr t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000" b="1" spc="0" baseline="0">
                <a:solidFill>
                  <a:schemeClr val="accent1"/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Developer</a:t>
            </a:r>
            <a:br>
              <a:rPr lang="en-US" dirty="0"/>
            </a:br>
            <a:r>
              <a:rPr lang="en-US" dirty="0"/>
              <a:t>single</a:t>
            </a:r>
            <a:br>
              <a:rPr lang="en-US" dirty="0"/>
            </a:br>
            <a:endParaRPr lang="en-US" dirty="0"/>
          </a:p>
        </p:txBody>
      </p:sp>
      <p:sp>
        <p:nvSpPr>
          <p:cNvPr id="49" name="Текст 7"/>
          <p:cNvSpPr>
            <a:spLocks noGrp="1"/>
          </p:cNvSpPr>
          <p:nvPr>
            <p:ph type="body" sz="quarter" idx="118" hasCustomPrompt="1"/>
          </p:nvPr>
        </p:nvSpPr>
        <p:spPr>
          <a:xfrm>
            <a:off x="9212211" y="1412314"/>
            <a:ext cx="1264443" cy="497011"/>
          </a:xfrm>
        </p:spPr>
        <p:txBody>
          <a:bodyPr t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000" b="1" spc="0" baseline="0">
                <a:solidFill>
                  <a:schemeClr val="accent1"/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Developer</a:t>
            </a:r>
            <a:br>
              <a:rPr lang="en-US" dirty="0"/>
            </a:br>
            <a:r>
              <a:rPr lang="en-US" dirty="0"/>
              <a:t>single</a:t>
            </a:r>
            <a:br>
              <a:rPr lang="en-US" dirty="0"/>
            </a:br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119" hasCustomPrompt="1"/>
          </p:nvPr>
        </p:nvSpPr>
        <p:spPr>
          <a:xfrm>
            <a:off x="1714501" y="2116596"/>
            <a:ext cx="2473677" cy="497011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cxnSp>
        <p:nvCxnSpPr>
          <p:cNvPr id="51" name="Прямая соединительная линия 50"/>
          <p:cNvCxnSpPr/>
          <p:nvPr userDrawn="1"/>
        </p:nvCxnSpPr>
        <p:spPr>
          <a:xfrm>
            <a:off x="1714501" y="3110618"/>
            <a:ext cx="8762153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Текст 7"/>
          <p:cNvSpPr>
            <a:spLocks noGrp="1"/>
          </p:cNvSpPr>
          <p:nvPr>
            <p:ph type="body" sz="quarter" idx="120" hasCustomPrompt="1"/>
          </p:nvPr>
        </p:nvSpPr>
        <p:spPr>
          <a:xfrm>
            <a:off x="1714501" y="2613607"/>
            <a:ext cx="2473677" cy="497011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cxnSp>
        <p:nvCxnSpPr>
          <p:cNvPr id="53" name="Прямая соединительная линия 52"/>
          <p:cNvCxnSpPr/>
          <p:nvPr userDrawn="1"/>
        </p:nvCxnSpPr>
        <p:spPr>
          <a:xfrm>
            <a:off x="1714501" y="3619821"/>
            <a:ext cx="8762153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Текст 7"/>
          <p:cNvSpPr>
            <a:spLocks noGrp="1"/>
          </p:cNvSpPr>
          <p:nvPr>
            <p:ph type="body" sz="quarter" idx="121" hasCustomPrompt="1"/>
          </p:nvPr>
        </p:nvSpPr>
        <p:spPr>
          <a:xfrm>
            <a:off x="1714501" y="3122810"/>
            <a:ext cx="2473677" cy="497011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cxnSp>
        <p:nvCxnSpPr>
          <p:cNvPr id="77" name="Прямая соединительная линия 76"/>
          <p:cNvCxnSpPr/>
          <p:nvPr userDrawn="1"/>
        </p:nvCxnSpPr>
        <p:spPr>
          <a:xfrm>
            <a:off x="1714501" y="4129023"/>
            <a:ext cx="8762153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Текст 7"/>
          <p:cNvSpPr>
            <a:spLocks noGrp="1"/>
          </p:cNvSpPr>
          <p:nvPr>
            <p:ph type="body" sz="quarter" idx="122" hasCustomPrompt="1"/>
          </p:nvPr>
        </p:nvSpPr>
        <p:spPr>
          <a:xfrm>
            <a:off x="1714501" y="3632012"/>
            <a:ext cx="2473677" cy="497011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cxnSp>
        <p:nvCxnSpPr>
          <p:cNvPr id="79" name="Прямая соединительная линия 78"/>
          <p:cNvCxnSpPr/>
          <p:nvPr userDrawn="1"/>
        </p:nvCxnSpPr>
        <p:spPr>
          <a:xfrm>
            <a:off x="1714501" y="4626034"/>
            <a:ext cx="8762153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Текст 7"/>
          <p:cNvSpPr>
            <a:spLocks noGrp="1"/>
          </p:cNvSpPr>
          <p:nvPr>
            <p:ph type="body" sz="quarter" idx="123" hasCustomPrompt="1"/>
          </p:nvPr>
        </p:nvSpPr>
        <p:spPr>
          <a:xfrm>
            <a:off x="1714501" y="4129023"/>
            <a:ext cx="2473677" cy="497011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82" name="Текст 7"/>
          <p:cNvSpPr>
            <a:spLocks noGrp="1"/>
          </p:cNvSpPr>
          <p:nvPr>
            <p:ph type="body" sz="quarter" idx="124" hasCustomPrompt="1"/>
          </p:nvPr>
        </p:nvSpPr>
        <p:spPr>
          <a:xfrm>
            <a:off x="1714501" y="4909766"/>
            <a:ext cx="2473677" cy="497011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2329077469"/>
      </p:ext>
    </p:extLst>
  </p:cSld>
  <p:clrMapOvr>
    <a:masterClrMapping/>
  </p:clrMapOvr>
  <p:transition spd="slow">
    <p:comb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8">
    <p:bg>
      <p:bgPr>
        <a:solidFill>
          <a:schemeClr val="tx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4"/>
          <p:cNvSpPr>
            <a:spLocks noGrp="1"/>
          </p:cNvSpPr>
          <p:nvPr>
            <p:ph type="pic" sz="quarter" idx="89"/>
          </p:nvPr>
        </p:nvSpPr>
        <p:spPr>
          <a:xfrm>
            <a:off x="0" y="-14290"/>
            <a:ext cx="12191999" cy="6872289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H="1">
            <a:off x="1981188" y="3034707"/>
            <a:ext cx="1981212" cy="0"/>
          </a:xfrm>
          <a:prstGeom prst="line">
            <a:avLst/>
          </a:prstGeom>
          <a:ln w="3175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1828800" y="2679372"/>
            <a:ext cx="2247901" cy="180662"/>
          </a:xfrm>
        </p:spPr>
        <p:txBody>
          <a:bodyPr/>
          <a:lstStyle>
            <a:lvl1pPr algn="ctr">
              <a:defRPr sz="803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Text</a:t>
            </a:r>
            <a:endParaRPr lang="ru-RU" dirty="0"/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828800" y="1395219"/>
            <a:ext cx="2247902" cy="4524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050" b="1" spc="-45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  <a:endParaRPr lang="ru-RU"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828799" y="3232624"/>
            <a:ext cx="2247901" cy="138000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  <a:endParaRPr lang="ru-RU" dirty="0"/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2" name="Прямая соединительная линия 31"/>
          <p:cNvCxnSpPr/>
          <p:nvPr userDrawn="1"/>
        </p:nvCxnSpPr>
        <p:spPr>
          <a:xfrm flipH="1">
            <a:off x="5124437" y="3034707"/>
            <a:ext cx="1981212" cy="0"/>
          </a:xfrm>
          <a:prstGeom prst="line">
            <a:avLst/>
          </a:prstGeom>
          <a:ln w="3175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Текст 40"/>
          <p:cNvSpPr>
            <a:spLocks noGrp="1"/>
          </p:cNvSpPr>
          <p:nvPr>
            <p:ph type="body" sz="quarter" idx="51" hasCustomPrompt="1"/>
          </p:nvPr>
        </p:nvSpPr>
        <p:spPr>
          <a:xfrm>
            <a:off x="4972049" y="2679372"/>
            <a:ext cx="2247901" cy="180662"/>
          </a:xfrm>
        </p:spPr>
        <p:txBody>
          <a:bodyPr/>
          <a:lstStyle>
            <a:lvl1pPr algn="ctr">
              <a:defRPr sz="803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Text</a:t>
            </a:r>
            <a:endParaRPr lang="ru-RU" dirty="0"/>
          </a:p>
        </p:txBody>
      </p:sp>
      <p:sp>
        <p:nvSpPr>
          <p:cNvPr id="34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4972049" y="1395219"/>
            <a:ext cx="2247902" cy="5621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050" b="1" spc="-45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  <a:endParaRPr lang="ru-RU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53" hasCustomPrompt="1"/>
          </p:nvPr>
        </p:nvSpPr>
        <p:spPr>
          <a:xfrm>
            <a:off x="4972048" y="3232624"/>
            <a:ext cx="2247901" cy="138000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  <a:endParaRPr lang="ru-RU" dirty="0"/>
          </a:p>
        </p:txBody>
      </p:sp>
      <p:cxnSp>
        <p:nvCxnSpPr>
          <p:cNvPr id="36" name="Прямая соединительная линия 35"/>
          <p:cNvCxnSpPr/>
          <p:nvPr userDrawn="1"/>
        </p:nvCxnSpPr>
        <p:spPr>
          <a:xfrm flipH="1">
            <a:off x="8280386" y="3034707"/>
            <a:ext cx="1981212" cy="0"/>
          </a:xfrm>
          <a:prstGeom prst="line">
            <a:avLst/>
          </a:prstGeom>
          <a:ln w="3175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Текст 40"/>
          <p:cNvSpPr>
            <a:spLocks noGrp="1"/>
          </p:cNvSpPr>
          <p:nvPr>
            <p:ph type="body" sz="quarter" idx="54" hasCustomPrompt="1"/>
          </p:nvPr>
        </p:nvSpPr>
        <p:spPr>
          <a:xfrm>
            <a:off x="8127998" y="2679372"/>
            <a:ext cx="2247901" cy="180662"/>
          </a:xfrm>
        </p:spPr>
        <p:txBody>
          <a:bodyPr/>
          <a:lstStyle>
            <a:lvl1pPr algn="ctr">
              <a:defRPr sz="803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Text</a:t>
            </a:r>
            <a:endParaRPr lang="ru-RU" dirty="0"/>
          </a:p>
        </p:txBody>
      </p:sp>
      <p:sp>
        <p:nvSpPr>
          <p:cNvPr id="38" name="Shape 427"/>
          <p:cNvSpPr>
            <a:spLocks noGrp="1"/>
          </p:cNvSpPr>
          <p:nvPr>
            <p:ph type="body" sz="quarter" idx="55" hasCustomPrompt="1"/>
          </p:nvPr>
        </p:nvSpPr>
        <p:spPr>
          <a:xfrm>
            <a:off x="8127998" y="1395219"/>
            <a:ext cx="2247902" cy="5621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050" b="1" spc="-45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  <a:endParaRPr lang="ru-RU" dirty="0"/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56" hasCustomPrompt="1"/>
          </p:nvPr>
        </p:nvSpPr>
        <p:spPr>
          <a:xfrm>
            <a:off x="8127997" y="3232624"/>
            <a:ext cx="2247901" cy="138000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100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95" hasCustomPrompt="1"/>
          </p:nvPr>
        </p:nvSpPr>
        <p:spPr>
          <a:xfrm>
            <a:off x="1714500" y="2637182"/>
            <a:ext cx="2473677" cy="3763618"/>
          </a:xfrm>
        </p:spPr>
        <p:txBody>
          <a:bodyPr tIns="64008">
            <a:noAutofit/>
          </a:bodyPr>
          <a:lstStyle>
            <a:lvl1pPr algn="l">
              <a:lnSpc>
                <a:spcPct val="12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This Basic text</a:t>
            </a:r>
          </a:p>
        </p:txBody>
      </p:sp>
      <p:sp>
        <p:nvSpPr>
          <p:cNvPr id="4" name="Текст 7"/>
          <p:cNvSpPr>
            <a:spLocks noGrp="1"/>
          </p:cNvSpPr>
          <p:nvPr>
            <p:ph type="body" sz="quarter" idx="96" hasCustomPrompt="1"/>
          </p:nvPr>
        </p:nvSpPr>
        <p:spPr>
          <a:xfrm>
            <a:off x="5373688" y="5715001"/>
            <a:ext cx="6056312" cy="685799"/>
          </a:xfrm>
        </p:spPr>
        <p:txBody>
          <a:bodyPr tIns="64008">
            <a:noAutofit/>
          </a:bodyPr>
          <a:lstStyle>
            <a:lvl1pPr algn="l">
              <a:lnSpc>
                <a:spcPct val="12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This Basic text</a:t>
            </a:r>
          </a:p>
        </p:txBody>
      </p:sp>
      <p:sp>
        <p:nvSpPr>
          <p:cNvPr id="9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1257300"/>
            <a:ext cx="2473677" cy="1379882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8042"/>
      </p:ext>
    </p:extLst>
  </p:cSld>
  <p:clrMapOvr>
    <a:masterClrMapping/>
  </p:clrMapOvr>
  <p:transition spd="slow">
    <p:cover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Рисунок 4"/>
          <p:cNvSpPr>
            <a:spLocks noGrp="1"/>
          </p:cNvSpPr>
          <p:nvPr>
            <p:ph type="pic" sz="quarter" idx="77"/>
          </p:nvPr>
        </p:nvSpPr>
        <p:spPr>
          <a:xfrm>
            <a:off x="0" y="0"/>
            <a:ext cx="12191999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135" hasCustomPrompt="1"/>
          </p:nvPr>
        </p:nvSpPr>
        <p:spPr>
          <a:xfrm>
            <a:off x="3544092" y="1279263"/>
            <a:ext cx="5062992" cy="723104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0" y="2002368"/>
            <a:ext cx="8762999" cy="2931580"/>
          </a:xfrm>
        </p:spPr>
        <p:txBody>
          <a:bodyPr tIns="0" bIns="91440" anchor="ctr" anchorCtr="0"/>
          <a:lstStyle>
            <a:lvl1pPr algn="ctr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5373688" y="5667374"/>
            <a:ext cx="1408112" cy="307975"/>
          </a:xfrm>
        </p:spPr>
        <p:txBody>
          <a:bodyPr tIns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600" b="0" spc="300" baseline="0">
                <a:solidFill>
                  <a:schemeClr val="tx1">
                    <a:alpha val="8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1"/>
          </p:nvPr>
        </p:nvSpPr>
        <p:spPr>
          <a:xfrm>
            <a:off x="5763769" y="4933948"/>
            <a:ext cx="664462" cy="666752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3206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Рисунок 4"/>
          <p:cNvSpPr>
            <a:spLocks noGrp="1"/>
          </p:cNvSpPr>
          <p:nvPr>
            <p:ph type="pic" sz="quarter" idx="44"/>
          </p:nvPr>
        </p:nvSpPr>
        <p:spPr>
          <a:xfrm>
            <a:off x="6781800" y="1257300"/>
            <a:ext cx="3695700" cy="43434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41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492694" y="4238626"/>
            <a:ext cx="1603306" cy="4572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0">
                <a:solidFill>
                  <a:schemeClr val="tx1">
                    <a:alpha val="7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4175202" y="4238614"/>
            <a:ext cx="317500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3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4492694" y="4695826"/>
            <a:ext cx="1603306" cy="4572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0">
                <a:solidFill>
                  <a:schemeClr val="tx1">
                    <a:alpha val="7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4175202" y="4695814"/>
            <a:ext cx="317500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5" name="Shape 427"/>
          <p:cNvSpPr>
            <a:spLocks noGrp="1"/>
          </p:cNvSpPr>
          <p:nvPr>
            <p:ph type="body" sz="quarter" idx="66" hasCustomPrompt="1"/>
          </p:nvPr>
        </p:nvSpPr>
        <p:spPr>
          <a:xfrm>
            <a:off x="4492694" y="5143499"/>
            <a:ext cx="1603306" cy="4572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0">
                <a:solidFill>
                  <a:schemeClr val="tx1">
                    <a:alpha val="7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4175202" y="5143487"/>
            <a:ext cx="317500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135" hasCustomPrompt="1"/>
          </p:nvPr>
        </p:nvSpPr>
        <p:spPr>
          <a:xfrm>
            <a:off x="1714500" y="1279263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2002368"/>
            <a:ext cx="3659188" cy="1985700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1724103" y="4238613"/>
            <a:ext cx="2441497" cy="1362085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714500" y="4086578"/>
            <a:ext cx="4381500" cy="0"/>
          </a:xfrm>
          <a:prstGeom prst="line">
            <a:avLst/>
          </a:prstGeom>
          <a:ln w="3175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84345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4611688" cy="5943600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437312" y="1980404"/>
            <a:ext cx="2992688" cy="2838339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2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437312" y="1257300"/>
            <a:ext cx="29926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8" name="Рисунок 4"/>
          <p:cNvSpPr>
            <a:spLocks noGrp="1"/>
          </p:cNvSpPr>
          <p:nvPr>
            <p:ph type="pic" sz="quarter" idx="65"/>
          </p:nvPr>
        </p:nvSpPr>
        <p:spPr>
          <a:xfrm>
            <a:off x="4416357" y="0"/>
            <a:ext cx="3353368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0" name="Рисунок 4"/>
          <p:cNvSpPr>
            <a:spLocks noGrp="1"/>
          </p:cNvSpPr>
          <p:nvPr>
            <p:ph type="pic" sz="quarter" idx="70"/>
          </p:nvPr>
        </p:nvSpPr>
        <p:spPr>
          <a:xfrm>
            <a:off x="9875587" y="4818743"/>
            <a:ext cx="1548495" cy="776512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139" hasCustomPrompt="1"/>
          </p:nvPr>
        </p:nvSpPr>
        <p:spPr>
          <a:xfrm>
            <a:off x="8437312" y="4818743"/>
            <a:ext cx="1323975" cy="781957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6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25688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4"/>
          <p:cNvSpPr>
            <a:spLocks noGrp="1"/>
          </p:cNvSpPr>
          <p:nvPr>
            <p:ph type="pic" sz="quarter" idx="140"/>
          </p:nvPr>
        </p:nvSpPr>
        <p:spPr>
          <a:xfrm>
            <a:off x="0" y="13609"/>
            <a:ext cx="6096000" cy="6844392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141" hasCustomPrompt="1"/>
          </p:nvPr>
        </p:nvSpPr>
        <p:spPr>
          <a:xfrm>
            <a:off x="6805059" y="2539999"/>
            <a:ext cx="4619024" cy="1798073"/>
          </a:xfrm>
        </p:spPr>
        <p:txBody>
          <a:bodyPr tIns="73152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6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142" hasCustomPrompt="1"/>
          </p:nvPr>
        </p:nvSpPr>
        <p:spPr>
          <a:xfrm>
            <a:off x="6805059" y="1814289"/>
            <a:ext cx="4619024" cy="723104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143" hasCustomPrompt="1"/>
          </p:nvPr>
        </p:nvSpPr>
        <p:spPr>
          <a:xfrm>
            <a:off x="6805060" y="4338073"/>
            <a:ext cx="4619024" cy="838005"/>
          </a:xfrm>
        </p:spPr>
        <p:txBody>
          <a:bodyPr tIns="73152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6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22605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14500" y="4152105"/>
            <a:ext cx="2006600" cy="1448596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2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14500" y="3429000"/>
            <a:ext cx="2006600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70" hasCustomPrompt="1"/>
          </p:nvPr>
        </p:nvSpPr>
        <p:spPr>
          <a:xfrm>
            <a:off x="5092700" y="4152105"/>
            <a:ext cx="2006600" cy="1448596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2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71" hasCustomPrompt="1"/>
          </p:nvPr>
        </p:nvSpPr>
        <p:spPr>
          <a:xfrm>
            <a:off x="5092700" y="3429000"/>
            <a:ext cx="2006600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72" hasCustomPrompt="1"/>
          </p:nvPr>
        </p:nvSpPr>
        <p:spPr>
          <a:xfrm>
            <a:off x="8470900" y="4152105"/>
            <a:ext cx="2006600" cy="1448596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2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73" hasCustomPrompt="1"/>
          </p:nvPr>
        </p:nvSpPr>
        <p:spPr>
          <a:xfrm>
            <a:off x="8470900" y="3429000"/>
            <a:ext cx="2006600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4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1257300"/>
            <a:ext cx="3659188" cy="2171700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5483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7"/>
          <p:cNvSpPr>
            <a:spLocks noGrp="1"/>
          </p:cNvSpPr>
          <p:nvPr>
            <p:ph type="body" sz="quarter" idx="60" hasCustomPrompt="1"/>
          </p:nvPr>
        </p:nvSpPr>
        <p:spPr>
          <a:xfrm>
            <a:off x="1714500" y="3429000"/>
            <a:ext cx="1796344" cy="465667"/>
          </a:xfrm>
        </p:spPr>
        <p:txBody>
          <a:bodyPr tIns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2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8.00 – 9.00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3784601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 userDrawn="1"/>
        </p:nvCxnSpPr>
        <p:spPr>
          <a:xfrm flipV="1">
            <a:off x="8407401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1708015" y="3894667"/>
            <a:ext cx="1802829" cy="2506133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6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62" hasCustomPrompt="1"/>
          </p:nvPr>
        </p:nvSpPr>
        <p:spPr>
          <a:xfrm>
            <a:off x="4038541" y="3429000"/>
            <a:ext cx="1796344" cy="465667"/>
          </a:xfrm>
        </p:spPr>
        <p:txBody>
          <a:bodyPr tIns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2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8.00 – 9.00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63" hasCustomPrompt="1"/>
          </p:nvPr>
        </p:nvSpPr>
        <p:spPr>
          <a:xfrm>
            <a:off x="4025925" y="3894667"/>
            <a:ext cx="1808878" cy="2506133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6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64" hasCustomPrompt="1"/>
          </p:nvPr>
        </p:nvSpPr>
        <p:spPr>
          <a:xfrm>
            <a:off x="6347236" y="3429000"/>
            <a:ext cx="1796344" cy="465667"/>
          </a:xfrm>
        </p:spPr>
        <p:txBody>
          <a:bodyPr tIns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2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8.00 – 9.00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6334620" y="3894667"/>
            <a:ext cx="1808960" cy="2506133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6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668738" y="3429000"/>
            <a:ext cx="1796344" cy="465667"/>
          </a:xfrm>
        </p:spPr>
        <p:txBody>
          <a:bodyPr tIns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2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8.00 – 9.00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652659" y="3894667"/>
            <a:ext cx="1821576" cy="2506133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6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08015" y="1257300"/>
            <a:ext cx="4387986" cy="1102078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7" name="Прямая соединительная линия 26"/>
          <p:cNvCxnSpPr/>
          <p:nvPr userDrawn="1"/>
        </p:nvCxnSpPr>
        <p:spPr>
          <a:xfrm flipV="1">
            <a:off x="145909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 userDrawn="1"/>
        </p:nvCxnSpPr>
        <p:spPr>
          <a:xfrm flipV="1">
            <a:off x="10715979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1714500" y="2949224"/>
            <a:ext cx="1796344" cy="465667"/>
          </a:xfrm>
        </p:spPr>
        <p:txBody>
          <a:bodyPr tIns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6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4038541" y="2949224"/>
            <a:ext cx="1796344" cy="465667"/>
          </a:xfrm>
        </p:spPr>
        <p:txBody>
          <a:bodyPr tIns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6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70" hasCustomPrompt="1"/>
          </p:nvPr>
        </p:nvSpPr>
        <p:spPr>
          <a:xfrm>
            <a:off x="6347236" y="2949224"/>
            <a:ext cx="1796344" cy="465667"/>
          </a:xfrm>
        </p:spPr>
        <p:txBody>
          <a:bodyPr tIns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6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71" hasCustomPrompt="1"/>
          </p:nvPr>
        </p:nvSpPr>
        <p:spPr>
          <a:xfrm>
            <a:off x="8668738" y="2949224"/>
            <a:ext cx="1796344" cy="465667"/>
          </a:xfrm>
        </p:spPr>
        <p:txBody>
          <a:bodyPr tIns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6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4213032351"/>
      </p:ext>
    </p:extLst>
  </p:cSld>
  <p:clrMapOvr>
    <a:masterClrMapping/>
  </p:clrMapOvr>
  <p:transition spd="slow">
    <p:push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781802" y="2730505"/>
            <a:ext cx="2819403" cy="445294"/>
          </a:xfrm>
        </p:spPr>
        <p:txBody>
          <a:bodyPr tIns="64008" anchor="t" anchorCtr="0">
            <a:norm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56" hasCustomPrompt="1"/>
          </p:nvPr>
        </p:nvSpPr>
        <p:spPr>
          <a:xfrm>
            <a:off x="9601205" y="2730505"/>
            <a:ext cx="876293" cy="445294"/>
          </a:xfrm>
        </p:spPr>
        <p:txBody>
          <a:bodyPr tIns="64008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4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List</a:t>
            </a:r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6781802" y="3181751"/>
            <a:ext cx="2819403" cy="445294"/>
          </a:xfrm>
        </p:spPr>
        <p:txBody>
          <a:bodyPr tIns="64008" anchor="t" anchorCtr="0">
            <a:norm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9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9601205" y="3181751"/>
            <a:ext cx="876293" cy="445294"/>
          </a:xfrm>
        </p:spPr>
        <p:txBody>
          <a:bodyPr tIns="64008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4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List</a:t>
            </a:r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70" hasCustomPrompt="1"/>
          </p:nvPr>
        </p:nvSpPr>
        <p:spPr>
          <a:xfrm>
            <a:off x="6781802" y="3644901"/>
            <a:ext cx="2819403" cy="445294"/>
          </a:xfrm>
        </p:spPr>
        <p:txBody>
          <a:bodyPr tIns="64008" anchor="t" anchorCtr="0">
            <a:norm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71" hasCustomPrompt="1"/>
          </p:nvPr>
        </p:nvSpPr>
        <p:spPr>
          <a:xfrm>
            <a:off x="9601205" y="3644901"/>
            <a:ext cx="876293" cy="445294"/>
          </a:xfrm>
        </p:spPr>
        <p:txBody>
          <a:bodyPr tIns="64008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4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List</a:t>
            </a: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72" hasCustomPrompt="1"/>
          </p:nvPr>
        </p:nvSpPr>
        <p:spPr>
          <a:xfrm>
            <a:off x="6781802" y="4096151"/>
            <a:ext cx="2819403" cy="445294"/>
          </a:xfrm>
        </p:spPr>
        <p:txBody>
          <a:bodyPr tIns="64008" anchor="t" anchorCtr="0">
            <a:norm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73" hasCustomPrompt="1"/>
          </p:nvPr>
        </p:nvSpPr>
        <p:spPr>
          <a:xfrm>
            <a:off x="9601205" y="4096151"/>
            <a:ext cx="876293" cy="445294"/>
          </a:xfrm>
        </p:spPr>
        <p:txBody>
          <a:bodyPr tIns="64008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4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List</a:t>
            </a:r>
          </a:p>
        </p:txBody>
      </p:sp>
      <p:sp>
        <p:nvSpPr>
          <p:cNvPr id="22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6781800" y="1257300"/>
            <a:ext cx="3695699" cy="1473205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Рисунок 31"/>
          <p:cNvSpPr>
            <a:spLocks noGrp="1"/>
          </p:cNvSpPr>
          <p:nvPr>
            <p:ph type="pic" sz="quarter" idx="65"/>
          </p:nvPr>
        </p:nvSpPr>
        <p:spPr>
          <a:xfrm>
            <a:off x="1667436" y="1571625"/>
            <a:ext cx="3706252" cy="3714750"/>
          </a:xfrm>
          <a:custGeom>
            <a:avLst/>
            <a:gdLst>
              <a:gd name="connsiteX0" fmla="*/ 1857376 w 3706252"/>
              <a:gd name="connsiteY0" fmla="*/ 928687 h 3714750"/>
              <a:gd name="connsiteX1" fmla="*/ 928688 w 3706252"/>
              <a:gd name="connsiteY1" fmla="*/ 1857375 h 3714750"/>
              <a:gd name="connsiteX2" fmla="*/ 1857376 w 3706252"/>
              <a:gd name="connsiteY2" fmla="*/ 2786063 h 3714750"/>
              <a:gd name="connsiteX3" fmla="*/ 2786064 w 3706252"/>
              <a:gd name="connsiteY3" fmla="*/ 1857375 h 3714750"/>
              <a:gd name="connsiteX4" fmla="*/ 1857376 w 3706252"/>
              <a:gd name="connsiteY4" fmla="*/ 928687 h 3714750"/>
              <a:gd name="connsiteX5" fmla="*/ 1857375 w 3706252"/>
              <a:gd name="connsiteY5" fmla="*/ 0 h 3714750"/>
              <a:gd name="connsiteX6" fmla="*/ 3705161 w 3706252"/>
              <a:gd name="connsiteY6" fmla="*/ 1667469 h 3714750"/>
              <a:gd name="connsiteX7" fmla="*/ 3706252 w 3706252"/>
              <a:gd name="connsiteY7" fmla="*/ 1689083 h 3714750"/>
              <a:gd name="connsiteX8" fmla="*/ 3706252 w 3706252"/>
              <a:gd name="connsiteY8" fmla="*/ 2025667 h 3714750"/>
              <a:gd name="connsiteX9" fmla="*/ 3705161 w 3706252"/>
              <a:gd name="connsiteY9" fmla="*/ 2047281 h 3714750"/>
              <a:gd name="connsiteX10" fmla="*/ 1857375 w 3706252"/>
              <a:gd name="connsiteY10" fmla="*/ 3714750 h 3714750"/>
              <a:gd name="connsiteX11" fmla="*/ 0 w 3706252"/>
              <a:gd name="connsiteY11" fmla="*/ 1857375 h 3714750"/>
              <a:gd name="connsiteX12" fmla="*/ 1857375 w 3706252"/>
              <a:gd name="connsiteY12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06252" h="3714750">
                <a:moveTo>
                  <a:pt x="1857376" y="928687"/>
                </a:moveTo>
                <a:cubicBezTo>
                  <a:pt x="1344476" y="928687"/>
                  <a:pt x="928688" y="1344475"/>
                  <a:pt x="928688" y="1857375"/>
                </a:cubicBezTo>
                <a:cubicBezTo>
                  <a:pt x="928688" y="2370275"/>
                  <a:pt x="1344476" y="2786063"/>
                  <a:pt x="1857376" y="2786063"/>
                </a:cubicBezTo>
                <a:cubicBezTo>
                  <a:pt x="2370276" y="2786063"/>
                  <a:pt x="2786064" y="2370275"/>
                  <a:pt x="2786064" y="1857375"/>
                </a:cubicBezTo>
                <a:cubicBezTo>
                  <a:pt x="2786064" y="1344475"/>
                  <a:pt x="2370276" y="928687"/>
                  <a:pt x="1857376" y="928687"/>
                </a:cubicBezTo>
                <a:close/>
                <a:moveTo>
                  <a:pt x="1857375" y="0"/>
                </a:moveTo>
                <a:cubicBezTo>
                  <a:pt x="2819062" y="0"/>
                  <a:pt x="3610044" y="730877"/>
                  <a:pt x="3705161" y="1667469"/>
                </a:cubicBezTo>
                <a:lnTo>
                  <a:pt x="3706252" y="1689083"/>
                </a:lnTo>
                <a:lnTo>
                  <a:pt x="3706252" y="2025667"/>
                </a:lnTo>
                <a:lnTo>
                  <a:pt x="3705161" y="2047281"/>
                </a:lnTo>
                <a:cubicBezTo>
                  <a:pt x="3610044" y="2983874"/>
                  <a:pt x="2819062" y="3714750"/>
                  <a:pt x="1857375" y="3714750"/>
                </a:cubicBezTo>
                <a:cubicBezTo>
                  <a:pt x="831575" y="3714750"/>
                  <a:pt x="0" y="2883175"/>
                  <a:pt x="0" y="1857375"/>
                </a:cubicBezTo>
                <a:cubicBezTo>
                  <a:pt x="0" y="831575"/>
                  <a:pt x="831575" y="0"/>
                  <a:pt x="1857375" y="0"/>
                </a:cubicBez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1236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83333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83333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333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83333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300"/>
                  </p:stCondLst>
                  <p:iterate type="wd">
                    <p:tmPct val="2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83333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iterate type="wd">
                    <p:tmPct val="2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" presetClass="entr" presetSubtype="4" decel="83333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500"/>
                  </p:stCondLst>
                  <p:iterate type="wd">
                    <p:tmPct val="2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" presetClass="entr" presetSubtype="4" decel="83333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600"/>
                  </p:stCondLst>
                  <p:iterate type="wd">
                    <p:tmPct val="2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2" presetClass="entr" presetSubtype="4" decel="83333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16091" y="2730505"/>
            <a:ext cx="2819403" cy="445294"/>
          </a:xfrm>
        </p:spPr>
        <p:txBody>
          <a:bodyPr tIns="64008" anchor="t" anchorCtr="0">
            <a:norm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56" hasCustomPrompt="1"/>
          </p:nvPr>
        </p:nvSpPr>
        <p:spPr>
          <a:xfrm>
            <a:off x="4535494" y="2730505"/>
            <a:ext cx="876293" cy="445294"/>
          </a:xfrm>
        </p:spPr>
        <p:txBody>
          <a:bodyPr tIns="64008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4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List</a:t>
            </a:r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1716091" y="3181751"/>
            <a:ext cx="2819403" cy="445294"/>
          </a:xfrm>
        </p:spPr>
        <p:txBody>
          <a:bodyPr tIns="64008" anchor="t" anchorCtr="0">
            <a:norm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9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4535494" y="3181751"/>
            <a:ext cx="876293" cy="445294"/>
          </a:xfrm>
        </p:spPr>
        <p:txBody>
          <a:bodyPr tIns="64008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4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List</a:t>
            </a:r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70" hasCustomPrompt="1"/>
          </p:nvPr>
        </p:nvSpPr>
        <p:spPr>
          <a:xfrm>
            <a:off x="1716091" y="3644901"/>
            <a:ext cx="2819403" cy="445294"/>
          </a:xfrm>
        </p:spPr>
        <p:txBody>
          <a:bodyPr tIns="64008" anchor="t" anchorCtr="0">
            <a:norm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71" hasCustomPrompt="1"/>
          </p:nvPr>
        </p:nvSpPr>
        <p:spPr>
          <a:xfrm>
            <a:off x="4535494" y="3644901"/>
            <a:ext cx="876293" cy="445294"/>
          </a:xfrm>
        </p:spPr>
        <p:txBody>
          <a:bodyPr tIns="64008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4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List</a:t>
            </a: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72" hasCustomPrompt="1"/>
          </p:nvPr>
        </p:nvSpPr>
        <p:spPr>
          <a:xfrm>
            <a:off x="1716091" y="4096151"/>
            <a:ext cx="2819403" cy="445294"/>
          </a:xfrm>
        </p:spPr>
        <p:txBody>
          <a:bodyPr tIns="64008" anchor="t" anchorCtr="0">
            <a:norm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73" hasCustomPrompt="1"/>
          </p:nvPr>
        </p:nvSpPr>
        <p:spPr>
          <a:xfrm>
            <a:off x="4535494" y="4096151"/>
            <a:ext cx="876293" cy="445294"/>
          </a:xfrm>
        </p:spPr>
        <p:txBody>
          <a:bodyPr tIns="64008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4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List</a:t>
            </a:r>
          </a:p>
        </p:txBody>
      </p:sp>
      <p:sp>
        <p:nvSpPr>
          <p:cNvPr id="22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6089" y="1257300"/>
            <a:ext cx="3695699" cy="1473205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Рисунок 31"/>
          <p:cNvSpPr>
            <a:spLocks noGrp="1"/>
          </p:cNvSpPr>
          <p:nvPr>
            <p:ph type="pic" sz="quarter" idx="65"/>
          </p:nvPr>
        </p:nvSpPr>
        <p:spPr>
          <a:xfrm>
            <a:off x="6783948" y="1571625"/>
            <a:ext cx="3706252" cy="3714750"/>
          </a:xfrm>
          <a:custGeom>
            <a:avLst/>
            <a:gdLst>
              <a:gd name="connsiteX0" fmla="*/ 1857376 w 3706252"/>
              <a:gd name="connsiteY0" fmla="*/ 928687 h 3714750"/>
              <a:gd name="connsiteX1" fmla="*/ 928688 w 3706252"/>
              <a:gd name="connsiteY1" fmla="*/ 1857375 h 3714750"/>
              <a:gd name="connsiteX2" fmla="*/ 1857376 w 3706252"/>
              <a:gd name="connsiteY2" fmla="*/ 2786063 h 3714750"/>
              <a:gd name="connsiteX3" fmla="*/ 2786064 w 3706252"/>
              <a:gd name="connsiteY3" fmla="*/ 1857375 h 3714750"/>
              <a:gd name="connsiteX4" fmla="*/ 1857376 w 3706252"/>
              <a:gd name="connsiteY4" fmla="*/ 928687 h 3714750"/>
              <a:gd name="connsiteX5" fmla="*/ 1857375 w 3706252"/>
              <a:gd name="connsiteY5" fmla="*/ 0 h 3714750"/>
              <a:gd name="connsiteX6" fmla="*/ 3705161 w 3706252"/>
              <a:gd name="connsiteY6" fmla="*/ 1667469 h 3714750"/>
              <a:gd name="connsiteX7" fmla="*/ 3706252 w 3706252"/>
              <a:gd name="connsiteY7" fmla="*/ 1689083 h 3714750"/>
              <a:gd name="connsiteX8" fmla="*/ 3706252 w 3706252"/>
              <a:gd name="connsiteY8" fmla="*/ 2025667 h 3714750"/>
              <a:gd name="connsiteX9" fmla="*/ 3705161 w 3706252"/>
              <a:gd name="connsiteY9" fmla="*/ 2047281 h 3714750"/>
              <a:gd name="connsiteX10" fmla="*/ 1857375 w 3706252"/>
              <a:gd name="connsiteY10" fmla="*/ 3714750 h 3714750"/>
              <a:gd name="connsiteX11" fmla="*/ 0 w 3706252"/>
              <a:gd name="connsiteY11" fmla="*/ 1857375 h 3714750"/>
              <a:gd name="connsiteX12" fmla="*/ 1857375 w 3706252"/>
              <a:gd name="connsiteY12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06252" h="3714750">
                <a:moveTo>
                  <a:pt x="1857376" y="928687"/>
                </a:moveTo>
                <a:cubicBezTo>
                  <a:pt x="1344476" y="928687"/>
                  <a:pt x="928688" y="1344475"/>
                  <a:pt x="928688" y="1857375"/>
                </a:cubicBezTo>
                <a:cubicBezTo>
                  <a:pt x="928688" y="2370275"/>
                  <a:pt x="1344476" y="2786063"/>
                  <a:pt x="1857376" y="2786063"/>
                </a:cubicBezTo>
                <a:cubicBezTo>
                  <a:pt x="2370276" y="2786063"/>
                  <a:pt x="2786064" y="2370275"/>
                  <a:pt x="2786064" y="1857375"/>
                </a:cubicBezTo>
                <a:cubicBezTo>
                  <a:pt x="2786064" y="1344475"/>
                  <a:pt x="2370276" y="928687"/>
                  <a:pt x="1857376" y="928687"/>
                </a:cubicBezTo>
                <a:close/>
                <a:moveTo>
                  <a:pt x="1857375" y="0"/>
                </a:moveTo>
                <a:cubicBezTo>
                  <a:pt x="2819062" y="0"/>
                  <a:pt x="3610044" y="730877"/>
                  <a:pt x="3705161" y="1667469"/>
                </a:cubicBezTo>
                <a:lnTo>
                  <a:pt x="3706252" y="1689083"/>
                </a:lnTo>
                <a:lnTo>
                  <a:pt x="3706252" y="2025667"/>
                </a:lnTo>
                <a:lnTo>
                  <a:pt x="3705161" y="2047281"/>
                </a:lnTo>
                <a:cubicBezTo>
                  <a:pt x="3610044" y="2983874"/>
                  <a:pt x="2819062" y="3714750"/>
                  <a:pt x="1857375" y="3714750"/>
                </a:cubicBezTo>
                <a:cubicBezTo>
                  <a:pt x="831575" y="3714750"/>
                  <a:pt x="0" y="2883175"/>
                  <a:pt x="0" y="1857375"/>
                </a:cubicBezTo>
                <a:cubicBezTo>
                  <a:pt x="0" y="831575"/>
                  <a:pt x="831575" y="0"/>
                  <a:pt x="1857375" y="0"/>
                </a:cubicBez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0548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83333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83333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333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83333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300"/>
                  </p:stCondLst>
                  <p:iterate type="wd">
                    <p:tmPct val="2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83333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iterate type="wd">
                    <p:tmPct val="2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" presetClass="entr" presetSubtype="4" decel="83333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500"/>
                  </p:stCondLst>
                  <p:iterate type="wd">
                    <p:tmPct val="2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" presetClass="entr" presetSubtype="4" decel="83333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600"/>
                  </p:stCondLst>
                  <p:iterate type="wd">
                    <p:tmPct val="2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2" presetClass="entr" presetSubtype="4" decel="83333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75"/>
          </p:nvPr>
        </p:nvSpPr>
        <p:spPr>
          <a:xfrm>
            <a:off x="3279244" y="914400"/>
            <a:ext cx="2819401" cy="2514599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76"/>
          </p:nvPr>
        </p:nvSpPr>
        <p:spPr>
          <a:xfrm>
            <a:off x="3279244" y="3431811"/>
            <a:ext cx="2819401" cy="2540011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27" name="Рисунок 4"/>
          <p:cNvSpPr>
            <a:spLocks noGrp="1"/>
          </p:cNvSpPr>
          <p:nvPr>
            <p:ph type="pic" sz="quarter" idx="78"/>
          </p:nvPr>
        </p:nvSpPr>
        <p:spPr>
          <a:xfrm>
            <a:off x="6095394" y="3431813"/>
            <a:ext cx="2819401" cy="2540009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28" name="Рисунок 4"/>
          <p:cNvSpPr>
            <a:spLocks noGrp="1"/>
          </p:cNvSpPr>
          <p:nvPr>
            <p:ph type="pic" sz="quarter" idx="79"/>
          </p:nvPr>
        </p:nvSpPr>
        <p:spPr>
          <a:xfrm>
            <a:off x="6095394" y="914997"/>
            <a:ext cx="5334606" cy="2521389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8922661" y="3431811"/>
            <a:ext cx="2510438" cy="2540011"/>
          </a:xfrm>
        </p:spPr>
        <p:txBody>
          <a:bodyPr tIns="73152" anchor="ctr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800" b="0" spc="299" baseline="0">
                <a:solidFill>
                  <a:schemeClr val="tx1">
                    <a:alpha val="4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NEXT SLIDE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762000" y="1257300"/>
            <a:ext cx="4611689" cy="2171700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68148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8" grpId="0"/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762000" y="1257300"/>
            <a:ext cx="4611689" cy="2174520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1" name="Рисунок 4"/>
          <p:cNvSpPr>
            <a:spLocks noGrp="1"/>
          </p:cNvSpPr>
          <p:nvPr>
            <p:ph type="pic" sz="quarter" idx="75"/>
          </p:nvPr>
        </p:nvSpPr>
        <p:spPr>
          <a:xfrm>
            <a:off x="3279244" y="914400"/>
            <a:ext cx="2819401" cy="2514599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22" name="Рисунок 4"/>
          <p:cNvSpPr>
            <a:spLocks noGrp="1"/>
          </p:cNvSpPr>
          <p:nvPr>
            <p:ph type="pic" sz="quarter" idx="79"/>
          </p:nvPr>
        </p:nvSpPr>
        <p:spPr>
          <a:xfrm>
            <a:off x="6095394" y="914997"/>
            <a:ext cx="5334606" cy="5056825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80"/>
          </p:nvPr>
        </p:nvSpPr>
        <p:spPr>
          <a:xfrm>
            <a:off x="3279244" y="3428999"/>
            <a:ext cx="2819401" cy="2542823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8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257300"/>
            <a:ext cx="12992101" cy="4343400"/>
          </a:xfrm>
          <a:noFill/>
        </p:spPr>
        <p:txBody>
          <a:bodyPr tIns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800" b="0" spc="6000" baseline="0">
                <a:solidFill>
                  <a:schemeClr val="tx1">
                    <a:alpha val="5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Intro</a:t>
            </a:r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60" hasCustomPrompt="1"/>
          </p:nvPr>
        </p:nvSpPr>
        <p:spPr>
          <a:xfrm>
            <a:off x="6781800" y="3429000"/>
            <a:ext cx="3695700" cy="2171700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4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0" y="2286000"/>
            <a:ext cx="4381500" cy="3314700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HELLO</a:t>
            </a:r>
            <a:br>
              <a:rPr lang="en-US" dirty="0"/>
            </a:br>
            <a:r>
              <a:rPr lang="en-US" dirty="0"/>
              <a:t>WORLD.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300"/>
                  </p:stCondLst>
                  <p:iterate type="lt">
                    <p:tmPct val="2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Рисунок 13"/>
          <p:cNvSpPr>
            <a:spLocks noGrp="1"/>
          </p:cNvSpPr>
          <p:nvPr>
            <p:ph type="pic" sz="quarter" idx="27" hasCustomPrompt="1"/>
          </p:nvPr>
        </p:nvSpPr>
        <p:spPr>
          <a:xfrm>
            <a:off x="6647634" y="1260092"/>
            <a:ext cx="7535545" cy="7421526"/>
          </a:xfrm>
          <a:prstGeom prst="donut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" baseline="0"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14500" y="1279263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9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2002368"/>
            <a:ext cx="3659188" cy="1985700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1724103" y="3988067"/>
            <a:ext cx="3649585" cy="1612632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72" hasCustomPrompt="1"/>
          </p:nvPr>
        </p:nvSpPr>
        <p:spPr>
          <a:xfrm>
            <a:off x="1724103" y="5622663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74" hasCustomPrompt="1"/>
          </p:nvPr>
        </p:nvSpPr>
        <p:spPr>
          <a:xfrm>
            <a:off x="2210676" y="5622663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75" hasCustomPrompt="1"/>
          </p:nvPr>
        </p:nvSpPr>
        <p:spPr>
          <a:xfrm>
            <a:off x="2697250" y="5622663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2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Рисунок 13"/>
          <p:cNvSpPr>
            <a:spLocks noGrp="1"/>
          </p:cNvSpPr>
          <p:nvPr>
            <p:ph type="pic" sz="quarter" idx="27" hasCustomPrompt="1"/>
          </p:nvPr>
        </p:nvSpPr>
        <p:spPr>
          <a:xfrm>
            <a:off x="6662078" y="-5582273"/>
            <a:ext cx="7535545" cy="7421526"/>
          </a:xfrm>
          <a:prstGeom prst="donu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6816577" y="3251695"/>
            <a:ext cx="1440347" cy="902515"/>
          </a:xfrm>
          <a:noFill/>
        </p:spPr>
        <p:txBody>
          <a:bodyPr anchor="ctr">
            <a:noAutofit/>
          </a:bodyPr>
          <a:lstStyle>
            <a:lvl1pPr marL="0" marR="0" indent="0" algn="ctr" defTabSz="447247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8977899" y="3251695"/>
            <a:ext cx="1439144" cy="902515"/>
          </a:xfrm>
          <a:noFill/>
        </p:spPr>
        <p:txBody>
          <a:bodyPr anchor="ctr">
            <a:noAutofit/>
          </a:bodyPr>
          <a:lstStyle>
            <a:lvl1pPr marL="0" marR="0" indent="0" algn="ctr" defTabSz="447247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6816577" y="4335185"/>
            <a:ext cx="1440347" cy="901719"/>
          </a:xfrm>
          <a:noFill/>
        </p:spPr>
        <p:txBody>
          <a:bodyPr anchor="ctr">
            <a:noAutofit/>
          </a:bodyPr>
          <a:lstStyle>
            <a:lvl1pPr marL="0" marR="0" indent="0" algn="ctr" defTabSz="447247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8977899" y="4335185"/>
            <a:ext cx="1439143" cy="901718"/>
          </a:xfrm>
          <a:noFill/>
        </p:spPr>
        <p:txBody>
          <a:bodyPr anchor="ctr">
            <a:noAutofit/>
          </a:bodyPr>
          <a:lstStyle>
            <a:lvl1pPr marL="0" marR="0" indent="0" algn="ctr" defTabSz="447247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14500" y="1279263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2002368"/>
            <a:ext cx="3659188" cy="1985700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1724103" y="3988067"/>
            <a:ext cx="3649585" cy="1612632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351078634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4"/>
          <p:cNvSpPr>
            <a:spLocks noGrp="1"/>
          </p:cNvSpPr>
          <p:nvPr>
            <p:ph type="pic" sz="quarter" idx="65"/>
          </p:nvPr>
        </p:nvSpPr>
        <p:spPr>
          <a:xfrm>
            <a:off x="4416357" y="0"/>
            <a:ext cx="7775643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4611688" cy="5943600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762000" y="1980404"/>
            <a:ext cx="2992688" cy="3620296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2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762000" y="1257300"/>
            <a:ext cx="29926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</p:spTree>
    <p:extLst>
      <p:ext uri="{BB962C8B-B14F-4D97-AF65-F5344CB8AC3E}">
        <p14:creationId xmlns:p14="http://schemas.microsoft.com/office/powerpoint/2010/main" val="474063097"/>
      </p:ext>
    </p:extLst>
  </p:cSld>
  <p:clrMapOvr>
    <a:masterClrMapping/>
  </p:clrMapOvr>
  <p:transition spd="slow">
    <p:comb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143375" y="1915202"/>
            <a:ext cx="6334125" cy="87562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1714500" y="1915202"/>
            <a:ext cx="1903343" cy="2282243"/>
          </a:xfrm>
          <a:noFill/>
          <a:ln w="3175">
            <a:noFill/>
          </a:ln>
        </p:spPr>
        <p:txBody>
          <a:bodyPr tIns="0" bIns="3840480" anchor="t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800" b="0" baseline="0">
                <a:solidFill>
                  <a:schemeClr val="accent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4143375" y="2790824"/>
            <a:ext cx="6334125" cy="1406621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2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410015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5" grpId="0" build="p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2937429" y="3435889"/>
            <a:ext cx="6334125" cy="87562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5131076" y="1257301"/>
            <a:ext cx="1903343" cy="2171700"/>
          </a:xfrm>
          <a:noFill/>
          <a:ln w="3175">
            <a:noFill/>
          </a:ln>
        </p:spPr>
        <p:txBody>
          <a:bodyPr tIns="0" bIns="3840480" anchor="t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800" b="0" baseline="0">
                <a:solidFill>
                  <a:schemeClr val="accent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937429" y="4311511"/>
            <a:ext cx="6334125" cy="1289189"/>
          </a:xfrm>
        </p:spPr>
        <p:txBody>
          <a:bodyPr tIns="73152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2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27137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5" grpId="0" build="p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>
          <a:xfrm>
            <a:off x="0" y="2117"/>
            <a:ext cx="6096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Рисунок 185"/>
          <p:cNvSpPr>
            <a:spLocks noGrp="1"/>
          </p:cNvSpPr>
          <p:nvPr>
            <p:ph type="pic" sz="quarter" idx="83"/>
          </p:nvPr>
        </p:nvSpPr>
        <p:spPr>
          <a:xfrm>
            <a:off x="5355286" y="3156159"/>
            <a:ext cx="740586" cy="728479"/>
          </a:xfrm>
          <a:custGeom>
            <a:avLst/>
            <a:gdLst/>
            <a:ahLst/>
            <a:cxnLst/>
            <a:rect l="l" t="t" r="r" b="b"/>
            <a:pathLst>
              <a:path w="1321365" h="1299763">
                <a:moveTo>
                  <a:pt x="661582" y="244831"/>
                </a:moveTo>
                <a:cubicBezTo>
                  <a:pt x="556569" y="244831"/>
                  <a:pt x="468058" y="284436"/>
                  <a:pt x="396049" y="363646"/>
                </a:cubicBezTo>
                <a:cubicBezTo>
                  <a:pt x="324040" y="442856"/>
                  <a:pt x="288036" y="538568"/>
                  <a:pt x="288036" y="650782"/>
                </a:cubicBezTo>
                <a:cubicBezTo>
                  <a:pt x="288036" y="762996"/>
                  <a:pt x="324040" y="858408"/>
                  <a:pt x="396049" y="937017"/>
                </a:cubicBezTo>
                <a:cubicBezTo>
                  <a:pt x="468058" y="1015627"/>
                  <a:pt x="556569" y="1054932"/>
                  <a:pt x="661582" y="1054932"/>
                </a:cubicBezTo>
                <a:cubicBezTo>
                  <a:pt x="766595" y="1054932"/>
                  <a:pt x="855106" y="1015627"/>
                  <a:pt x="927115" y="937017"/>
                </a:cubicBezTo>
                <a:cubicBezTo>
                  <a:pt x="999124" y="858408"/>
                  <a:pt x="1035129" y="762996"/>
                  <a:pt x="1035129" y="650782"/>
                </a:cubicBezTo>
                <a:cubicBezTo>
                  <a:pt x="1035129" y="538568"/>
                  <a:pt x="999124" y="442856"/>
                  <a:pt x="927115" y="363646"/>
                </a:cubicBezTo>
                <a:cubicBezTo>
                  <a:pt x="855106" y="284436"/>
                  <a:pt x="766595" y="244831"/>
                  <a:pt x="661582" y="244831"/>
                </a:cubicBezTo>
                <a:close/>
                <a:moveTo>
                  <a:pt x="660682" y="0"/>
                </a:moveTo>
                <a:cubicBezTo>
                  <a:pt x="846705" y="0"/>
                  <a:pt x="1003325" y="62108"/>
                  <a:pt x="1130541" y="186324"/>
                </a:cubicBezTo>
                <a:cubicBezTo>
                  <a:pt x="1257757" y="310539"/>
                  <a:pt x="1321365" y="465058"/>
                  <a:pt x="1321365" y="649882"/>
                </a:cubicBezTo>
                <a:cubicBezTo>
                  <a:pt x="1321365" y="834705"/>
                  <a:pt x="1257757" y="989224"/>
                  <a:pt x="1130541" y="1113439"/>
                </a:cubicBezTo>
                <a:cubicBezTo>
                  <a:pt x="1003325" y="1237655"/>
                  <a:pt x="846705" y="1299763"/>
                  <a:pt x="660682" y="1299763"/>
                </a:cubicBezTo>
                <a:cubicBezTo>
                  <a:pt x="474659" y="1299763"/>
                  <a:pt x="318039" y="1237655"/>
                  <a:pt x="190823" y="1113439"/>
                </a:cubicBezTo>
                <a:cubicBezTo>
                  <a:pt x="63608" y="989224"/>
                  <a:pt x="0" y="834705"/>
                  <a:pt x="0" y="649882"/>
                </a:cubicBezTo>
                <a:cubicBezTo>
                  <a:pt x="0" y="465058"/>
                  <a:pt x="63608" y="310539"/>
                  <a:pt x="190823" y="186324"/>
                </a:cubicBezTo>
                <a:cubicBezTo>
                  <a:pt x="318039" y="62108"/>
                  <a:pt x="474659" y="0"/>
                  <a:pt x="660682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marR="0" indent="0" algn="ctr" defTabSz="447247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23" name="Рисунок 188"/>
          <p:cNvSpPr>
            <a:spLocks noGrp="1"/>
          </p:cNvSpPr>
          <p:nvPr>
            <p:ph type="pic" sz="quarter" idx="86"/>
          </p:nvPr>
        </p:nvSpPr>
        <p:spPr>
          <a:xfrm>
            <a:off x="6097590" y="3165264"/>
            <a:ext cx="616482" cy="705271"/>
          </a:xfrm>
          <a:custGeom>
            <a:avLst/>
            <a:gdLst/>
            <a:ahLst/>
            <a:cxnLst/>
            <a:rect l="l" t="t" r="r" b="b"/>
            <a:pathLst>
              <a:path w="1099938" h="1258357">
                <a:moveTo>
                  <a:pt x="280835" y="241230"/>
                </a:moveTo>
                <a:lnTo>
                  <a:pt x="280835" y="613877"/>
                </a:lnTo>
                <a:lnTo>
                  <a:pt x="486061" y="613877"/>
                </a:lnTo>
                <a:cubicBezTo>
                  <a:pt x="582073" y="613877"/>
                  <a:pt x="647481" y="598275"/>
                  <a:pt x="682285" y="567071"/>
                </a:cubicBezTo>
                <a:cubicBezTo>
                  <a:pt x="717090" y="535867"/>
                  <a:pt x="734492" y="486361"/>
                  <a:pt x="734492" y="418552"/>
                </a:cubicBezTo>
                <a:cubicBezTo>
                  <a:pt x="734492" y="350744"/>
                  <a:pt x="716490" y="304238"/>
                  <a:pt x="680485" y="279035"/>
                </a:cubicBezTo>
                <a:cubicBezTo>
                  <a:pt x="644481" y="253832"/>
                  <a:pt x="581473" y="241230"/>
                  <a:pt x="491461" y="241230"/>
                </a:cubicBezTo>
                <a:close/>
                <a:moveTo>
                  <a:pt x="0" y="0"/>
                </a:moveTo>
                <a:lnTo>
                  <a:pt x="477060" y="0"/>
                </a:lnTo>
                <a:cubicBezTo>
                  <a:pt x="672684" y="0"/>
                  <a:pt x="812202" y="33004"/>
                  <a:pt x="895612" y="99012"/>
                </a:cubicBezTo>
                <a:cubicBezTo>
                  <a:pt x="979022" y="165021"/>
                  <a:pt x="1020728" y="271234"/>
                  <a:pt x="1020728" y="417652"/>
                </a:cubicBezTo>
                <a:cubicBezTo>
                  <a:pt x="1020728" y="619277"/>
                  <a:pt x="940918" y="749494"/>
                  <a:pt x="781298" y="808301"/>
                </a:cubicBezTo>
                <a:lnTo>
                  <a:pt x="1099938" y="1258357"/>
                </a:lnTo>
                <a:lnTo>
                  <a:pt x="754294" y="1258357"/>
                </a:lnTo>
                <a:lnTo>
                  <a:pt x="475259" y="856907"/>
                </a:lnTo>
                <a:lnTo>
                  <a:pt x="280835" y="856907"/>
                </a:lnTo>
                <a:lnTo>
                  <a:pt x="280835" y="1258357"/>
                </a:lnTo>
                <a:lnTo>
                  <a:pt x="0" y="125835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anchor="ctr">
            <a:noAutofit/>
          </a:bodyPr>
          <a:lstStyle>
            <a:lvl1pPr marL="0" marR="0" indent="0" algn="ctr" defTabSz="447247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762000" y="1279262"/>
            <a:ext cx="4611688" cy="4321438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8000" b="0" baseline="0">
                <a:solidFill>
                  <a:schemeClr val="bg2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YES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87" hasCustomPrompt="1"/>
          </p:nvPr>
        </p:nvSpPr>
        <p:spPr>
          <a:xfrm>
            <a:off x="6781799" y="1279262"/>
            <a:ext cx="4642283" cy="4321438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80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61454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nimBg="1"/>
      <p:bldP spid="23" grpId="0" build="p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iterate type="lt">
                    <p:tmPct val="2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0"/>
                  </p:stCondLst>
                  <p:iterate type="lt">
                    <p:tmPct val="2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Рисунок 4"/>
          <p:cNvSpPr>
            <a:spLocks noGrp="1"/>
          </p:cNvSpPr>
          <p:nvPr>
            <p:ph type="pic" sz="quarter" idx="77"/>
          </p:nvPr>
        </p:nvSpPr>
        <p:spPr>
          <a:xfrm>
            <a:off x="0" y="0"/>
            <a:ext cx="12191999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135" hasCustomPrompt="1"/>
          </p:nvPr>
        </p:nvSpPr>
        <p:spPr>
          <a:xfrm>
            <a:off x="3544092" y="1279263"/>
            <a:ext cx="5062992" cy="723104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0" y="2002368"/>
            <a:ext cx="8762999" cy="2931580"/>
          </a:xfrm>
        </p:spPr>
        <p:txBody>
          <a:bodyPr tIns="0" bIns="91440" anchor="ctr" anchorCtr="0"/>
          <a:lstStyle>
            <a:lvl1pPr algn="ctr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714500" y="2781300"/>
            <a:ext cx="2781300" cy="2705100"/>
          </a:xfrm>
          <a:noFill/>
        </p:spPr>
        <p:txBody>
          <a:bodyPr tIns="18288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800" b="0" baseline="0">
                <a:solidFill>
                  <a:schemeClr val="tx1">
                    <a:alpha val="1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4686301" y="2781300"/>
            <a:ext cx="2819401" cy="2705100"/>
          </a:xfrm>
          <a:noFill/>
        </p:spPr>
        <p:txBody>
          <a:bodyPr tIns="18288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800" b="0" baseline="0">
                <a:solidFill>
                  <a:schemeClr val="tx1">
                    <a:alpha val="1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639050" y="2781300"/>
            <a:ext cx="2838450" cy="2705100"/>
          </a:xfrm>
          <a:noFill/>
        </p:spPr>
        <p:txBody>
          <a:bodyPr tIns="18288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800" b="0" baseline="0">
                <a:solidFill>
                  <a:schemeClr val="tx1">
                    <a:alpha val="1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9" hasCustomPrompt="1"/>
          </p:nvPr>
        </p:nvSpPr>
        <p:spPr>
          <a:xfrm>
            <a:off x="1714500" y="3429007"/>
            <a:ext cx="2781300" cy="914399"/>
          </a:xfrm>
        </p:spPr>
        <p:txBody>
          <a:bodyPr tIns="0" bIns="146304" anchor="b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4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64" hasCustomPrompt="1"/>
          </p:nvPr>
        </p:nvSpPr>
        <p:spPr>
          <a:xfrm>
            <a:off x="4686300" y="3429007"/>
            <a:ext cx="2819401" cy="914399"/>
          </a:xfrm>
        </p:spPr>
        <p:txBody>
          <a:bodyPr tIns="0" bIns="146304" anchor="b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4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subtitle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7639049" y="3429007"/>
            <a:ext cx="2838451" cy="914399"/>
          </a:xfrm>
        </p:spPr>
        <p:txBody>
          <a:bodyPr tIns="0" bIns="146304" anchor="b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4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subtitle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14500" y="1279263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2002368"/>
            <a:ext cx="3659188" cy="1426632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6791402" y="1257301"/>
            <a:ext cx="3686097" cy="1123950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91347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-1" y="2286000"/>
            <a:ext cx="12192001" cy="2514600"/>
          </a:xfrm>
          <a:noFill/>
        </p:spPr>
        <p:txBody>
          <a:bodyPr tIns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800" b="0" spc="0" baseline="0">
                <a:solidFill>
                  <a:schemeClr val="tx1">
                    <a:alpha val="2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TIMELINE</a:t>
            </a:r>
          </a:p>
        </p:txBody>
      </p:sp>
      <p:sp>
        <p:nvSpPr>
          <p:cNvPr id="11" name="Рисунок 4"/>
          <p:cNvSpPr>
            <a:spLocks noGrp="1"/>
          </p:cNvSpPr>
          <p:nvPr>
            <p:ph type="pic" sz="quarter" idx="83"/>
          </p:nvPr>
        </p:nvSpPr>
        <p:spPr>
          <a:xfrm>
            <a:off x="1866900" y="1143010"/>
            <a:ext cx="3505200" cy="2286001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6096000" y="1143000"/>
            <a:ext cx="0" cy="571500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 userDrawn="1"/>
        </p:nvCxnSpPr>
        <p:spPr>
          <a:xfrm flipH="1">
            <a:off x="6096006" y="2290762"/>
            <a:ext cx="366713" cy="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93" hasCustomPrompt="1"/>
          </p:nvPr>
        </p:nvSpPr>
        <p:spPr>
          <a:xfrm>
            <a:off x="6781807" y="1740694"/>
            <a:ext cx="3543300" cy="316706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110"/>
          </p:nvPr>
        </p:nvSpPr>
        <p:spPr>
          <a:xfrm>
            <a:off x="6781807" y="2057410"/>
            <a:ext cx="3543300" cy="1149581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 b="0" spc="0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Рисунок 4"/>
          <p:cNvSpPr>
            <a:spLocks noGrp="1"/>
          </p:cNvSpPr>
          <p:nvPr>
            <p:ph type="pic" sz="quarter" idx="111"/>
          </p:nvPr>
        </p:nvSpPr>
        <p:spPr>
          <a:xfrm>
            <a:off x="6781807" y="3435585"/>
            <a:ext cx="3543300" cy="2279418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cxnSp>
        <p:nvCxnSpPr>
          <p:cNvPr id="24" name="Прямая соединительная линия 23"/>
          <p:cNvCxnSpPr/>
          <p:nvPr userDrawn="1"/>
        </p:nvCxnSpPr>
        <p:spPr>
          <a:xfrm flipH="1">
            <a:off x="5727708" y="4570645"/>
            <a:ext cx="366713" cy="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Текст 7"/>
          <p:cNvSpPr>
            <a:spLocks noGrp="1"/>
          </p:cNvSpPr>
          <p:nvPr>
            <p:ph type="body" sz="quarter" idx="112" hasCustomPrompt="1"/>
          </p:nvPr>
        </p:nvSpPr>
        <p:spPr>
          <a:xfrm>
            <a:off x="1866906" y="4021373"/>
            <a:ext cx="3505201" cy="324304"/>
          </a:xfrm>
        </p:spPr>
        <p:txBody>
          <a:bodyPr tIns="0" bIns="0" anchor="t" anchorCtr="0">
            <a:no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113"/>
          </p:nvPr>
        </p:nvSpPr>
        <p:spPr>
          <a:xfrm>
            <a:off x="1866909" y="4345676"/>
            <a:ext cx="3505993" cy="1140726"/>
          </a:xfrm>
        </p:spPr>
        <p:txBody>
          <a:bodyPr tIns="0" bIns="0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000" b="0" spc="0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3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2" presetClass="entr" presetSubtype="4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5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5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5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-1" y="2286000"/>
            <a:ext cx="12192001" cy="2514600"/>
          </a:xfrm>
          <a:noFill/>
        </p:spPr>
        <p:txBody>
          <a:bodyPr tIns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800" b="0" spc="0" baseline="0">
                <a:solidFill>
                  <a:schemeClr val="tx1">
                    <a:alpha val="2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TIMELINE</a:t>
            </a:r>
          </a:p>
        </p:txBody>
      </p:sp>
      <p:sp>
        <p:nvSpPr>
          <p:cNvPr id="11" name="Рисунок 4"/>
          <p:cNvSpPr>
            <a:spLocks noGrp="1"/>
          </p:cNvSpPr>
          <p:nvPr>
            <p:ph type="pic" sz="quarter" idx="83"/>
          </p:nvPr>
        </p:nvSpPr>
        <p:spPr>
          <a:xfrm>
            <a:off x="1866900" y="1143010"/>
            <a:ext cx="3505200" cy="2286001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 userDrawn="1"/>
        </p:nvCxnSpPr>
        <p:spPr>
          <a:xfrm flipH="1">
            <a:off x="6096006" y="2290762"/>
            <a:ext cx="366713" cy="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93" hasCustomPrompt="1"/>
          </p:nvPr>
        </p:nvSpPr>
        <p:spPr>
          <a:xfrm>
            <a:off x="6781807" y="1740694"/>
            <a:ext cx="3543300" cy="316706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110"/>
          </p:nvPr>
        </p:nvSpPr>
        <p:spPr>
          <a:xfrm>
            <a:off x="6781807" y="2057410"/>
            <a:ext cx="3543300" cy="1149581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 b="0" spc="0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Рисунок 4"/>
          <p:cNvSpPr>
            <a:spLocks noGrp="1"/>
          </p:cNvSpPr>
          <p:nvPr>
            <p:ph type="pic" sz="quarter" idx="111"/>
          </p:nvPr>
        </p:nvSpPr>
        <p:spPr>
          <a:xfrm>
            <a:off x="6781807" y="3435585"/>
            <a:ext cx="3543300" cy="2279418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cxnSp>
        <p:nvCxnSpPr>
          <p:cNvPr id="24" name="Прямая соединительная линия 23"/>
          <p:cNvCxnSpPr/>
          <p:nvPr userDrawn="1"/>
        </p:nvCxnSpPr>
        <p:spPr>
          <a:xfrm flipH="1">
            <a:off x="5727708" y="4570645"/>
            <a:ext cx="366713" cy="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Текст 7"/>
          <p:cNvSpPr>
            <a:spLocks noGrp="1"/>
          </p:cNvSpPr>
          <p:nvPr>
            <p:ph type="body" sz="quarter" idx="112" hasCustomPrompt="1"/>
          </p:nvPr>
        </p:nvSpPr>
        <p:spPr>
          <a:xfrm>
            <a:off x="1866906" y="4021373"/>
            <a:ext cx="3505201" cy="324304"/>
          </a:xfrm>
        </p:spPr>
        <p:txBody>
          <a:bodyPr tIns="0" bIns="0" anchor="t" anchorCtr="0">
            <a:no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113"/>
          </p:nvPr>
        </p:nvSpPr>
        <p:spPr>
          <a:xfrm>
            <a:off x="1866909" y="4345676"/>
            <a:ext cx="3505993" cy="1140726"/>
          </a:xfrm>
        </p:spPr>
        <p:txBody>
          <a:bodyPr tIns="0" bIns="0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000" b="0" spc="0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11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2" presetClass="entr" presetSubtype="4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5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5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5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-1" y="2286000"/>
            <a:ext cx="12192001" cy="2514600"/>
          </a:xfrm>
          <a:noFill/>
        </p:spPr>
        <p:txBody>
          <a:bodyPr tIns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800" b="0" spc="0" baseline="0">
                <a:solidFill>
                  <a:schemeClr val="tx1">
                    <a:alpha val="2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TIMELINE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 userDrawn="1"/>
        </p:nvCxnSpPr>
        <p:spPr>
          <a:xfrm flipH="1">
            <a:off x="6581308" y="2286000"/>
            <a:ext cx="366713" cy="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93" hasCustomPrompt="1"/>
          </p:nvPr>
        </p:nvSpPr>
        <p:spPr>
          <a:xfrm>
            <a:off x="7308861" y="1740694"/>
            <a:ext cx="3016242" cy="316706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110"/>
          </p:nvPr>
        </p:nvSpPr>
        <p:spPr>
          <a:xfrm>
            <a:off x="7308861" y="2057410"/>
            <a:ext cx="3016242" cy="1149581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 b="0" spc="0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112" hasCustomPrompt="1"/>
          </p:nvPr>
        </p:nvSpPr>
        <p:spPr>
          <a:xfrm>
            <a:off x="1866908" y="4021373"/>
            <a:ext cx="3059903" cy="324304"/>
          </a:xfrm>
        </p:spPr>
        <p:txBody>
          <a:bodyPr tIns="0" bIns="0" anchor="t" anchorCtr="0">
            <a:no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113"/>
          </p:nvPr>
        </p:nvSpPr>
        <p:spPr>
          <a:xfrm>
            <a:off x="1866908" y="4345676"/>
            <a:ext cx="3059903" cy="1140726"/>
          </a:xfrm>
        </p:spPr>
        <p:txBody>
          <a:bodyPr tIns="0" bIns="0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000" b="0" spc="0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5612608" y="1804988"/>
            <a:ext cx="973148" cy="914400"/>
          </a:xfrm>
          <a:solidFill>
            <a:schemeClr val="bg2"/>
          </a:solidFill>
          <a:ln w="3175">
            <a:solidFill>
              <a:schemeClr val="tx1">
                <a:alpha val="20000"/>
              </a:schemeClr>
            </a:solidFill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tx1">
                    <a:alpha val="8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cxnSp>
        <p:nvCxnSpPr>
          <p:cNvPr id="28" name="Прямая соединительная линия 27"/>
          <p:cNvCxnSpPr/>
          <p:nvPr userDrawn="1"/>
        </p:nvCxnSpPr>
        <p:spPr>
          <a:xfrm flipH="1">
            <a:off x="5245896" y="4571206"/>
            <a:ext cx="366713" cy="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Текст 7"/>
          <p:cNvSpPr>
            <a:spLocks noGrp="1"/>
          </p:cNvSpPr>
          <p:nvPr>
            <p:ph type="body" sz="quarter" idx="115" hasCustomPrompt="1"/>
          </p:nvPr>
        </p:nvSpPr>
        <p:spPr>
          <a:xfrm>
            <a:off x="5612608" y="4090194"/>
            <a:ext cx="973148" cy="914400"/>
          </a:xfrm>
          <a:solidFill>
            <a:schemeClr val="bg2"/>
          </a:solidFill>
          <a:ln w="3175">
            <a:solidFill>
              <a:schemeClr val="tx1">
                <a:alpha val="20000"/>
              </a:schemeClr>
            </a:solidFill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tx1">
                    <a:alpha val="8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5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5000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50000" fill="hold" grpId="0" nodeType="withEffect" nodePh="1">
                                  <p:stCondLst>
                                    <p:cond delay="130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50000" fill="hold" nodeType="withEffect" nodePh="1">
                  <p:stCondLst>
                    <p:cond delay="3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50000" fill="hold" nodeType="withEffect" nodePh="1">
                  <p:stCondLst>
                    <p:cond delay="13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uiExpand="1" build="p" animBg="1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 animBg="1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-1" y="2286000"/>
            <a:ext cx="12192001" cy="2514600"/>
          </a:xfrm>
          <a:noFill/>
        </p:spPr>
        <p:txBody>
          <a:bodyPr tIns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800" b="0" spc="0" baseline="0">
                <a:solidFill>
                  <a:schemeClr val="tx1">
                    <a:alpha val="2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TIMELINE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 userDrawn="1"/>
        </p:nvCxnSpPr>
        <p:spPr>
          <a:xfrm flipH="1">
            <a:off x="6096006" y="2290762"/>
            <a:ext cx="366713" cy="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 userDrawn="1"/>
        </p:nvCxnSpPr>
        <p:spPr>
          <a:xfrm flipH="1">
            <a:off x="5727708" y="3780070"/>
            <a:ext cx="366713" cy="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Текст 7"/>
          <p:cNvSpPr>
            <a:spLocks noGrp="1"/>
          </p:cNvSpPr>
          <p:nvPr>
            <p:ph type="body" sz="quarter" idx="77" hasCustomPrompt="1"/>
          </p:nvPr>
        </p:nvSpPr>
        <p:spPr>
          <a:xfrm>
            <a:off x="7005758" y="2160273"/>
            <a:ext cx="2461979" cy="230054"/>
          </a:xfrm>
        </p:spPr>
        <p:txBody>
          <a:bodyPr tIns="0" bIns="0" anchor="t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200" b="1" spc="299" baseline="0">
                <a:solidFill>
                  <a:schemeClr val="tx1"/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78" hasCustomPrompt="1"/>
          </p:nvPr>
        </p:nvSpPr>
        <p:spPr>
          <a:xfrm>
            <a:off x="7005758" y="2676076"/>
            <a:ext cx="2461979" cy="752924"/>
          </a:xfrm>
        </p:spPr>
        <p:txBody>
          <a:bodyPr tIns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899" b="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473184" y="3429000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3" name="Рисунок 12"/>
          <p:cNvSpPr>
            <a:spLocks noGrp="1"/>
          </p:cNvSpPr>
          <p:nvPr>
            <p:ph type="pic" sz="quarter" idx="80"/>
          </p:nvPr>
        </p:nvSpPr>
        <p:spPr>
          <a:xfrm>
            <a:off x="7772436" y="1221531"/>
            <a:ext cx="812800" cy="812800"/>
          </a:xfrm>
          <a:custGeom>
            <a:avLst/>
            <a:gdLst>
              <a:gd name="connsiteX0" fmla="*/ 1498210 w 2996420"/>
              <a:gd name="connsiteY0" fmla="*/ 0 h 2996420"/>
              <a:gd name="connsiteX1" fmla="*/ 2996420 w 2996420"/>
              <a:gd name="connsiteY1" fmla="*/ 1498210 h 2996420"/>
              <a:gd name="connsiteX2" fmla="*/ 1498210 w 2996420"/>
              <a:gd name="connsiteY2" fmla="*/ 2996420 h 2996420"/>
              <a:gd name="connsiteX3" fmla="*/ 0 w 2996420"/>
              <a:gd name="connsiteY3" fmla="*/ 1498210 h 2996420"/>
              <a:gd name="connsiteX4" fmla="*/ 1498210 w 2996420"/>
              <a:gd name="connsiteY4" fmla="*/ 0 h 299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6420" h="2996420">
                <a:moveTo>
                  <a:pt x="1498210" y="0"/>
                </a:moveTo>
                <a:cubicBezTo>
                  <a:pt x="2325649" y="0"/>
                  <a:pt x="2996420" y="670771"/>
                  <a:pt x="2996420" y="1498210"/>
                </a:cubicBezTo>
                <a:cubicBezTo>
                  <a:pt x="2996420" y="2325649"/>
                  <a:pt x="2325649" y="2996420"/>
                  <a:pt x="1498210" y="2996420"/>
                </a:cubicBezTo>
                <a:cubicBezTo>
                  <a:pt x="670771" y="2996420"/>
                  <a:pt x="0" y="2325649"/>
                  <a:pt x="0" y="1498210"/>
                </a:cubicBezTo>
                <a:cubicBezTo>
                  <a:pt x="0" y="670771"/>
                  <a:pt x="670771" y="0"/>
                  <a:pt x="1498210" y="0"/>
                </a:cubicBez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81" hasCustomPrompt="1"/>
          </p:nvPr>
        </p:nvSpPr>
        <p:spPr>
          <a:xfrm>
            <a:off x="7959757" y="3429000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82" hasCustomPrompt="1"/>
          </p:nvPr>
        </p:nvSpPr>
        <p:spPr>
          <a:xfrm>
            <a:off x="8446331" y="3429000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83" hasCustomPrompt="1"/>
          </p:nvPr>
        </p:nvSpPr>
        <p:spPr>
          <a:xfrm>
            <a:off x="7005758" y="2371606"/>
            <a:ext cx="2461979" cy="304470"/>
          </a:xfrm>
        </p:spPr>
        <p:txBody>
          <a:bodyPr tIns="9144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699" b="0" baseline="0">
                <a:solidFill>
                  <a:schemeClr val="tx1">
                    <a:alpha val="3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84" hasCustomPrompt="1"/>
          </p:nvPr>
        </p:nvSpPr>
        <p:spPr>
          <a:xfrm>
            <a:off x="2774385" y="3657600"/>
            <a:ext cx="2461979" cy="230054"/>
          </a:xfrm>
        </p:spPr>
        <p:txBody>
          <a:bodyPr tIns="0" bIns="0" anchor="t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200" b="1" spc="299" baseline="0">
                <a:solidFill>
                  <a:schemeClr val="tx1"/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85" hasCustomPrompt="1"/>
          </p:nvPr>
        </p:nvSpPr>
        <p:spPr>
          <a:xfrm>
            <a:off x="2774385" y="4173405"/>
            <a:ext cx="2461979" cy="752924"/>
          </a:xfrm>
        </p:spPr>
        <p:txBody>
          <a:bodyPr tIns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899" b="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3241814" y="4926328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3" name="Рисунок 12"/>
          <p:cNvSpPr>
            <a:spLocks noGrp="1"/>
          </p:cNvSpPr>
          <p:nvPr>
            <p:ph type="pic" sz="quarter" idx="87"/>
          </p:nvPr>
        </p:nvSpPr>
        <p:spPr>
          <a:xfrm>
            <a:off x="3541067" y="2718857"/>
            <a:ext cx="812800" cy="812800"/>
          </a:xfrm>
          <a:custGeom>
            <a:avLst/>
            <a:gdLst>
              <a:gd name="connsiteX0" fmla="*/ 1498210 w 2996420"/>
              <a:gd name="connsiteY0" fmla="*/ 0 h 2996420"/>
              <a:gd name="connsiteX1" fmla="*/ 2996420 w 2996420"/>
              <a:gd name="connsiteY1" fmla="*/ 1498210 h 2996420"/>
              <a:gd name="connsiteX2" fmla="*/ 1498210 w 2996420"/>
              <a:gd name="connsiteY2" fmla="*/ 2996420 h 2996420"/>
              <a:gd name="connsiteX3" fmla="*/ 0 w 2996420"/>
              <a:gd name="connsiteY3" fmla="*/ 1498210 h 2996420"/>
              <a:gd name="connsiteX4" fmla="*/ 1498210 w 2996420"/>
              <a:gd name="connsiteY4" fmla="*/ 0 h 299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6420" h="2996420">
                <a:moveTo>
                  <a:pt x="1498210" y="0"/>
                </a:moveTo>
                <a:cubicBezTo>
                  <a:pt x="2325649" y="0"/>
                  <a:pt x="2996420" y="670771"/>
                  <a:pt x="2996420" y="1498210"/>
                </a:cubicBezTo>
                <a:cubicBezTo>
                  <a:pt x="2996420" y="2325649"/>
                  <a:pt x="2325649" y="2996420"/>
                  <a:pt x="1498210" y="2996420"/>
                </a:cubicBezTo>
                <a:cubicBezTo>
                  <a:pt x="670771" y="2996420"/>
                  <a:pt x="0" y="2325649"/>
                  <a:pt x="0" y="1498210"/>
                </a:cubicBezTo>
                <a:cubicBezTo>
                  <a:pt x="0" y="670771"/>
                  <a:pt x="670771" y="0"/>
                  <a:pt x="1498210" y="0"/>
                </a:cubicBez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88" hasCustomPrompt="1"/>
          </p:nvPr>
        </p:nvSpPr>
        <p:spPr>
          <a:xfrm>
            <a:off x="3728380" y="4926328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4214961" y="4926328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90" hasCustomPrompt="1"/>
          </p:nvPr>
        </p:nvSpPr>
        <p:spPr>
          <a:xfrm>
            <a:off x="2774385" y="3868935"/>
            <a:ext cx="2461979" cy="304470"/>
          </a:xfrm>
        </p:spPr>
        <p:txBody>
          <a:bodyPr tIns="9144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699" b="0" baseline="0">
                <a:solidFill>
                  <a:schemeClr val="tx1">
                    <a:alpha val="3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6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8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8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4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-1" y="2286000"/>
            <a:ext cx="12192001" cy="2514600"/>
          </a:xfrm>
          <a:noFill/>
        </p:spPr>
        <p:txBody>
          <a:bodyPr tIns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800" b="0" spc="0" baseline="0">
                <a:solidFill>
                  <a:schemeClr val="tx1">
                    <a:alpha val="2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TIMELINE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6096000" y="5"/>
            <a:ext cx="0" cy="271939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 userDrawn="1"/>
        </p:nvCxnSpPr>
        <p:spPr>
          <a:xfrm flipV="1">
            <a:off x="6096000" y="2717009"/>
            <a:ext cx="0" cy="35957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93" hasCustomPrompt="1"/>
          </p:nvPr>
        </p:nvSpPr>
        <p:spPr>
          <a:xfrm>
            <a:off x="3276608" y="3202793"/>
            <a:ext cx="5638799" cy="454813"/>
          </a:xfrm>
        </p:spPr>
        <p:txBody>
          <a:bodyPr t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6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110"/>
          </p:nvPr>
        </p:nvSpPr>
        <p:spPr>
          <a:xfrm>
            <a:off x="3276608" y="3659986"/>
            <a:ext cx="5638799" cy="2283614"/>
          </a:xfrm>
        </p:spPr>
        <p:txBody>
          <a:bodyPr tIns="0" bIns="0" anchor="t" anchorCtr="0">
            <a:noAutofit/>
          </a:bodyPr>
          <a:lstStyle>
            <a:lvl1pPr algn="ctr">
              <a:lnSpc>
                <a:spcPct val="150000"/>
              </a:lnSpc>
              <a:spcBef>
                <a:spcPts val="0"/>
              </a:spcBef>
              <a:defRPr sz="1400" b="0" spc="0" baseline="0">
                <a:solidFill>
                  <a:schemeClr val="tx1">
                    <a:alpha val="7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5612608" y="1804988"/>
            <a:ext cx="973148" cy="914400"/>
          </a:xfrm>
          <a:solidFill>
            <a:schemeClr val="bg2"/>
          </a:solidFill>
          <a:ln w="3175">
            <a:solidFill>
              <a:schemeClr val="tx1">
                <a:alpha val="20000"/>
              </a:schemeClr>
            </a:solidFill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tx1">
                    <a:alpha val="8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478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Рисунок 4"/>
          <p:cNvSpPr>
            <a:spLocks noGrp="1"/>
          </p:cNvSpPr>
          <p:nvPr>
            <p:ph type="pic" sz="quarter" idx="65"/>
          </p:nvPr>
        </p:nvSpPr>
        <p:spPr>
          <a:xfrm>
            <a:off x="1714500" y="1257300"/>
            <a:ext cx="7242464" cy="3532909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56964" y="3429000"/>
            <a:ext cx="2473036" cy="2707512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956964" y="2705896"/>
            <a:ext cx="2473036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0" y="4790208"/>
            <a:ext cx="7242464" cy="1346303"/>
          </a:xfrm>
        </p:spPr>
        <p:txBody>
          <a:bodyPr tIns="0" bIns="91440" anchor="b" anchorCtr="0"/>
          <a:lstStyle>
            <a:lvl1pPr>
              <a:defRPr sz="4400"/>
            </a:lvl1pPr>
          </a:lstStyle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65336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-1" y="2286000"/>
            <a:ext cx="12192001" cy="2514600"/>
          </a:xfrm>
          <a:noFill/>
        </p:spPr>
        <p:txBody>
          <a:bodyPr tIns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800" b="0" spc="0" baseline="0">
                <a:solidFill>
                  <a:schemeClr val="tx1">
                    <a:alpha val="2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TIMELINE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6096000" y="5"/>
            <a:ext cx="0" cy="271939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 userDrawn="1"/>
        </p:nvCxnSpPr>
        <p:spPr>
          <a:xfrm flipV="1">
            <a:off x="6096000" y="3200405"/>
            <a:ext cx="0" cy="35957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93" hasCustomPrompt="1"/>
          </p:nvPr>
        </p:nvSpPr>
        <p:spPr>
          <a:xfrm>
            <a:off x="3276608" y="3888595"/>
            <a:ext cx="5638799" cy="454813"/>
          </a:xfrm>
        </p:spPr>
        <p:txBody>
          <a:bodyPr t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6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110"/>
          </p:nvPr>
        </p:nvSpPr>
        <p:spPr>
          <a:xfrm>
            <a:off x="3276608" y="4319591"/>
            <a:ext cx="5638799" cy="1852612"/>
          </a:xfrm>
        </p:spPr>
        <p:txBody>
          <a:bodyPr tIns="0" bIns="0" anchor="t" anchorCtr="0">
            <a:noAutofit/>
          </a:bodyPr>
          <a:lstStyle>
            <a:lvl1pPr algn="ctr">
              <a:lnSpc>
                <a:spcPct val="150000"/>
              </a:lnSpc>
              <a:spcBef>
                <a:spcPts val="0"/>
              </a:spcBef>
              <a:defRPr sz="1400" b="0" spc="0" baseline="0">
                <a:solidFill>
                  <a:schemeClr val="tx1">
                    <a:alpha val="7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83"/>
          </p:nvPr>
        </p:nvSpPr>
        <p:spPr>
          <a:xfrm>
            <a:off x="4343401" y="914405"/>
            <a:ext cx="3505200" cy="2286001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43271"/>
      </p:ext>
    </p:extLst>
  </p:cSld>
  <p:clrMapOvr>
    <a:masterClrMapping/>
  </p:clrMapOvr>
  <p:transition spd="slow">
    <p:push dir="u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Рисунок 35"/>
          <p:cNvSpPr>
            <a:spLocks noGrp="1"/>
          </p:cNvSpPr>
          <p:nvPr>
            <p:ph type="pic" sz="quarter" idx="87"/>
          </p:nvPr>
        </p:nvSpPr>
        <p:spPr>
          <a:xfrm>
            <a:off x="7754035" y="2557915"/>
            <a:ext cx="9527636" cy="8922911"/>
          </a:xfrm>
          <a:custGeom>
            <a:avLst/>
            <a:gdLst>
              <a:gd name="connsiteX0" fmla="*/ 7342202 w 9527636"/>
              <a:gd name="connsiteY0" fmla="*/ 6465220 h 8922911"/>
              <a:gd name="connsiteX1" fmla="*/ 6723586 w 9527636"/>
              <a:gd name="connsiteY1" fmla="*/ 6742025 h 8922911"/>
              <a:gd name="connsiteX2" fmla="*/ 6471946 w 9527636"/>
              <a:gd name="connsiteY2" fmla="*/ 7410970 h 8922911"/>
              <a:gd name="connsiteX3" fmla="*/ 6723586 w 9527636"/>
              <a:gd name="connsiteY3" fmla="*/ 8077816 h 8922911"/>
              <a:gd name="connsiteX4" fmla="*/ 7342202 w 9527636"/>
              <a:gd name="connsiteY4" fmla="*/ 8352525 h 8922911"/>
              <a:gd name="connsiteX5" fmla="*/ 7960818 w 9527636"/>
              <a:gd name="connsiteY5" fmla="*/ 8077816 h 8922911"/>
              <a:gd name="connsiteX6" fmla="*/ 8212459 w 9527636"/>
              <a:gd name="connsiteY6" fmla="*/ 7410970 h 8922911"/>
              <a:gd name="connsiteX7" fmla="*/ 7960818 w 9527636"/>
              <a:gd name="connsiteY7" fmla="*/ 6742025 h 8922911"/>
              <a:gd name="connsiteX8" fmla="*/ 7342202 w 9527636"/>
              <a:gd name="connsiteY8" fmla="*/ 6465220 h 8922911"/>
              <a:gd name="connsiteX9" fmla="*/ 4456675 w 9527636"/>
              <a:gd name="connsiteY9" fmla="*/ 2741274 h 8922911"/>
              <a:gd name="connsiteX10" fmla="*/ 2900809 w 9527636"/>
              <a:gd name="connsiteY10" fmla="*/ 4297141 h 8922911"/>
              <a:gd name="connsiteX11" fmla="*/ 4456675 w 9527636"/>
              <a:gd name="connsiteY11" fmla="*/ 5853007 h 8922911"/>
              <a:gd name="connsiteX12" fmla="*/ 6012542 w 9527636"/>
              <a:gd name="connsiteY12" fmla="*/ 4297141 h 8922911"/>
              <a:gd name="connsiteX13" fmla="*/ 4456675 w 9527636"/>
              <a:gd name="connsiteY13" fmla="*/ 2741274 h 8922911"/>
              <a:gd name="connsiteX14" fmla="*/ 1174327 w 9527636"/>
              <a:gd name="connsiteY14" fmla="*/ 0 h 8922911"/>
              <a:gd name="connsiteX15" fmla="*/ 1761490 w 9527636"/>
              <a:gd name="connsiteY15" fmla="*/ 100658 h 8922911"/>
              <a:gd name="connsiteX16" fmla="*/ 2273162 w 9527636"/>
              <a:gd name="connsiteY16" fmla="*/ 385851 h 8922911"/>
              <a:gd name="connsiteX17" fmla="*/ 1941834 w 9527636"/>
              <a:gd name="connsiteY17" fmla="*/ 863970 h 8922911"/>
              <a:gd name="connsiteX18" fmla="*/ 1153358 w 9527636"/>
              <a:gd name="connsiteY18" fmla="*/ 574582 h 8922911"/>
              <a:gd name="connsiteX19" fmla="*/ 895425 w 9527636"/>
              <a:gd name="connsiteY19" fmla="*/ 652170 h 8922911"/>
              <a:gd name="connsiteX20" fmla="*/ 801059 w 9527636"/>
              <a:gd name="connsiteY20" fmla="*/ 857677 h 8922911"/>
              <a:gd name="connsiteX21" fmla="*/ 916394 w 9527636"/>
              <a:gd name="connsiteY21" fmla="*/ 1061087 h 8922911"/>
              <a:gd name="connsiteX22" fmla="*/ 1449037 w 9527636"/>
              <a:gd name="connsiteY22" fmla="*/ 1239335 h 8922911"/>
              <a:gd name="connsiteX23" fmla="*/ 2097012 w 9527636"/>
              <a:gd name="connsiteY23" fmla="*/ 1547594 h 8922911"/>
              <a:gd name="connsiteX24" fmla="*/ 2313268 w 9527636"/>
              <a:gd name="connsiteY24" fmla="*/ 1962015 h 8922911"/>
              <a:gd name="connsiteX25" fmla="*/ 2319304 w 9527636"/>
              <a:gd name="connsiteY25" fmla="*/ 2039596 h 8922911"/>
              <a:gd name="connsiteX26" fmla="*/ 2477324 w 9527636"/>
              <a:gd name="connsiteY26" fmla="*/ 1895977 h 8922911"/>
              <a:gd name="connsiteX27" fmla="*/ 4456674 w 9527636"/>
              <a:gd name="connsiteY27" fmla="*/ 1185410 h 8922911"/>
              <a:gd name="connsiteX28" fmla="*/ 5597667 w 9527636"/>
              <a:gd name="connsiteY28" fmla="*/ 1401249 h 8922911"/>
              <a:gd name="connsiteX29" fmla="*/ 5719390 w 9527636"/>
              <a:gd name="connsiteY29" fmla="*/ 1455822 h 8922911"/>
              <a:gd name="connsiteX30" fmla="*/ 5228776 w 9527636"/>
              <a:gd name="connsiteY30" fmla="*/ 50332 h 8922911"/>
              <a:gd name="connsiteX31" fmla="*/ 5937564 w 9527636"/>
              <a:gd name="connsiteY31" fmla="*/ 50332 h 8922911"/>
              <a:gd name="connsiteX32" fmla="*/ 6516337 w 9527636"/>
              <a:gd name="connsiteY32" fmla="*/ 1736324 h 8922911"/>
              <a:gd name="connsiteX33" fmla="*/ 7036395 w 9527636"/>
              <a:gd name="connsiteY33" fmla="*/ 50332 h 8922911"/>
              <a:gd name="connsiteX34" fmla="*/ 7720017 w 9527636"/>
              <a:gd name="connsiteY34" fmla="*/ 50332 h 8922911"/>
              <a:gd name="connsiteX35" fmla="*/ 8235881 w 9527636"/>
              <a:gd name="connsiteY35" fmla="*/ 1736324 h 8922911"/>
              <a:gd name="connsiteX36" fmla="*/ 8818848 w 9527636"/>
              <a:gd name="connsiteY36" fmla="*/ 50332 h 8922911"/>
              <a:gd name="connsiteX37" fmla="*/ 9527636 w 9527636"/>
              <a:gd name="connsiteY37" fmla="*/ 50332 h 8922911"/>
              <a:gd name="connsiteX38" fmla="*/ 8504297 w 9527636"/>
              <a:gd name="connsiteY38" fmla="*/ 2981946 h 8922911"/>
              <a:gd name="connsiteX39" fmla="*/ 8017792 w 9527636"/>
              <a:gd name="connsiteY39" fmla="*/ 2981946 h 8922911"/>
              <a:gd name="connsiteX40" fmla="*/ 7376109 w 9527636"/>
              <a:gd name="connsiteY40" fmla="*/ 943656 h 8922911"/>
              <a:gd name="connsiteX41" fmla="*/ 6921269 w 9527636"/>
              <a:gd name="connsiteY41" fmla="*/ 2397950 h 8922911"/>
              <a:gd name="connsiteX42" fmla="*/ 6927639 w 9527636"/>
              <a:gd name="connsiteY42" fmla="*/ 2405530 h 8922911"/>
              <a:gd name="connsiteX43" fmla="*/ 7552340 w 9527636"/>
              <a:gd name="connsiteY43" fmla="*/ 3978984 h 8922911"/>
              <a:gd name="connsiteX44" fmla="*/ 7554168 w 9527636"/>
              <a:gd name="connsiteY44" fmla="*/ 4015195 h 8922911"/>
              <a:gd name="connsiteX45" fmla="*/ 7554168 w 9527636"/>
              <a:gd name="connsiteY45" fmla="*/ 4579087 h 8922911"/>
              <a:gd name="connsiteX46" fmla="*/ 7552340 w 9527636"/>
              <a:gd name="connsiteY46" fmla="*/ 4615297 h 8922911"/>
              <a:gd name="connsiteX47" fmla="*/ 7227983 w 9527636"/>
              <a:gd name="connsiteY47" fmla="*/ 5713762 h 8922911"/>
              <a:gd name="connsiteX48" fmla="*/ 7115797 w 9527636"/>
              <a:gd name="connsiteY48" fmla="*/ 5910267 h 8922911"/>
              <a:gd name="connsiteX49" fmla="*/ 7180798 w 9527636"/>
              <a:gd name="connsiteY49" fmla="*/ 5901615 h 8922911"/>
              <a:gd name="connsiteX50" fmla="*/ 7340105 w 9527636"/>
              <a:gd name="connsiteY50" fmla="*/ 5894833 h 8922911"/>
              <a:gd name="connsiteX51" fmla="*/ 8434742 w 9527636"/>
              <a:gd name="connsiteY51" fmla="*/ 6328915 h 8922911"/>
              <a:gd name="connsiteX52" fmla="*/ 8879307 w 9527636"/>
              <a:gd name="connsiteY52" fmla="*/ 7408873 h 8922911"/>
              <a:gd name="connsiteX53" fmla="*/ 8434742 w 9527636"/>
              <a:gd name="connsiteY53" fmla="*/ 8488829 h 8922911"/>
              <a:gd name="connsiteX54" fmla="*/ 7340105 w 9527636"/>
              <a:gd name="connsiteY54" fmla="*/ 8922911 h 8922911"/>
              <a:gd name="connsiteX55" fmla="*/ 6245468 w 9527636"/>
              <a:gd name="connsiteY55" fmla="*/ 8488829 h 8922911"/>
              <a:gd name="connsiteX56" fmla="*/ 5800905 w 9527636"/>
              <a:gd name="connsiteY56" fmla="*/ 7408873 h 8922911"/>
              <a:gd name="connsiteX57" fmla="*/ 5828690 w 9527636"/>
              <a:gd name="connsiteY57" fmla="*/ 7099171 h 8922911"/>
              <a:gd name="connsiteX58" fmla="*/ 5831298 w 9527636"/>
              <a:gd name="connsiteY58" fmla="*/ 7088287 h 8922911"/>
              <a:gd name="connsiteX59" fmla="*/ 5597667 w 9527636"/>
              <a:gd name="connsiteY59" fmla="*/ 7193032 h 8922911"/>
              <a:gd name="connsiteX60" fmla="*/ 4456674 w 9527636"/>
              <a:gd name="connsiteY60" fmla="*/ 7408872 h 8922911"/>
              <a:gd name="connsiteX61" fmla="*/ 2477324 w 9527636"/>
              <a:gd name="connsiteY61" fmla="*/ 6698304 h 8922911"/>
              <a:gd name="connsiteX62" fmla="*/ 2269318 w 9527636"/>
              <a:gd name="connsiteY62" fmla="*/ 6509256 h 8922911"/>
              <a:gd name="connsiteX63" fmla="*/ 1491028 w 9527636"/>
              <a:gd name="connsiteY63" fmla="*/ 6509256 h 8922911"/>
              <a:gd name="connsiteX64" fmla="*/ 1491028 w 9527636"/>
              <a:gd name="connsiteY64" fmla="*/ 8874680 h 8922911"/>
              <a:gd name="connsiteX65" fmla="*/ 836763 w 9527636"/>
              <a:gd name="connsiteY65" fmla="*/ 8874680 h 8922911"/>
              <a:gd name="connsiteX66" fmla="*/ 836763 w 9527636"/>
              <a:gd name="connsiteY66" fmla="*/ 6509256 h 8922911"/>
              <a:gd name="connsiteX67" fmla="*/ 6350 w 9527636"/>
              <a:gd name="connsiteY67" fmla="*/ 6509256 h 8922911"/>
              <a:gd name="connsiteX68" fmla="*/ 6350 w 9527636"/>
              <a:gd name="connsiteY68" fmla="*/ 5943065 h 8922911"/>
              <a:gd name="connsiteX69" fmla="*/ 1819347 w 9527636"/>
              <a:gd name="connsiteY69" fmla="*/ 5943065 h 8922911"/>
              <a:gd name="connsiteX70" fmla="*/ 1720511 w 9527636"/>
              <a:gd name="connsiteY70" fmla="*/ 5780377 h 8922911"/>
              <a:gd name="connsiteX71" fmla="*/ 1344942 w 9527636"/>
              <a:gd name="connsiteY71" fmla="*/ 4297141 h 8922911"/>
              <a:gd name="connsiteX72" fmla="*/ 1589477 w 9527636"/>
              <a:gd name="connsiteY72" fmla="*/ 3085914 h 8922911"/>
              <a:gd name="connsiteX73" fmla="*/ 1638224 w 9527636"/>
              <a:gd name="connsiteY73" fmla="*/ 2984722 h 8922911"/>
              <a:gd name="connsiteX74" fmla="*/ 1589503 w 9527636"/>
              <a:gd name="connsiteY74" fmla="*/ 2997775 h 8922911"/>
              <a:gd name="connsiteX75" fmla="*/ 1254013 w 9527636"/>
              <a:gd name="connsiteY75" fmla="*/ 3032277 h 8922911"/>
              <a:gd name="connsiteX76" fmla="*/ 0 w 9527636"/>
              <a:gd name="connsiteY76" fmla="*/ 2516412 h 8922911"/>
              <a:gd name="connsiteX77" fmla="*/ 390045 w 9527636"/>
              <a:gd name="connsiteY77" fmla="*/ 2038295 h 8922911"/>
              <a:gd name="connsiteX78" fmla="*/ 1266596 w 9527636"/>
              <a:gd name="connsiteY78" fmla="*/ 2453503 h 8922911"/>
              <a:gd name="connsiteX79" fmla="*/ 1549692 w 9527636"/>
              <a:gd name="connsiteY79" fmla="*/ 2375914 h 8922911"/>
              <a:gd name="connsiteX80" fmla="*/ 1652445 w 9527636"/>
              <a:gd name="connsiteY80" fmla="*/ 2166213 h 8922911"/>
              <a:gd name="connsiteX81" fmla="*/ 1543402 w 9527636"/>
              <a:gd name="connsiteY81" fmla="*/ 1956510 h 8922911"/>
              <a:gd name="connsiteX82" fmla="*/ 1111416 w 9527636"/>
              <a:gd name="connsiteY82" fmla="*/ 1799236 h 8922911"/>
              <a:gd name="connsiteX83" fmla="*/ 362782 w 9527636"/>
              <a:gd name="connsiteY83" fmla="*/ 1482587 h 8922911"/>
              <a:gd name="connsiteX84" fmla="*/ 125822 w 9527636"/>
              <a:gd name="connsiteY84" fmla="*/ 870261 h 8922911"/>
              <a:gd name="connsiteX85" fmla="*/ 425694 w 9527636"/>
              <a:gd name="connsiteY85" fmla="*/ 226477 h 8922911"/>
              <a:gd name="connsiteX86" fmla="*/ 1174327 w 9527636"/>
              <a:gd name="connsiteY86" fmla="*/ 0 h 892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9527636" h="8922911">
                <a:moveTo>
                  <a:pt x="7342202" y="6465220"/>
                </a:moveTo>
                <a:cubicBezTo>
                  <a:pt x="7097551" y="6465220"/>
                  <a:pt x="6891346" y="6557488"/>
                  <a:pt x="6723586" y="6742025"/>
                </a:cubicBezTo>
                <a:cubicBezTo>
                  <a:pt x="6555825" y="6926561"/>
                  <a:pt x="6471946" y="7149543"/>
                  <a:pt x="6471946" y="7410970"/>
                </a:cubicBezTo>
                <a:cubicBezTo>
                  <a:pt x="6471946" y="7672397"/>
                  <a:pt x="6555825" y="7894679"/>
                  <a:pt x="6723586" y="8077816"/>
                </a:cubicBezTo>
                <a:cubicBezTo>
                  <a:pt x="6891346" y="8260955"/>
                  <a:pt x="7097551" y="8352525"/>
                  <a:pt x="7342202" y="8352525"/>
                </a:cubicBezTo>
                <a:cubicBezTo>
                  <a:pt x="7586852" y="8352525"/>
                  <a:pt x="7793057" y="8260955"/>
                  <a:pt x="7960818" y="8077816"/>
                </a:cubicBezTo>
                <a:cubicBezTo>
                  <a:pt x="8128578" y="7894679"/>
                  <a:pt x="8212459" y="7672397"/>
                  <a:pt x="8212459" y="7410970"/>
                </a:cubicBezTo>
                <a:cubicBezTo>
                  <a:pt x="8212459" y="7149543"/>
                  <a:pt x="8128578" y="6926561"/>
                  <a:pt x="7960818" y="6742025"/>
                </a:cubicBezTo>
                <a:cubicBezTo>
                  <a:pt x="7793057" y="6557488"/>
                  <a:pt x="7586852" y="6465220"/>
                  <a:pt x="7342202" y="6465220"/>
                </a:cubicBezTo>
                <a:close/>
                <a:moveTo>
                  <a:pt x="4456675" y="2741274"/>
                </a:moveTo>
                <a:cubicBezTo>
                  <a:pt x="3597394" y="2741274"/>
                  <a:pt x="2900809" y="3437860"/>
                  <a:pt x="2900809" y="4297141"/>
                </a:cubicBezTo>
                <a:cubicBezTo>
                  <a:pt x="2900809" y="5156422"/>
                  <a:pt x="3597394" y="5853007"/>
                  <a:pt x="4456675" y="5853007"/>
                </a:cubicBezTo>
                <a:cubicBezTo>
                  <a:pt x="5315956" y="5853007"/>
                  <a:pt x="6012542" y="5156422"/>
                  <a:pt x="6012542" y="4297141"/>
                </a:cubicBezTo>
                <a:cubicBezTo>
                  <a:pt x="6012542" y="3437860"/>
                  <a:pt x="5315956" y="2741274"/>
                  <a:pt x="4456675" y="2741274"/>
                </a:cubicBezTo>
                <a:close/>
                <a:moveTo>
                  <a:pt x="1174327" y="0"/>
                </a:moveTo>
                <a:cubicBezTo>
                  <a:pt x="1370048" y="0"/>
                  <a:pt x="1565770" y="33553"/>
                  <a:pt x="1761490" y="100658"/>
                </a:cubicBezTo>
                <a:cubicBezTo>
                  <a:pt x="1957212" y="167761"/>
                  <a:pt x="2127769" y="262826"/>
                  <a:pt x="2273162" y="385851"/>
                </a:cubicBezTo>
                <a:lnTo>
                  <a:pt x="1941834" y="863970"/>
                </a:lnTo>
                <a:cubicBezTo>
                  <a:pt x="1687396" y="671043"/>
                  <a:pt x="1424570" y="574582"/>
                  <a:pt x="1153358" y="574582"/>
                </a:cubicBezTo>
                <a:cubicBezTo>
                  <a:pt x="1044313" y="574582"/>
                  <a:pt x="958334" y="600446"/>
                  <a:pt x="895425" y="652170"/>
                </a:cubicBezTo>
                <a:cubicBezTo>
                  <a:pt x="832515" y="703897"/>
                  <a:pt x="801059" y="772401"/>
                  <a:pt x="801059" y="857677"/>
                </a:cubicBezTo>
                <a:cubicBezTo>
                  <a:pt x="801059" y="942957"/>
                  <a:pt x="839504" y="1010761"/>
                  <a:pt x="916394" y="1061087"/>
                </a:cubicBezTo>
                <a:cubicBezTo>
                  <a:pt x="993285" y="1111417"/>
                  <a:pt x="1170833" y="1170831"/>
                  <a:pt x="1449037" y="1239335"/>
                </a:cubicBezTo>
                <a:cubicBezTo>
                  <a:pt x="1727238" y="1307835"/>
                  <a:pt x="1943232" y="1410590"/>
                  <a:pt x="2097012" y="1547594"/>
                </a:cubicBezTo>
                <a:cubicBezTo>
                  <a:pt x="2212349" y="1650348"/>
                  <a:pt x="2284434" y="1788488"/>
                  <a:pt x="2313268" y="1962015"/>
                </a:cubicBezTo>
                <a:lnTo>
                  <a:pt x="2319304" y="2039596"/>
                </a:lnTo>
                <a:lnTo>
                  <a:pt x="2477324" y="1895977"/>
                </a:lnTo>
                <a:cubicBezTo>
                  <a:pt x="3015214" y="1452071"/>
                  <a:pt x="3704803" y="1185410"/>
                  <a:pt x="4456674" y="1185410"/>
                </a:cubicBezTo>
                <a:cubicBezTo>
                  <a:pt x="4859462" y="1185410"/>
                  <a:pt x="5244375" y="1261939"/>
                  <a:pt x="5597667" y="1401249"/>
                </a:cubicBezTo>
                <a:lnTo>
                  <a:pt x="5719390" y="1455822"/>
                </a:lnTo>
                <a:lnTo>
                  <a:pt x="5228776" y="50332"/>
                </a:lnTo>
                <a:lnTo>
                  <a:pt x="5937564" y="50332"/>
                </a:lnTo>
                <a:lnTo>
                  <a:pt x="6516337" y="1736324"/>
                </a:lnTo>
                <a:lnTo>
                  <a:pt x="7036395" y="50332"/>
                </a:lnTo>
                <a:lnTo>
                  <a:pt x="7720017" y="50332"/>
                </a:lnTo>
                <a:lnTo>
                  <a:pt x="8235881" y="1736324"/>
                </a:lnTo>
                <a:lnTo>
                  <a:pt x="8818848" y="50332"/>
                </a:lnTo>
                <a:lnTo>
                  <a:pt x="9527636" y="50332"/>
                </a:lnTo>
                <a:lnTo>
                  <a:pt x="8504297" y="2981946"/>
                </a:lnTo>
                <a:lnTo>
                  <a:pt x="8017792" y="2981946"/>
                </a:lnTo>
                <a:lnTo>
                  <a:pt x="7376109" y="943656"/>
                </a:lnTo>
                <a:lnTo>
                  <a:pt x="6921269" y="2397950"/>
                </a:lnTo>
                <a:lnTo>
                  <a:pt x="6927639" y="2405530"/>
                </a:lnTo>
                <a:cubicBezTo>
                  <a:pt x="7268883" y="2850618"/>
                  <a:pt x="7492583" y="3390568"/>
                  <a:pt x="7552340" y="3978984"/>
                </a:cubicBezTo>
                <a:lnTo>
                  <a:pt x="7554168" y="4015195"/>
                </a:lnTo>
                <a:lnTo>
                  <a:pt x="7554168" y="4579087"/>
                </a:lnTo>
                <a:lnTo>
                  <a:pt x="7552340" y="4615297"/>
                </a:lnTo>
                <a:cubicBezTo>
                  <a:pt x="7512502" y="5007575"/>
                  <a:pt x="7399800" y="5378312"/>
                  <a:pt x="7227983" y="5713762"/>
                </a:cubicBezTo>
                <a:lnTo>
                  <a:pt x="7115797" y="5910267"/>
                </a:lnTo>
                <a:lnTo>
                  <a:pt x="7180798" y="5901615"/>
                </a:lnTo>
                <a:cubicBezTo>
                  <a:pt x="7232830" y="5897094"/>
                  <a:pt x="7285932" y="5894833"/>
                  <a:pt x="7340105" y="5894833"/>
                </a:cubicBezTo>
                <a:cubicBezTo>
                  <a:pt x="7773485" y="5894833"/>
                  <a:pt x="8138365" y="6039527"/>
                  <a:pt x="8434742" y="6328915"/>
                </a:cubicBezTo>
                <a:cubicBezTo>
                  <a:pt x="8731118" y="6618301"/>
                  <a:pt x="8879307" y="6978286"/>
                  <a:pt x="8879307" y="7408873"/>
                </a:cubicBezTo>
                <a:cubicBezTo>
                  <a:pt x="8879307" y="7839458"/>
                  <a:pt x="8731118" y="8199443"/>
                  <a:pt x="8434742" y="8488829"/>
                </a:cubicBezTo>
                <a:cubicBezTo>
                  <a:pt x="8138365" y="8778217"/>
                  <a:pt x="7773485" y="8922911"/>
                  <a:pt x="7340105" y="8922911"/>
                </a:cubicBezTo>
                <a:cubicBezTo>
                  <a:pt x="6906724" y="8922911"/>
                  <a:pt x="6541845" y="8778217"/>
                  <a:pt x="6245468" y="8488829"/>
                </a:cubicBezTo>
                <a:cubicBezTo>
                  <a:pt x="5949093" y="8199443"/>
                  <a:pt x="5800905" y="7839458"/>
                  <a:pt x="5800905" y="7408873"/>
                </a:cubicBezTo>
                <a:cubicBezTo>
                  <a:pt x="5800905" y="7301226"/>
                  <a:pt x="5810167" y="7197992"/>
                  <a:pt x="5828690" y="7099171"/>
                </a:cubicBezTo>
                <a:lnTo>
                  <a:pt x="5831298" y="7088287"/>
                </a:lnTo>
                <a:lnTo>
                  <a:pt x="5597667" y="7193032"/>
                </a:lnTo>
                <a:cubicBezTo>
                  <a:pt x="5244375" y="7332343"/>
                  <a:pt x="4859462" y="7408872"/>
                  <a:pt x="4456674" y="7408872"/>
                </a:cubicBezTo>
                <a:cubicBezTo>
                  <a:pt x="3704803" y="7408872"/>
                  <a:pt x="3015214" y="7142211"/>
                  <a:pt x="2477324" y="6698304"/>
                </a:cubicBezTo>
                <a:lnTo>
                  <a:pt x="2269318" y="6509256"/>
                </a:lnTo>
                <a:lnTo>
                  <a:pt x="1491028" y="6509256"/>
                </a:lnTo>
                <a:lnTo>
                  <a:pt x="1491028" y="8874680"/>
                </a:lnTo>
                <a:lnTo>
                  <a:pt x="836763" y="8874680"/>
                </a:lnTo>
                <a:lnTo>
                  <a:pt x="836763" y="6509256"/>
                </a:lnTo>
                <a:lnTo>
                  <a:pt x="6350" y="6509256"/>
                </a:lnTo>
                <a:lnTo>
                  <a:pt x="6350" y="5943065"/>
                </a:lnTo>
                <a:lnTo>
                  <a:pt x="1819347" y="5943065"/>
                </a:lnTo>
                <a:lnTo>
                  <a:pt x="1720511" y="5780377"/>
                </a:lnTo>
                <a:cubicBezTo>
                  <a:pt x="1480994" y="5339466"/>
                  <a:pt x="1344942" y="4834192"/>
                  <a:pt x="1344942" y="4297141"/>
                </a:cubicBezTo>
                <a:cubicBezTo>
                  <a:pt x="1344942" y="3867500"/>
                  <a:pt x="1432015" y="3458197"/>
                  <a:pt x="1589477" y="3085914"/>
                </a:cubicBezTo>
                <a:lnTo>
                  <a:pt x="1638224" y="2984722"/>
                </a:lnTo>
                <a:lnTo>
                  <a:pt x="1589503" y="2997775"/>
                </a:lnTo>
                <a:cubicBezTo>
                  <a:pt x="1486421" y="3020777"/>
                  <a:pt x="1374591" y="3032277"/>
                  <a:pt x="1254013" y="3032277"/>
                </a:cubicBezTo>
                <a:cubicBezTo>
                  <a:pt x="789874" y="3032277"/>
                  <a:pt x="371871" y="2860323"/>
                  <a:pt x="0" y="2516412"/>
                </a:cubicBezTo>
                <a:lnTo>
                  <a:pt x="390045" y="2038295"/>
                </a:lnTo>
                <a:cubicBezTo>
                  <a:pt x="705995" y="2315099"/>
                  <a:pt x="998177" y="2453503"/>
                  <a:pt x="1266596" y="2453503"/>
                </a:cubicBezTo>
                <a:cubicBezTo>
                  <a:pt x="1386824" y="2453503"/>
                  <a:pt x="1481189" y="2427640"/>
                  <a:pt x="1549692" y="2375914"/>
                </a:cubicBezTo>
                <a:cubicBezTo>
                  <a:pt x="1618196" y="2324187"/>
                  <a:pt x="1652445" y="2254286"/>
                  <a:pt x="1652445" y="2166213"/>
                </a:cubicBezTo>
                <a:cubicBezTo>
                  <a:pt x="1652445" y="2078138"/>
                  <a:pt x="1616099" y="2008237"/>
                  <a:pt x="1543402" y="1956510"/>
                </a:cubicBezTo>
                <a:cubicBezTo>
                  <a:pt x="1470706" y="1904786"/>
                  <a:pt x="1326710" y="1852360"/>
                  <a:pt x="1111416" y="1799236"/>
                </a:cubicBezTo>
                <a:cubicBezTo>
                  <a:pt x="770302" y="1718152"/>
                  <a:pt x="520759" y="1612602"/>
                  <a:pt x="362782" y="1482587"/>
                </a:cubicBezTo>
                <a:cubicBezTo>
                  <a:pt x="204809" y="1352573"/>
                  <a:pt x="125822" y="1148464"/>
                  <a:pt x="125822" y="870261"/>
                </a:cubicBezTo>
                <a:cubicBezTo>
                  <a:pt x="125822" y="592057"/>
                  <a:pt x="225778" y="377464"/>
                  <a:pt x="425694" y="226477"/>
                </a:cubicBezTo>
                <a:cubicBezTo>
                  <a:pt x="625608" y="75493"/>
                  <a:pt x="875154" y="0"/>
                  <a:pt x="1174327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447247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14500" y="1279263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3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2002368"/>
            <a:ext cx="3659188" cy="1985700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1724103" y="3988067"/>
            <a:ext cx="3649585" cy="1612632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4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18057"/>
      </p:ext>
    </p:extLst>
  </p:cSld>
  <p:clrMapOvr>
    <a:masterClrMapping/>
  </p:clrMapOvr>
  <p:transition spd="slow">
    <p:push dir="u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 userDrawn="1"/>
        </p:nvSpPr>
        <p:spPr>
          <a:xfrm>
            <a:off x="-1654629" y="5196115"/>
            <a:ext cx="3352800" cy="3352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Рисунок 21"/>
          <p:cNvSpPr>
            <a:spLocks noGrp="1"/>
          </p:cNvSpPr>
          <p:nvPr>
            <p:ph type="pic" sz="quarter" idx="87"/>
          </p:nvPr>
        </p:nvSpPr>
        <p:spPr>
          <a:xfrm>
            <a:off x="-4437965" y="2557915"/>
            <a:ext cx="9527636" cy="8922911"/>
          </a:xfrm>
          <a:custGeom>
            <a:avLst/>
            <a:gdLst>
              <a:gd name="connsiteX0" fmla="*/ 7342202 w 9527636"/>
              <a:gd name="connsiteY0" fmla="*/ 6465220 h 8922911"/>
              <a:gd name="connsiteX1" fmla="*/ 6723586 w 9527636"/>
              <a:gd name="connsiteY1" fmla="*/ 6742025 h 8922911"/>
              <a:gd name="connsiteX2" fmla="*/ 6471946 w 9527636"/>
              <a:gd name="connsiteY2" fmla="*/ 7410970 h 8922911"/>
              <a:gd name="connsiteX3" fmla="*/ 6723586 w 9527636"/>
              <a:gd name="connsiteY3" fmla="*/ 8077816 h 8922911"/>
              <a:gd name="connsiteX4" fmla="*/ 7342202 w 9527636"/>
              <a:gd name="connsiteY4" fmla="*/ 8352525 h 8922911"/>
              <a:gd name="connsiteX5" fmla="*/ 7960818 w 9527636"/>
              <a:gd name="connsiteY5" fmla="*/ 8077816 h 8922911"/>
              <a:gd name="connsiteX6" fmla="*/ 8212459 w 9527636"/>
              <a:gd name="connsiteY6" fmla="*/ 7410970 h 8922911"/>
              <a:gd name="connsiteX7" fmla="*/ 7960818 w 9527636"/>
              <a:gd name="connsiteY7" fmla="*/ 6742025 h 8922911"/>
              <a:gd name="connsiteX8" fmla="*/ 7342202 w 9527636"/>
              <a:gd name="connsiteY8" fmla="*/ 6465220 h 8922911"/>
              <a:gd name="connsiteX9" fmla="*/ 4456675 w 9527636"/>
              <a:gd name="connsiteY9" fmla="*/ 2741274 h 8922911"/>
              <a:gd name="connsiteX10" fmla="*/ 2900809 w 9527636"/>
              <a:gd name="connsiteY10" fmla="*/ 4297141 h 8922911"/>
              <a:gd name="connsiteX11" fmla="*/ 4456675 w 9527636"/>
              <a:gd name="connsiteY11" fmla="*/ 5853007 h 8922911"/>
              <a:gd name="connsiteX12" fmla="*/ 6012542 w 9527636"/>
              <a:gd name="connsiteY12" fmla="*/ 4297141 h 8922911"/>
              <a:gd name="connsiteX13" fmla="*/ 4456675 w 9527636"/>
              <a:gd name="connsiteY13" fmla="*/ 2741274 h 8922911"/>
              <a:gd name="connsiteX14" fmla="*/ 1174327 w 9527636"/>
              <a:gd name="connsiteY14" fmla="*/ 0 h 8922911"/>
              <a:gd name="connsiteX15" fmla="*/ 1761490 w 9527636"/>
              <a:gd name="connsiteY15" fmla="*/ 100658 h 8922911"/>
              <a:gd name="connsiteX16" fmla="*/ 2273162 w 9527636"/>
              <a:gd name="connsiteY16" fmla="*/ 385851 h 8922911"/>
              <a:gd name="connsiteX17" fmla="*/ 1941834 w 9527636"/>
              <a:gd name="connsiteY17" fmla="*/ 863970 h 8922911"/>
              <a:gd name="connsiteX18" fmla="*/ 1153358 w 9527636"/>
              <a:gd name="connsiteY18" fmla="*/ 574582 h 8922911"/>
              <a:gd name="connsiteX19" fmla="*/ 895425 w 9527636"/>
              <a:gd name="connsiteY19" fmla="*/ 652170 h 8922911"/>
              <a:gd name="connsiteX20" fmla="*/ 801059 w 9527636"/>
              <a:gd name="connsiteY20" fmla="*/ 857677 h 8922911"/>
              <a:gd name="connsiteX21" fmla="*/ 916394 w 9527636"/>
              <a:gd name="connsiteY21" fmla="*/ 1061087 h 8922911"/>
              <a:gd name="connsiteX22" fmla="*/ 1449037 w 9527636"/>
              <a:gd name="connsiteY22" fmla="*/ 1239335 h 8922911"/>
              <a:gd name="connsiteX23" fmla="*/ 2097012 w 9527636"/>
              <a:gd name="connsiteY23" fmla="*/ 1547594 h 8922911"/>
              <a:gd name="connsiteX24" fmla="*/ 2313268 w 9527636"/>
              <a:gd name="connsiteY24" fmla="*/ 1962015 h 8922911"/>
              <a:gd name="connsiteX25" fmla="*/ 2319304 w 9527636"/>
              <a:gd name="connsiteY25" fmla="*/ 2039596 h 8922911"/>
              <a:gd name="connsiteX26" fmla="*/ 2477324 w 9527636"/>
              <a:gd name="connsiteY26" fmla="*/ 1895977 h 8922911"/>
              <a:gd name="connsiteX27" fmla="*/ 4456674 w 9527636"/>
              <a:gd name="connsiteY27" fmla="*/ 1185410 h 8922911"/>
              <a:gd name="connsiteX28" fmla="*/ 5597667 w 9527636"/>
              <a:gd name="connsiteY28" fmla="*/ 1401249 h 8922911"/>
              <a:gd name="connsiteX29" fmla="*/ 5719390 w 9527636"/>
              <a:gd name="connsiteY29" fmla="*/ 1455822 h 8922911"/>
              <a:gd name="connsiteX30" fmla="*/ 5228776 w 9527636"/>
              <a:gd name="connsiteY30" fmla="*/ 50332 h 8922911"/>
              <a:gd name="connsiteX31" fmla="*/ 5937564 w 9527636"/>
              <a:gd name="connsiteY31" fmla="*/ 50332 h 8922911"/>
              <a:gd name="connsiteX32" fmla="*/ 6516337 w 9527636"/>
              <a:gd name="connsiteY32" fmla="*/ 1736324 h 8922911"/>
              <a:gd name="connsiteX33" fmla="*/ 7036395 w 9527636"/>
              <a:gd name="connsiteY33" fmla="*/ 50332 h 8922911"/>
              <a:gd name="connsiteX34" fmla="*/ 7720017 w 9527636"/>
              <a:gd name="connsiteY34" fmla="*/ 50332 h 8922911"/>
              <a:gd name="connsiteX35" fmla="*/ 8235881 w 9527636"/>
              <a:gd name="connsiteY35" fmla="*/ 1736324 h 8922911"/>
              <a:gd name="connsiteX36" fmla="*/ 8818848 w 9527636"/>
              <a:gd name="connsiteY36" fmla="*/ 50332 h 8922911"/>
              <a:gd name="connsiteX37" fmla="*/ 9527636 w 9527636"/>
              <a:gd name="connsiteY37" fmla="*/ 50332 h 8922911"/>
              <a:gd name="connsiteX38" fmla="*/ 8504297 w 9527636"/>
              <a:gd name="connsiteY38" fmla="*/ 2981946 h 8922911"/>
              <a:gd name="connsiteX39" fmla="*/ 8017792 w 9527636"/>
              <a:gd name="connsiteY39" fmla="*/ 2981946 h 8922911"/>
              <a:gd name="connsiteX40" fmla="*/ 7376109 w 9527636"/>
              <a:gd name="connsiteY40" fmla="*/ 943656 h 8922911"/>
              <a:gd name="connsiteX41" fmla="*/ 6921269 w 9527636"/>
              <a:gd name="connsiteY41" fmla="*/ 2397950 h 8922911"/>
              <a:gd name="connsiteX42" fmla="*/ 6927639 w 9527636"/>
              <a:gd name="connsiteY42" fmla="*/ 2405530 h 8922911"/>
              <a:gd name="connsiteX43" fmla="*/ 7552340 w 9527636"/>
              <a:gd name="connsiteY43" fmla="*/ 3978984 h 8922911"/>
              <a:gd name="connsiteX44" fmla="*/ 7554168 w 9527636"/>
              <a:gd name="connsiteY44" fmla="*/ 4015195 h 8922911"/>
              <a:gd name="connsiteX45" fmla="*/ 7554168 w 9527636"/>
              <a:gd name="connsiteY45" fmla="*/ 4579087 h 8922911"/>
              <a:gd name="connsiteX46" fmla="*/ 7552340 w 9527636"/>
              <a:gd name="connsiteY46" fmla="*/ 4615297 h 8922911"/>
              <a:gd name="connsiteX47" fmla="*/ 7227983 w 9527636"/>
              <a:gd name="connsiteY47" fmla="*/ 5713762 h 8922911"/>
              <a:gd name="connsiteX48" fmla="*/ 7115797 w 9527636"/>
              <a:gd name="connsiteY48" fmla="*/ 5910267 h 8922911"/>
              <a:gd name="connsiteX49" fmla="*/ 7180798 w 9527636"/>
              <a:gd name="connsiteY49" fmla="*/ 5901615 h 8922911"/>
              <a:gd name="connsiteX50" fmla="*/ 7340105 w 9527636"/>
              <a:gd name="connsiteY50" fmla="*/ 5894833 h 8922911"/>
              <a:gd name="connsiteX51" fmla="*/ 8434742 w 9527636"/>
              <a:gd name="connsiteY51" fmla="*/ 6328915 h 8922911"/>
              <a:gd name="connsiteX52" fmla="*/ 8879307 w 9527636"/>
              <a:gd name="connsiteY52" fmla="*/ 7408873 h 8922911"/>
              <a:gd name="connsiteX53" fmla="*/ 8434742 w 9527636"/>
              <a:gd name="connsiteY53" fmla="*/ 8488829 h 8922911"/>
              <a:gd name="connsiteX54" fmla="*/ 7340105 w 9527636"/>
              <a:gd name="connsiteY54" fmla="*/ 8922911 h 8922911"/>
              <a:gd name="connsiteX55" fmla="*/ 6245468 w 9527636"/>
              <a:gd name="connsiteY55" fmla="*/ 8488829 h 8922911"/>
              <a:gd name="connsiteX56" fmla="*/ 5800905 w 9527636"/>
              <a:gd name="connsiteY56" fmla="*/ 7408873 h 8922911"/>
              <a:gd name="connsiteX57" fmla="*/ 5828690 w 9527636"/>
              <a:gd name="connsiteY57" fmla="*/ 7099171 h 8922911"/>
              <a:gd name="connsiteX58" fmla="*/ 5831298 w 9527636"/>
              <a:gd name="connsiteY58" fmla="*/ 7088287 h 8922911"/>
              <a:gd name="connsiteX59" fmla="*/ 5597667 w 9527636"/>
              <a:gd name="connsiteY59" fmla="*/ 7193032 h 8922911"/>
              <a:gd name="connsiteX60" fmla="*/ 4456674 w 9527636"/>
              <a:gd name="connsiteY60" fmla="*/ 7408872 h 8922911"/>
              <a:gd name="connsiteX61" fmla="*/ 2477324 w 9527636"/>
              <a:gd name="connsiteY61" fmla="*/ 6698304 h 8922911"/>
              <a:gd name="connsiteX62" fmla="*/ 2269318 w 9527636"/>
              <a:gd name="connsiteY62" fmla="*/ 6509256 h 8922911"/>
              <a:gd name="connsiteX63" fmla="*/ 1491028 w 9527636"/>
              <a:gd name="connsiteY63" fmla="*/ 6509256 h 8922911"/>
              <a:gd name="connsiteX64" fmla="*/ 1491028 w 9527636"/>
              <a:gd name="connsiteY64" fmla="*/ 8874680 h 8922911"/>
              <a:gd name="connsiteX65" fmla="*/ 836763 w 9527636"/>
              <a:gd name="connsiteY65" fmla="*/ 8874680 h 8922911"/>
              <a:gd name="connsiteX66" fmla="*/ 836763 w 9527636"/>
              <a:gd name="connsiteY66" fmla="*/ 6509256 h 8922911"/>
              <a:gd name="connsiteX67" fmla="*/ 6350 w 9527636"/>
              <a:gd name="connsiteY67" fmla="*/ 6509256 h 8922911"/>
              <a:gd name="connsiteX68" fmla="*/ 6350 w 9527636"/>
              <a:gd name="connsiteY68" fmla="*/ 5943065 h 8922911"/>
              <a:gd name="connsiteX69" fmla="*/ 1819347 w 9527636"/>
              <a:gd name="connsiteY69" fmla="*/ 5943065 h 8922911"/>
              <a:gd name="connsiteX70" fmla="*/ 1720511 w 9527636"/>
              <a:gd name="connsiteY70" fmla="*/ 5780377 h 8922911"/>
              <a:gd name="connsiteX71" fmla="*/ 1344942 w 9527636"/>
              <a:gd name="connsiteY71" fmla="*/ 4297141 h 8922911"/>
              <a:gd name="connsiteX72" fmla="*/ 1589477 w 9527636"/>
              <a:gd name="connsiteY72" fmla="*/ 3085914 h 8922911"/>
              <a:gd name="connsiteX73" fmla="*/ 1638224 w 9527636"/>
              <a:gd name="connsiteY73" fmla="*/ 2984722 h 8922911"/>
              <a:gd name="connsiteX74" fmla="*/ 1589503 w 9527636"/>
              <a:gd name="connsiteY74" fmla="*/ 2997775 h 8922911"/>
              <a:gd name="connsiteX75" fmla="*/ 1254013 w 9527636"/>
              <a:gd name="connsiteY75" fmla="*/ 3032277 h 8922911"/>
              <a:gd name="connsiteX76" fmla="*/ 0 w 9527636"/>
              <a:gd name="connsiteY76" fmla="*/ 2516412 h 8922911"/>
              <a:gd name="connsiteX77" fmla="*/ 390045 w 9527636"/>
              <a:gd name="connsiteY77" fmla="*/ 2038295 h 8922911"/>
              <a:gd name="connsiteX78" fmla="*/ 1266596 w 9527636"/>
              <a:gd name="connsiteY78" fmla="*/ 2453503 h 8922911"/>
              <a:gd name="connsiteX79" fmla="*/ 1549692 w 9527636"/>
              <a:gd name="connsiteY79" fmla="*/ 2375914 h 8922911"/>
              <a:gd name="connsiteX80" fmla="*/ 1652445 w 9527636"/>
              <a:gd name="connsiteY80" fmla="*/ 2166213 h 8922911"/>
              <a:gd name="connsiteX81" fmla="*/ 1543402 w 9527636"/>
              <a:gd name="connsiteY81" fmla="*/ 1956510 h 8922911"/>
              <a:gd name="connsiteX82" fmla="*/ 1111416 w 9527636"/>
              <a:gd name="connsiteY82" fmla="*/ 1799236 h 8922911"/>
              <a:gd name="connsiteX83" fmla="*/ 362782 w 9527636"/>
              <a:gd name="connsiteY83" fmla="*/ 1482587 h 8922911"/>
              <a:gd name="connsiteX84" fmla="*/ 125822 w 9527636"/>
              <a:gd name="connsiteY84" fmla="*/ 870261 h 8922911"/>
              <a:gd name="connsiteX85" fmla="*/ 425694 w 9527636"/>
              <a:gd name="connsiteY85" fmla="*/ 226477 h 8922911"/>
              <a:gd name="connsiteX86" fmla="*/ 1174327 w 9527636"/>
              <a:gd name="connsiteY86" fmla="*/ 0 h 892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9527636" h="8922911">
                <a:moveTo>
                  <a:pt x="7342202" y="6465220"/>
                </a:moveTo>
                <a:cubicBezTo>
                  <a:pt x="7097551" y="6465220"/>
                  <a:pt x="6891346" y="6557488"/>
                  <a:pt x="6723586" y="6742025"/>
                </a:cubicBezTo>
                <a:cubicBezTo>
                  <a:pt x="6555825" y="6926561"/>
                  <a:pt x="6471946" y="7149543"/>
                  <a:pt x="6471946" y="7410970"/>
                </a:cubicBezTo>
                <a:cubicBezTo>
                  <a:pt x="6471946" y="7672397"/>
                  <a:pt x="6555825" y="7894679"/>
                  <a:pt x="6723586" y="8077816"/>
                </a:cubicBezTo>
                <a:cubicBezTo>
                  <a:pt x="6891346" y="8260955"/>
                  <a:pt x="7097551" y="8352525"/>
                  <a:pt x="7342202" y="8352525"/>
                </a:cubicBezTo>
                <a:cubicBezTo>
                  <a:pt x="7586852" y="8352525"/>
                  <a:pt x="7793057" y="8260955"/>
                  <a:pt x="7960818" y="8077816"/>
                </a:cubicBezTo>
                <a:cubicBezTo>
                  <a:pt x="8128578" y="7894679"/>
                  <a:pt x="8212459" y="7672397"/>
                  <a:pt x="8212459" y="7410970"/>
                </a:cubicBezTo>
                <a:cubicBezTo>
                  <a:pt x="8212459" y="7149543"/>
                  <a:pt x="8128578" y="6926561"/>
                  <a:pt x="7960818" y="6742025"/>
                </a:cubicBezTo>
                <a:cubicBezTo>
                  <a:pt x="7793057" y="6557488"/>
                  <a:pt x="7586852" y="6465220"/>
                  <a:pt x="7342202" y="6465220"/>
                </a:cubicBezTo>
                <a:close/>
                <a:moveTo>
                  <a:pt x="4456675" y="2741274"/>
                </a:moveTo>
                <a:cubicBezTo>
                  <a:pt x="3597394" y="2741274"/>
                  <a:pt x="2900809" y="3437860"/>
                  <a:pt x="2900809" y="4297141"/>
                </a:cubicBezTo>
                <a:cubicBezTo>
                  <a:pt x="2900809" y="5156422"/>
                  <a:pt x="3597394" y="5853007"/>
                  <a:pt x="4456675" y="5853007"/>
                </a:cubicBezTo>
                <a:cubicBezTo>
                  <a:pt x="5315956" y="5853007"/>
                  <a:pt x="6012542" y="5156422"/>
                  <a:pt x="6012542" y="4297141"/>
                </a:cubicBezTo>
                <a:cubicBezTo>
                  <a:pt x="6012542" y="3437860"/>
                  <a:pt x="5315956" y="2741274"/>
                  <a:pt x="4456675" y="2741274"/>
                </a:cubicBezTo>
                <a:close/>
                <a:moveTo>
                  <a:pt x="1174327" y="0"/>
                </a:moveTo>
                <a:cubicBezTo>
                  <a:pt x="1370048" y="0"/>
                  <a:pt x="1565770" y="33553"/>
                  <a:pt x="1761490" y="100658"/>
                </a:cubicBezTo>
                <a:cubicBezTo>
                  <a:pt x="1957212" y="167761"/>
                  <a:pt x="2127769" y="262826"/>
                  <a:pt x="2273162" y="385851"/>
                </a:cubicBezTo>
                <a:lnTo>
                  <a:pt x="1941834" y="863970"/>
                </a:lnTo>
                <a:cubicBezTo>
                  <a:pt x="1687396" y="671043"/>
                  <a:pt x="1424570" y="574582"/>
                  <a:pt x="1153358" y="574582"/>
                </a:cubicBezTo>
                <a:cubicBezTo>
                  <a:pt x="1044313" y="574582"/>
                  <a:pt x="958334" y="600446"/>
                  <a:pt x="895425" y="652170"/>
                </a:cubicBezTo>
                <a:cubicBezTo>
                  <a:pt x="832515" y="703897"/>
                  <a:pt x="801059" y="772401"/>
                  <a:pt x="801059" y="857677"/>
                </a:cubicBezTo>
                <a:cubicBezTo>
                  <a:pt x="801059" y="942957"/>
                  <a:pt x="839504" y="1010761"/>
                  <a:pt x="916394" y="1061087"/>
                </a:cubicBezTo>
                <a:cubicBezTo>
                  <a:pt x="993285" y="1111417"/>
                  <a:pt x="1170833" y="1170831"/>
                  <a:pt x="1449037" y="1239335"/>
                </a:cubicBezTo>
                <a:cubicBezTo>
                  <a:pt x="1727238" y="1307835"/>
                  <a:pt x="1943232" y="1410590"/>
                  <a:pt x="2097012" y="1547594"/>
                </a:cubicBezTo>
                <a:cubicBezTo>
                  <a:pt x="2212349" y="1650348"/>
                  <a:pt x="2284434" y="1788488"/>
                  <a:pt x="2313268" y="1962015"/>
                </a:cubicBezTo>
                <a:lnTo>
                  <a:pt x="2319304" y="2039596"/>
                </a:lnTo>
                <a:lnTo>
                  <a:pt x="2477324" y="1895977"/>
                </a:lnTo>
                <a:cubicBezTo>
                  <a:pt x="3015214" y="1452071"/>
                  <a:pt x="3704803" y="1185410"/>
                  <a:pt x="4456674" y="1185410"/>
                </a:cubicBezTo>
                <a:cubicBezTo>
                  <a:pt x="4859462" y="1185410"/>
                  <a:pt x="5244375" y="1261939"/>
                  <a:pt x="5597667" y="1401249"/>
                </a:cubicBezTo>
                <a:lnTo>
                  <a:pt x="5719390" y="1455822"/>
                </a:lnTo>
                <a:lnTo>
                  <a:pt x="5228776" y="50332"/>
                </a:lnTo>
                <a:lnTo>
                  <a:pt x="5937564" y="50332"/>
                </a:lnTo>
                <a:lnTo>
                  <a:pt x="6516337" y="1736324"/>
                </a:lnTo>
                <a:lnTo>
                  <a:pt x="7036395" y="50332"/>
                </a:lnTo>
                <a:lnTo>
                  <a:pt x="7720017" y="50332"/>
                </a:lnTo>
                <a:lnTo>
                  <a:pt x="8235881" y="1736324"/>
                </a:lnTo>
                <a:lnTo>
                  <a:pt x="8818848" y="50332"/>
                </a:lnTo>
                <a:lnTo>
                  <a:pt x="9527636" y="50332"/>
                </a:lnTo>
                <a:lnTo>
                  <a:pt x="8504297" y="2981946"/>
                </a:lnTo>
                <a:lnTo>
                  <a:pt x="8017792" y="2981946"/>
                </a:lnTo>
                <a:lnTo>
                  <a:pt x="7376109" y="943656"/>
                </a:lnTo>
                <a:lnTo>
                  <a:pt x="6921269" y="2397950"/>
                </a:lnTo>
                <a:lnTo>
                  <a:pt x="6927639" y="2405530"/>
                </a:lnTo>
                <a:cubicBezTo>
                  <a:pt x="7268883" y="2850618"/>
                  <a:pt x="7492583" y="3390568"/>
                  <a:pt x="7552340" y="3978984"/>
                </a:cubicBezTo>
                <a:lnTo>
                  <a:pt x="7554168" y="4015195"/>
                </a:lnTo>
                <a:lnTo>
                  <a:pt x="7554168" y="4579087"/>
                </a:lnTo>
                <a:lnTo>
                  <a:pt x="7552340" y="4615297"/>
                </a:lnTo>
                <a:cubicBezTo>
                  <a:pt x="7512502" y="5007575"/>
                  <a:pt x="7399800" y="5378312"/>
                  <a:pt x="7227983" y="5713762"/>
                </a:cubicBezTo>
                <a:lnTo>
                  <a:pt x="7115797" y="5910267"/>
                </a:lnTo>
                <a:lnTo>
                  <a:pt x="7180798" y="5901615"/>
                </a:lnTo>
                <a:cubicBezTo>
                  <a:pt x="7232830" y="5897094"/>
                  <a:pt x="7285932" y="5894833"/>
                  <a:pt x="7340105" y="5894833"/>
                </a:cubicBezTo>
                <a:cubicBezTo>
                  <a:pt x="7773485" y="5894833"/>
                  <a:pt x="8138365" y="6039527"/>
                  <a:pt x="8434742" y="6328915"/>
                </a:cubicBezTo>
                <a:cubicBezTo>
                  <a:pt x="8731118" y="6618301"/>
                  <a:pt x="8879307" y="6978286"/>
                  <a:pt x="8879307" y="7408873"/>
                </a:cubicBezTo>
                <a:cubicBezTo>
                  <a:pt x="8879307" y="7839458"/>
                  <a:pt x="8731118" y="8199443"/>
                  <a:pt x="8434742" y="8488829"/>
                </a:cubicBezTo>
                <a:cubicBezTo>
                  <a:pt x="8138365" y="8778217"/>
                  <a:pt x="7773485" y="8922911"/>
                  <a:pt x="7340105" y="8922911"/>
                </a:cubicBezTo>
                <a:cubicBezTo>
                  <a:pt x="6906724" y="8922911"/>
                  <a:pt x="6541845" y="8778217"/>
                  <a:pt x="6245468" y="8488829"/>
                </a:cubicBezTo>
                <a:cubicBezTo>
                  <a:pt x="5949093" y="8199443"/>
                  <a:pt x="5800905" y="7839458"/>
                  <a:pt x="5800905" y="7408873"/>
                </a:cubicBezTo>
                <a:cubicBezTo>
                  <a:pt x="5800905" y="7301226"/>
                  <a:pt x="5810167" y="7197992"/>
                  <a:pt x="5828690" y="7099171"/>
                </a:cubicBezTo>
                <a:lnTo>
                  <a:pt x="5831298" y="7088287"/>
                </a:lnTo>
                <a:lnTo>
                  <a:pt x="5597667" y="7193032"/>
                </a:lnTo>
                <a:cubicBezTo>
                  <a:pt x="5244375" y="7332343"/>
                  <a:pt x="4859462" y="7408872"/>
                  <a:pt x="4456674" y="7408872"/>
                </a:cubicBezTo>
                <a:cubicBezTo>
                  <a:pt x="3704803" y="7408872"/>
                  <a:pt x="3015214" y="7142211"/>
                  <a:pt x="2477324" y="6698304"/>
                </a:cubicBezTo>
                <a:lnTo>
                  <a:pt x="2269318" y="6509256"/>
                </a:lnTo>
                <a:lnTo>
                  <a:pt x="1491028" y="6509256"/>
                </a:lnTo>
                <a:lnTo>
                  <a:pt x="1491028" y="8874680"/>
                </a:lnTo>
                <a:lnTo>
                  <a:pt x="836763" y="8874680"/>
                </a:lnTo>
                <a:lnTo>
                  <a:pt x="836763" y="6509256"/>
                </a:lnTo>
                <a:lnTo>
                  <a:pt x="6350" y="6509256"/>
                </a:lnTo>
                <a:lnTo>
                  <a:pt x="6350" y="5943065"/>
                </a:lnTo>
                <a:lnTo>
                  <a:pt x="1819347" y="5943065"/>
                </a:lnTo>
                <a:lnTo>
                  <a:pt x="1720511" y="5780377"/>
                </a:lnTo>
                <a:cubicBezTo>
                  <a:pt x="1480994" y="5339466"/>
                  <a:pt x="1344942" y="4834192"/>
                  <a:pt x="1344942" y="4297141"/>
                </a:cubicBezTo>
                <a:cubicBezTo>
                  <a:pt x="1344942" y="3867500"/>
                  <a:pt x="1432015" y="3458197"/>
                  <a:pt x="1589477" y="3085914"/>
                </a:cubicBezTo>
                <a:lnTo>
                  <a:pt x="1638224" y="2984722"/>
                </a:lnTo>
                <a:lnTo>
                  <a:pt x="1589503" y="2997775"/>
                </a:lnTo>
                <a:cubicBezTo>
                  <a:pt x="1486421" y="3020777"/>
                  <a:pt x="1374591" y="3032277"/>
                  <a:pt x="1254013" y="3032277"/>
                </a:cubicBezTo>
                <a:cubicBezTo>
                  <a:pt x="789874" y="3032277"/>
                  <a:pt x="371871" y="2860323"/>
                  <a:pt x="0" y="2516412"/>
                </a:cubicBezTo>
                <a:lnTo>
                  <a:pt x="390045" y="2038295"/>
                </a:lnTo>
                <a:cubicBezTo>
                  <a:pt x="705995" y="2315099"/>
                  <a:pt x="998177" y="2453503"/>
                  <a:pt x="1266596" y="2453503"/>
                </a:cubicBezTo>
                <a:cubicBezTo>
                  <a:pt x="1386824" y="2453503"/>
                  <a:pt x="1481189" y="2427640"/>
                  <a:pt x="1549692" y="2375914"/>
                </a:cubicBezTo>
                <a:cubicBezTo>
                  <a:pt x="1618196" y="2324187"/>
                  <a:pt x="1652445" y="2254286"/>
                  <a:pt x="1652445" y="2166213"/>
                </a:cubicBezTo>
                <a:cubicBezTo>
                  <a:pt x="1652445" y="2078138"/>
                  <a:pt x="1616099" y="2008237"/>
                  <a:pt x="1543402" y="1956510"/>
                </a:cubicBezTo>
                <a:cubicBezTo>
                  <a:pt x="1470706" y="1904786"/>
                  <a:pt x="1326710" y="1852360"/>
                  <a:pt x="1111416" y="1799236"/>
                </a:cubicBezTo>
                <a:cubicBezTo>
                  <a:pt x="770302" y="1718152"/>
                  <a:pt x="520759" y="1612602"/>
                  <a:pt x="362782" y="1482587"/>
                </a:cubicBezTo>
                <a:cubicBezTo>
                  <a:pt x="204809" y="1352573"/>
                  <a:pt x="125822" y="1148464"/>
                  <a:pt x="125822" y="870261"/>
                </a:cubicBezTo>
                <a:cubicBezTo>
                  <a:pt x="125822" y="592057"/>
                  <a:pt x="225778" y="377464"/>
                  <a:pt x="425694" y="226477"/>
                </a:cubicBezTo>
                <a:cubicBezTo>
                  <a:pt x="625608" y="75493"/>
                  <a:pt x="875154" y="0"/>
                  <a:pt x="1174327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447247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6789284" y="1279263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9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6789285" y="2002368"/>
            <a:ext cx="3659188" cy="1985700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6798887" y="3988067"/>
            <a:ext cx="3649585" cy="1612632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86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Рисунок 22"/>
          <p:cNvSpPr>
            <a:spLocks noGrp="1"/>
          </p:cNvSpPr>
          <p:nvPr>
            <p:ph type="pic" sz="quarter" idx="87"/>
          </p:nvPr>
        </p:nvSpPr>
        <p:spPr>
          <a:xfrm>
            <a:off x="-4437965" y="-4300085"/>
            <a:ext cx="9527636" cy="8922911"/>
          </a:xfrm>
          <a:custGeom>
            <a:avLst/>
            <a:gdLst>
              <a:gd name="connsiteX0" fmla="*/ 7342202 w 9527636"/>
              <a:gd name="connsiteY0" fmla="*/ 6465220 h 8922911"/>
              <a:gd name="connsiteX1" fmla="*/ 6723586 w 9527636"/>
              <a:gd name="connsiteY1" fmla="*/ 6742025 h 8922911"/>
              <a:gd name="connsiteX2" fmla="*/ 6471946 w 9527636"/>
              <a:gd name="connsiteY2" fmla="*/ 7410970 h 8922911"/>
              <a:gd name="connsiteX3" fmla="*/ 6723586 w 9527636"/>
              <a:gd name="connsiteY3" fmla="*/ 8077816 h 8922911"/>
              <a:gd name="connsiteX4" fmla="*/ 7342202 w 9527636"/>
              <a:gd name="connsiteY4" fmla="*/ 8352525 h 8922911"/>
              <a:gd name="connsiteX5" fmla="*/ 7960818 w 9527636"/>
              <a:gd name="connsiteY5" fmla="*/ 8077816 h 8922911"/>
              <a:gd name="connsiteX6" fmla="*/ 8212459 w 9527636"/>
              <a:gd name="connsiteY6" fmla="*/ 7410970 h 8922911"/>
              <a:gd name="connsiteX7" fmla="*/ 7960818 w 9527636"/>
              <a:gd name="connsiteY7" fmla="*/ 6742025 h 8922911"/>
              <a:gd name="connsiteX8" fmla="*/ 7342202 w 9527636"/>
              <a:gd name="connsiteY8" fmla="*/ 6465220 h 8922911"/>
              <a:gd name="connsiteX9" fmla="*/ 4456675 w 9527636"/>
              <a:gd name="connsiteY9" fmla="*/ 2741274 h 8922911"/>
              <a:gd name="connsiteX10" fmla="*/ 2900809 w 9527636"/>
              <a:gd name="connsiteY10" fmla="*/ 4297141 h 8922911"/>
              <a:gd name="connsiteX11" fmla="*/ 4456675 w 9527636"/>
              <a:gd name="connsiteY11" fmla="*/ 5853007 h 8922911"/>
              <a:gd name="connsiteX12" fmla="*/ 6012542 w 9527636"/>
              <a:gd name="connsiteY12" fmla="*/ 4297141 h 8922911"/>
              <a:gd name="connsiteX13" fmla="*/ 4456675 w 9527636"/>
              <a:gd name="connsiteY13" fmla="*/ 2741274 h 8922911"/>
              <a:gd name="connsiteX14" fmla="*/ 1174327 w 9527636"/>
              <a:gd name="connsiteY14" fmla="*/ 0 h 8922911"/>
              <a:gd name="connsiteX15" fmla="*/ 1761490 w 9527636"/>
              <a:gd name="connsiteY15" fmla="*/ 100658 h 8922911"/>
              <a:gd name="connsiteX16" fmla="*/ 2273162 w 9527636"/>
              <a:gd name="connsiteY16" fmla="*/ 385851 h 8922911"/>
              <a:gd name="connsiteX17" fmla="*/ 1941834 w 9527636"/>
              <a:gd name="connsiteY17" fmla="*/ 863970 h 8922911"/>
              <a:gd name="connsiteX18" fmla="*/ 1153358 w 9527636"/>
              <a:gd name="connsiteY18" fmla="*/ 574582 h 8922911"/>
              <a:gd name="connsiteX19" fmla="*/ 895425 w 9527636"/>
              <a:gd name="connsiteY19" fmla="*/ 652170 h 8922911"/>
              <a:gd name="connsiteX20" fmla="*/ 801059 w 9527636"/>
              <a:gd name="connsiteY20" fmla="*/ 857677 h 8922911"/>
              <a:gd name="connsiteX21" fmla="*/ 916394 w 9527636"/>
              <a:gd name="connsiteY21" fmla="*/ 1061087 h 8922911"/>
              <a:gd name="connsiteX22" fmla="*/ 1449037 w 9527636"/>
              <a:gd name="connsiteY22" fmla="*/ 1239335 h 8922911"/>
              <a:gd name="connsiteX23" fmla="*/ 2097012 w 9527636"/>
              <a:gd name="connsiteY23" fmla="*/ 1547594 h 8922911"/>
              <a:gd name="connsiteX24" fmla="*/ 2313268 w 9527636"/>
              <a:gd name="connsiteY24" fmla="*/ 1962015 h 8922911"/>
              <a:gd name="connsiteX25" fmla="*/ 2319304 w 9527636"/>
              <a:gd name="connsiteY25" fmla="*/ 2039596 h 8922911"/>
              <a:gd name="connsiteX26" fmla="*/ 2477324 w 9527636"/>
              <a:gd name="connsiteY26" fmla="*/ 1895977 h 8922911"/>
              <a:gd name="connsiteX27" fmla="*/ 4456674 w 9527636"/>
              <a:gd name="connsiteY27" fmla="*/ 1185410 h 8922911"/>
              <a:gd name="connsiteX28" fmla="*/ 5597667 w 9527636"/>
              <a:gd name="connsiteY28" fmla="*/ 1401249 h 8922911"/>
              <a:gd name="connsiteX29" fmla="*/ 5719390 w 9527636"/>
              <a:gd name="connsiteY29" fmla="*/ 1455822 h 8922911"/>
              <a:gd name="connsiteX30" fmla="*/ 5228776 w 9527636"/>
              <a:gd name="connsiteY30" fmla="*/ 50332 h 8922911"/>
              <a:gd name="connsiteX31" fmla="*/ 5937564 w 9527636"/>
              <a:gd name="connsiteY31" fmla="*/ 50332 h 8922911"/>
              <a:gd name="connsiteX32" fmla="*/ 6516337 w 9527636"/>
              <a:gd name="connsiteY32" fmla="*/ 1736324 h 8922911"/>
              <a:gd name="connsiteX33" fmla="*/ 7036395 w 9527636"/>
              <a:gd name="connsiteY33" fmla="*/ 50332 h 8922911"/>
              <a:gd name="connsiteX34" fmla="*/ 7720017 w 9527636"/>
              <a:gd name="connsiteY34" fmla="*/ 50332 h 8922911"/>
              <a:gd name="connsiteX35" fmla="*/ 8235881 w 9527636"/>
              <a:gd name="connsiteY35" fmla="*/ 1736324 h 8922911"/>
              <a:gd name="connsiteX36" fmla="*/ 8818848 w 9527636"/>
              <a:gd name="connsiteY36" fmla="*/ 50332 h 8922911"/>
              <a:gd name="connsiteX37" fmla="*/ 9527636 w 9527636"/>
              <a:gd name="connsiteY37" fmla="*/ 50332 h 8922911"/>
              <a:gd name="connsiteX38" fmla="*/ 8504297 w 9527636"/>
              <a:gd name="connsiteY38" fmla="*/ 2981946 h 8922911"/>
              <a:gd name="connsiteX39" fmla="*/ 8017792 w 9527636"/>
              <a:gd name="connsiteY39" fmla="*/ 2981946 h 8922911"/>
              <a:gd name="connsiteX40" fmla="*/ 7376109 w 9527636"/>
              <a:gd name="connsiteY40" fmla="*/ 943656 h 8922911"/>
              <a:gd name="connsiteX41" fmla="*/ 6921269 w 9527636"/>
              <a:gd name="connsiteY41" fmla="*/ 2397950 h 8922911"/>
              <a:gd name="connsiteX42" fmla="*/ 6927639 w 9527636"/>
              <a:gd name="connsiteY42" fmla="*/ 2405530 h 8922911"/>
              <a:gd name="connsiteX43" fmla="*/ 7552340 w 9527636"/>
              <a:gd name="connsiteY43" fmla="*/ 3978984 h 8922911"/>
              <a:gd name="connsiteX44" fmla="*/ 7554168 w 9527636"/>
              <a:gd name="connsiteY44" fmla="*/ 4015195 h 8922911"/>
              <a:gd name="connsiteX45" fmla="*/ 7554168 w 9527636"/>
              <a:gd name="connsiteY45" fmla="*/ 4579087 h 8922911"/>
              <a:gd name="connsiteX46" fmla="*/ 7552340 w 9527636"/>
              <a:gd name="connsiteY46" fmla="*/ 4615297 h 8922911"/>
              <a:gd name="connsiteX47" fmla="*/ 7227983 w 9527636"/>
              <a:gd name="connsiteY47" fmla="*/ 5713762 h 8922911"/>
              <a:gd name="connsiteX48" fmla="*/ 7115797 w 9527636"/>
              <a:gd name="connsiteY48" fmla="*/ 5910267 h 8922911"/>
              <a:gd name="connsiteX49" fmla="*/ 7180798 w 9527636"/>
              <a:gd name="connsiteY49" fmla="*/ 5901615 h 8922911"/>
              <a:gd name="connsiteX50" fmla="*/ 7340105 w 9527636"/>
              <a:gd name="connsiteY50" fmla="*/ 5894833 h 8922911"/>
              <a:gd name="connsiteX51" fmla="*/ 8434742 w 9527636"/>
              <a:gd name="connsiteY51" fmla="*/ 6328915 h 8922911"/>
              <a:gd name="connsiteX52" fmla="*/ 8879307 w 9527636"/>
              <a:gd name="connsiteY52" fmla="*/ 7408873 h 8922911"/>
              <a:gd name="connsiteX53" fmla="*/ 8434742 w 9527636"/>
              <a:gd name="connsiteY53" fmla="*/ 8488829 h 8922911"/>
              <a:gd name="connsiteX54" fmla="*/ 7340105 w 9527636"/>
              <a:gd name="connsiteY54" fmla="*/ 8922911 h 8922911"/>
              <a:gd name="connsiteX55" fmla="*/ 6245468 w 9527636"/>
              <a:gd name="connsiteY55" fmla="*/ 8488829 h 8922911"/>
              <a:gd name="connsiteX56" fmla="*/ 5800905 w 9527636"/>
              <a:gd name="connsiteY56" fmla="*/ 7408873 h 8922911"/>
              <a:gd name="connsiteX57" fmla="*/ 5828690 w 9527636"/>
              <a:gd name="connsiteY57" fmla="*/ 7099171 h 8922911"/>
              <a:gd name="connsiteX58" fmla="*/ 5831298 w 9527636"/>
              <a:gd name="connsiteY58" fmla="*/ 7088287 h 8922911"/>
              <a:gd name="connsiteX59" fmla="*/ 5597667 w 9527636"/>
              <a:gd name="connsiteY59" fmla="*/ 7193032 h 8922911"/>
              <a:gd name="connsiteX60" fmla="*/ 4456674 w 9527636"/>
              <a:gd name="connsiteY60" fmla="*/ 7408872 h 8922911"/>
              <a:gd name="connsiteX61" fmla="*/ 2477324 w 9527636"/>
              <a:gd name="connsiteY61" fmla="*/ 6698304 h 8922911"/>
              <a:gd name="connsiteX62" fmla="*/ 2269318 w 9527636"/>
              <a:gd name="connsiteY62" fmla="*/ 6509256 h 8922911"/>
              <a:gd name="connsiteX63" fmla="*/ 1491028 w 9527636"/>
              <a:gd name="connsiteY63" fmla="*/ 6509256 h 8922911"/>
              <a:gd name="connsiteX64" fmla="*/ 1491028 w 9527636"/>
              <a:gd name="connsiteY64" fmla="*/ 8874680 h 8922911"/>
              <a:gd name="connsiteX65" fmla="*/ 836763 w 9527636"/>
              <a:gd name="connsiteY65" fmla="*/ 8874680 h 8922911"/>
              <a:gd name="connsiteX66" fmla="*/ 836763 w 9527636"/>
              <a:gd name="connsiteY66" fmla="*/ 6509256 h 8922911"/>
              <a:gd name="connsiteX67" fmla="*/ 6350 w 9527636"/>
              <a:gd name="connsiteY67" fmla="*/ 6509256 h 8922911"/>
              <a:gd name="connsiteX68" fmla="*/ 6350 w 9527636"/>
              <a:gd name="connsiteY68" fmla="*/ 5943065 h 8922911"/>
              <a:gd name="connsiteX69" fmla="*/ 1819347 w 9527636"/>
              <a:gd name="connsiteY69" fmla="*/ 5943065 h 8922911"/>
              <a:gd name="connsiteX70" fmla="*/ 1720511 w 9527636"/>
              <a:gd name="connsiteY70" fmla="*/ 5780377 h 8922911"/>
              <a:gd name="connsiteX71" fmla="*/ 1344942 w 9527636"/>
              <a:gd name="connsiteY71" fmla="*/ 4297141 h 8922911"/>
              <a:gd name="connsiteX72" fmla="*/ 1589477 w 9527636"/>
              <a:gd name="connsiteY72" fmla="*/ 3085914 h 8922911"/>
              <a:gd name="connsiteX73" fmla="*/ 1638224 w 9527636"/>
              <a:gd name="connsiteY73" fmla="*/ 2984722 h 8922911"/>
              <a:gd name="connsiteX74" fmla="*/ 1589503 w 9527636"/>
              <a:gd name="connsiteY74" fmla="*/ 2997775 h 8922911"/>
              <a:gd name="connsiteX75" fmla="*/ 1254013 w 9527636"/>
              <a:gd name="connsiteY75" fmla="*/ 3032277 h 8922911"/>
              <a:gd name="connsiteX76" fmla="*/ 0 w 9527636"/>
              <a:gd name="connsiteY76" fmla="*/ 2516412 h 8922911"/>
              <a:gd name="connsiteX77" fmla="*/ 390045 w 9527636"/>
              <a:gd name="connsiteY77" fmla="*/ 2038295 h 8922911"/>
              <a:gd name="connsiteX78" fmla="*/ 1266596 w 9527636"/>
              <a:gd name="connsiteY78" fmla="*/ 2453503 h 8922911"/>
              <a:gd name="connsiteX79" fmla="*/ 1549692 w 9527636"/>
              <a:gd name="connsiteY79" fmla="*/ 2375914 h 8922911"/>
              <a:gd name="connsiteX80" fmla="*/ 1652445 w 9527636"/>
              <a:gd name="connsiteY80" fmla="*/ 2166213 h 8922911"/>
              <a:gd name="connsiteX81" fmla="*/ 1543402 w 9527636"/>
              <a:gd name="connsiteY81" fmla="*/ 1956510 h 8922911"/>
              <a:gd name="connsiteX82" fmla="*/ 1111416 w 9527636"/>
              <a:gd name="connsiteY82" fmla="*/ 1799236 h 8922911"/>
              <a:gd name="connsiteX83" fmla="*/ 362782 w 9527636"/>
              <a:gd name="connsiteY83" fmla="*/ 1482587 h 8922911"/>
              <a:gd name="connsiteX84" fmla="*/ 125822 w 9527636"/>
              <a:gd name="connsiteY84" fmla="*/ 870261 h 8922911"/>
              <a:gd name="connsiteX85" fmla="*/ 425694 w 9527636"/>
              <a:gd name="connsiteY85" fmla="*/ 226477 h 8922911"/>
              <a:gd name="connsiteX86" fmla="*/ 1174327 w 9527636"/>
              <a:gd name="connsiteY86" fmla="*/ 0 h 892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9527636" h="8922911">
                <a:moveTo>
                  <a:pt x="7342202" y="6465220"/>
                </a:moveTo>
                <a:cubicBezTo>
                  <a:pt x="7097551" y="6465220"/>
                  <a:pt x="6891346" y="6557488"/>
                  <a:pt x="6723586" y="6742025"/>
                </a:cubicBezTo>
                <a:cubicBezTo>
                  <a:pt x="6555825" y="6926561"/>
                  <a:pt x="6471946" y="7149543"/>
                  <a:pt x="6471946" y="7410970"/>
                </a:cubicBezTo>
                <a:cubicBezTo>
                  <a:pt x="6471946" y="7672397"/>
                  <a:pt x="6555825" y="7894679"/>
                  <a:pt x="6723586" y="8077816"/>
                </a:cubicBezTo>
                <a:cubicBezTo>
                  <a:pt x="6891346" y="8260955"/>
                  <a:pt x="7097551" y="8352525"/>
                  <a:pt x="7342202" y="8352525"/>
                </a:cubicBezTo>
                <a:cubicBezTo>
                  <a:pt x="7586852" y="8352525"/>
                  <a:pt x="7793057" y="8260955"/>
                  <a:pt x="7960818" y="8077816"/>
                </a:cubicBezTo>
                <a:cubicBezTo>
                  <a:pt x="8128578" y="7894679"/>
                  <a:pt x="8212459" y="7672397"/>
                  <a:pt x="8212459" y="7410970"/>
                </a:cubicBezTo>
                <a:cubicBezTo>
                  <a:pt x="8212459" y="7149543"/>
                  <a:pt x="8128578" y="6926561"/>
                  <a:pt x="7960818" y="6742025"/>
                </a:cubicBezTo>
                <a:cubicBezTo>
                  <a:pt x="7793057" y="6557488"/>
                  <a:pt x="7586852" y="6465220"/>
                  <a:pt x="7342202" y="6465220"/>
                </a:cubicBezTo>
                <a:close/>
                <a:moveTo>
                  <a:pt x="4456675" y="2741274"/>
                </a:moveTo>
                <a:cubicBezTo>
                  <a:pt x="3597394" y="2741274"/>
                  <a:pt x="2900809" y="3437860"/>
                  <a:pt x="2900809" y="4297141"/>
                </a:cubicBezTo>
                <a:cubicBezTo>
                  <a:pt x="2900809" y="5156422"/>
                  <a:pt x="3597394" y="5853007"/>
                  <a:pt x="4456675" y="5853007"/>
                </a:cubicBezTo>
                <a:cubicBezTo>
                  <a:pt x="5315956" y="5853007"/>
                  <a:pt x="6012542" y="5156422"/>
                  <a:pt x="6012542" y="4297141"/>
                </a:cubicBezTo>
                <a:cubicBezTo>
                  <a:pt x="6012542" y="3437860"/>
                  <a:pt x="5315956" y="2741274"/>
                  <a:pt x="4456675" y="2741274"/>
                </a:cubicBezTo>
                <a:close/>
                <a:moveTo>
                  <a:pt x="1174327" y="0"/>
                </a:moveTo>
                <a:cubicBezTo>
                  <a:pt x="1370048" y="0"/>
                  <a:pt x="1565770" y="33553"/>
                  <a:pt x="1761490" y="100658"/>
                </a:cubicBezTo>
                <a:cubicBezTo>
                  <a:pt x="1957212" y="167761"/>
                  <a:pt x="2127769" y="262826"/>
                  <a:pt x="2273162" y="385851"/>
                </a:cubicBezTo>
                <a:lnTo>
                  <a:pt x="1941834" y="863970"/>
                </a:lnTo>
                <a:cubicBezTo>
                  <a:pt x="1687396" y="671043"/>
                  <a:pt x="1424570" y="574582"/>
                  <a:pt x="1153358" y="574582"/>
                </a:cubicBezTo>
                <a:cubicBezTo>
                  <a:pt x="1044313" y="574582"/>
                  <a:pt x="958334" y="600446"/>
                  <a:pt x="895425" y="652170"/>
                </a:cubicBezTo>
                <a:cubicBezTo>
                  <a:pt x="832515" y="703897"/>
                  <a:pt x="801059" y="772401"/>
                  <a:pt x="801059" y="857677"/>
                </a:cubicBezTo>
                <a:cubicBezTo>
                  <a:pt x="801059" y="942957"/>
                  <a:pt x="839504" y="1010761"/>
                  <a:pt x="916394" y="1061087"/>
                </a:cubicBezTo>
                <a:cubicBezTo>
                  <a:pt x="993285" y="1111417"/>
                  <a:pt x="1170833" y="1170831"/>
                  <a:pt x="1449037" y="1239335"/>
                </a:cubicBezTo>
                <a:cubicBezTo>
                  <a:pt x="1727238" y="1307835"/>
                  <a:pt x="1943232" y="1410590"/>
                  <a:pt x="2097012" y="1547594"/>
                </a:cubicBezTo>
                <a:cubicBezTo>
                  <a:pt x="2212349" y="1650348"/>
                  <a:pt x="2284434" y="1788488"/>
                  <a:pt x="2313268" y="1962015"/>
                </a:cubicBezTo>
                <a:lnTo>
                  <a:pt x="2319304" y="2039596"/>
                </a:lnTo>
                <a:lnTo>
                  <a:pt x="2477324" y="1895977"/>
                </a:lnTo>
                <a:cubicBezTo>
                  <a:pt x="3015214" y="1452071"/>
                  <a:pt x="3704803" y="1185410"/>
                  <a:pt x="4456674" y="1185410"/>
                </a:cubicBezTo>
                <a:cubicBezTo>
                  <a:pt x="4859462" y="1185410"/>
                  <a:pt x="5244375" y="1261939"/>
                  <a:pt x="5597667" y="1401249"/>
                </a:cubicBezTo>
                <a:lnTo>
                  <a:pt x="5719390" y="1455822"/>
                </a:lnTo>
                <a:lnTo>
                  <a:pt x="5228776" y="50332"/>
                </a:lnTo>
                <a:lnTo>
                  <a:pt x="5937564" y="50332"/>
                </a:lnTo>
                <a:lnTo>
                  <a:pt x="6516337" y="1736324"/>
                </a:lnTo>
                <a:lnTo>
                  <a:pt x="7036395" y="50332"/>
                </a:lnTo>
                <a:lnTo>
                  <a:pt x="7720017" y="50332"/>
                </a:lnTo>
                <a:lnTo>
                  <a:pt x="8235881" y="1736324"/>
                </a:lnTo>
                <a:lnTo>
                  <a:pt x="8818848" y="50332"/>
                </a:lnTo>
                <a:lnTo>
                  <a:pt x="9527636" y="50332"/>
                </a:lnTo>
                <a:lnTo>
                  <a:pt x="8504297" y="2981946"/>
                </a:lnTo>
                <a:lnTo>
                  <a:pt x="8017792" y="2981946"/>
                </a:lnTo>
                <a:lnTo>
                  <a:pt x="7376109" y="943656"/>
                </a:lnTo>
                <a:lnTo>
                  <a:pt x="6921269" y="2397950"/>
                </a:lnTo>
                <a:lnTo>
                  <a:pt x="6927639" y="2405530"/>
                </a:lnTo>
                <a:cubicBezTo>
                  <a:pt x="7268883" y="2850618"/>
                  <a:pt x="7492583" y="3390568"/>
                  <a:pt x="7552340" y="3978984"/>
                </a:cubicBezTo>
                <a:lnTo>
                  <a:pt x="7554168" y="4015195"/>
                </a:lnTo>
                <a:lnTo>
                  <a:pt x="7554168" y="4579087"/>
                </a:lnTo>
                <a:lnTo>
                  <a:pt x="7552340" y="4615297"/>
                </a:lnTo>
                <a:cubicBezTo>
                  <a:pt x="7512502" y="5007575"/>
                  <a:pt x="7399800" y="5378312"/>
                  <a:pt x="7227983" y="5713762"/>
                </a:cubicBezTo>
                <a:lnTo>
                  <a:pt x="7115797" y="5910267"/>
                </a:lnTo>
                <a:lnTo>
                  <a:pt x="7180798" y="5901615"/>
                </a:lnTo>
                <a:cubicBezTo>
                  <a:pt x="7232830" y="5897094"/>
                  <a:pt x="7285932" y="5894833"/>
                  <a:pt x="7340105" y="5894833"/>
                </a:cubicBezTo>
                <a:cubicBezTo>
                  <a:pt x="7773485" y="5894833"/>
                  <a:pt x="8138365" y="6039527"/>
                  <a:pt x="8434742" y="6328915"/>
                </a:cubicBezTo>
                <a:cubicBezTo>
                  <a:pt x="8731118" y="6618301"/>
                  <a:pt x="8879307" y="6978286"/>
                  <a:pt x="8879307" y="7408873"/>
                </a:cubicBezTo>
                <a:cubicBezTo>
                  <a:pt x="8879307" y="7839458"/>
                  <a:pt x="8731118" y="8199443"/>
                  <a:pt x="8434742" y="8488829"/>
                </a:cubicBezTo>
                <a:cubicBezTo>
                  <a:pt x="8138365" y="8778217"/>
                  <a:pt x="7773485" y="8922911"/>
                  <a:pt x="7340105" y="8922911"/>
                </a:cubicBezTo>
                <a:cubicBezTo>
                  <a:pt x="6906724" y="8922911"/>
                  <a:pt x="6541845" y="8778217"/>
                  <a:pt x="6245468" y="8488829"/>
                </a:cubicBezTo>
                <a:cubicBezTo>
                  <a:pt x="5949093" y="8199443"/>
                  <a:pt x="5800905" y="7839458"/>
                  <a:pt x="5800905" y="7408873"/>
                </a:cubicBezTo>
                <a:cubicBezTo>
                  <a:pt x="5800905" y="7301226"/>
                  <a:pt x="5810167" y="7197992"/>
                  <a:pt x="5828690" y="7099171"/>
                </a:cubicBezTo>
                <a:lnTo>
                  <a:pt x="5831298" y="7088287"/>
                </a:lnTo>
                <a:lnTo>
                  <a:pt x="5597667" y="7193032"/>
                </a:lnTo>
                <a:cubicBezTo>
                  <a:pt x="5244375" y="7332343"/>
                  <a:pt x="4859462" y="7408872"/>
                  <a:pt x="4456674" y="7408872"/>
                </a:cubicBezTo>
                <a:cubicBezTo>
                  <a:pt x="3704803" y="7408872"/>
                  <a:pt x="3015214" y="7142211"/>
                  <a:pt x="2477324" y="6698304"/>
                </a:cubicBezTo>
                <a:lnTo>
                  <a:pt x="2269318" y="6509256"/>
                </a:lnTo>
                <a:lnTo>
                  <a:pt x="1491028" y="6509256"/>
                </a:lnTo>
                <a:lnTo>
                  <a:pt x="1491028" y="8874680"/>
                </a:lnTo>
                <a:lnTo>
                  <a:pt x="836763" y="8874680"/>
                </a:lnTo>
                <a:lnTo>
                  <a:pt x="836763" y="6509256"/>
                </a:lnTo>
                <a:lnTo>
                  <a:pt x="6350" y="6509256"/>
                </a:lnTo>
                <a:lnTo>
                  <a:pt x="6350" y="5943065"/>
                </a:lnTo>
                <a:lnTo>
                  <a:pt x="1819347" y="5943065"/>
                </a:lnTo>
                <a:lnTo>
                  <a:pt x="1720511" y="5780377"/>
                </a:lnTo>
                <a:cubicBezTo>
                  <a:pt x="1480994" y="5339466"/>
                  <a:pt x="1344942" y="4834192"/>
                  <a:pt x="1344942" y="4297141"/>
                </a:cubicBezTo>
                <a:cubicBezTo>
                  <a:pt x="1344942" y="3867500"/>
                  <a:pt x="1432015" y="3458197"/>
                  <a:pt x="1589477" y="3085914"/>
                </a:cubicBezTo>
                <a:lnTo>
                  <a:pt x="1638224" y="2984722"/>
                </a:lnTo>
                <a:lnTo>
                  <a:pt x="1589503" y="2997775"/>
                </a:lnTo>
                <a:cubicBezTo>
                  <a:pt x="1486421" y="3020777"/>
                  <a:pt x="1374591" y="3032277"/>
                  <a:pt x="1254013" y="3032277"/>
                </a:cubicBezTo>
                <a:cubicBezTo>
                  <a:pt x="789874" y="3032277"/>
                  <a:pt x="371871" y="2860323"/>
                  <a:pt x="0" y="2516412"/>
                </a:cubicBezTo>
                <a:lnTo>
                  <a:pt x="390045" y="2038295"/>
                </a:lnTo>
                <a:cubicBezTo>
                  <a:pt x="705995" y="2315099"/>
                  <a:pt x="998177" y="2453503"/>
                  <a:pt x="1266596" y="2453503"/>
                </a:cubicBezTo>
                <a:cubicBezTo>
                  <a:pt x="1386824" y="2453503"/>
                  <a:pt x="1481189" y="2427640"/>
                  <a:pt x="1549692" y="2375914"/>
                </a:cubicBezTo>
                <a:cubicBezTo>
                  <a:pt x="1618196" y="2324187"/>
                  <a:pt x="1652445" y="2254286"/>
                  <a:pt x="1652445" y="2166213"/>
                </a:cubicBezTo>
                <a:cubicBezTo>
                  <a:pt x="1652445" y="2078138"/>
                  <a:pt x="1616099" y="2008237"/>
                  <a:pt x="1543402" y="1956510"/>
                </a:cubicBezTo>
                <a:cubicBezTo>
                  <a:pt x="1470706" y="1904786"/>
                  <a:pt x="1326710" y="1852360"/>
                  <a:pt x="1111416" y="1799236"/>
                </a:cubicBezTo>
                <a:cubicBezTo>
                  <a:pt x="770302" y="1718152"/>
                  <a:pt x="520759" y="1612602"/>
                  <a:pt x="362782" y="1482587"/>
                </a:cubicBezTo>
                <a:cubicBezTo>
                  <a:pt x="204809" y="1352573"/>
                  <a:pt x="125822" y="1148464"/>
                  <a:pt x="125822" y="870261"/>
                </a:cubicBezTo>
                <a:cubicBezTo>
                  <a:pt x="125822" y="592057"/>
                  <a:pt x="225778" y="377464"/>
                  <a:pt x="425694" y="226477"/>
                </a:cubicBezTo>
                <a:cubicBezTo>
                  <a:pt x="625608" y="75493"/>
                  <a:pt x="875154" y="0"/>
                  <a:pt x="1174327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447247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6789284" y="1279263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9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6789285" y="2002368"/>
            <a:ext cx="3659188" cy="1985700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6798887" y="3988067"/>
            <a:ext cx="3649585" cy="1612632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0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Овал 30"/>
          <p:cNvSpPr/>
          <p:nvPr userDrawn="1"/>
        </p:nvSpPr>
        <p:spPr>
          <a:xfrm>
            <a:off x="8316686" y="-3910899"/>
            <a:ext cx="7808684" cy="78086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Рисунок 22"/>
          <p:cNvSpPr>
            <a:spLocks noGrp="1"/>
          </p:cNvSpPr>
          <p:nvPr>
            <p:ph type="pic" sz="quarter" idx="87"/>
          </p:nvPr>
        </p:nvSpPr>
        <p:spPr>
          <a:xfrm>
            <a:off x="7754035" y="-4300085"/>
            <a:ext cx="9527636" cy="8922911"/>
          </a:xfrm>
          <a:custGeom>
            <a:avLst/>
            <a:gdLst>
              <a:gd name="connsiteX0" fmla="*/ 7342202 w 9527636"/>
              <a:gd name="connsiteY0" fmla="*/ 6465220 h 8922911"/>
              <a:gd name="connsiteX1" fmla="*/ 6723586 w 9527636"/>
              <a:gd name="connsiteY1" fmla="*/ 6742025 h 8922911"/>
              <a:gd name="connsiteX2" fmla="*/ 6471946 w 9527636"/>
              <a:gd name="connsiteY2" fmla="*/ 7410970 h 8922911"/>
              <a:gd name="connsiteX3" fmla="*/ 6723586 w 9527636"/>
              <a:gd name="connsiteY3" fmla="*/ 8077816 h 8922911"/>
              <a:gd name="connsiteX4" fmla="*/ 7342202 w 9527636"/>
              <a:gd name="connsiteY4" fmla="*/ 8352525 h 8922911"/>
              <a:gd name="connsiteX5" fmla="*/ 7960818 w 9527636"/>
              <a:gd name="connsiteY5" fmla="*/ 8077816 h 8922911"/>
              <a:gd name="connsiteX6" fmla="*/ 8212459 w 9527636"/>
              <a:gd name="connsiteY6" fmla="*/ 7410970 h 8922911"/>
              <a:gd name="connsiteX7" fmla="*/ 7960818 w 9527636"/>
              <a:gd name="connsiteY7" fmla="*/ 6742025 h 8922911"/>
              <a:gd name="connsiteX8" fmla="*/ 7342202 w 9527636"/>
              <a:gd name="connsiteY8" fmla="*/ 6465220 h 8922911"/>
              <a:gd name="connsiteX9" fmla="*/ 4456675 w 9527636"/>
              <a:gd name="connsiteY9" fmla="*/ 2741274 h 8922911"/>
              <a:gd name="connsiteX10" fmla="*/ 2900809 w 9527636"/>
              <a:gd name="connsiteY10" fmla="*/ 4297141 h 8922911"/>
              <a:gd name="connsiteX11" fmla="*/ 4456675 w 9527636"/>
              <a:gd name="connsiteY11" fmla="*/ 5853007 h 8922911"/>
              <a:gd name="connsiteX12" fmla="*/ 6012542 w 9527636"/>
              <a:gd name="connsiteY12" fmla="*/ 4297141 h 8922911"/>
              <a:gd name="connsiteX13" fmla="*/ 4456675 w 9527636"/>
              <a:gd name="connsiteY13" fmla="*/ 2741274 h 8922911"/>
              <a:gd name="connsiteX14" fmla="*/ 1174327 w 9527636"/>
              <a:gd name="connsiteY14" fmla="*/ 0 h 8922911"/>
              <a:gd name="connsiteX15" fmla="*/ 1761490 w 9527636"/>
              <a:gd name="connsiteY15" fmla="*/ 100658 h 8922911"/>
              <a:gd name="connsiteX16" fmla="*/ 2273162 w 9527636"/>
              <a:gd name="connsiteY16" fmla="*/ 385851 h 8922911"/>
              <a:gd name="connsiteX17" fmla="*/ 1941834 w 9527636"/>
              <a:gd name="connsiteY17" fmla="*/ 863970 h 8922911"/>
              <a:gd name="connsiteX18" fmla="*/ 1153358 w 9527636"/>
              <a:gd name="connsiteY18" fmla="*/ 574582 h 8922911"/>
              <a:gd name="connsiteX19" fmla="*/ 895425 w 9527636"/>
              <a:gd name="connsiteY19" fmla="*/ 652170 h 8922911"/>
              <a:gd name="connsiteX20" fmla="*/ 801059 w 9527636"/>
              <a:gd name="connsiteY20" fmla="*/ 857677 h 8922911"/>
              <a:gd name="connsiteX21" fmla="*/ 916394 w 9527636"/>
              <a:gd name="connsiteY21" fmla="*/ 1061087 h 8922911"/>
              <a:gd name="connsiteX22" fmla="*/ 1449037 w 9527636"/>
              <a:gd name="connsiteY22" fmla="*/ 1239335 h 8922911"/>
              <a:gd name="connsiteX23" fmla="*/ 2097012 w 9527636"/>
              <a:gd name="connsiteY23" fmla="*/ 1547594 h 8922911"/>
              <a:gd name="connsiteX24" fmla="*/ 2313268 w 9527636"/>
              <a:gd name="connsiteY24" fmla="*/ 1962015 h 8922911"/>
              <a:gd name="connsiteX25" fmla="*/ 2319304 w 9527636"/>
              <a:gd name="connsiteY25" fmla="*/ 2039596 h 8922911"/>
              <a:gd name="connsiteX26" fmla="*/ 2477324 w 9527636"/>
              <a:gd name="connsiteY26" fmla="*/ 1895977 h 8922911"/>
              <a:gd name="connsiteX27" fmla="*/ 4456674 w 9527636"/>
              <a:gd name="connsiteY27" fmla="*/ 1185410 h 8922911"/>
              <a:gd name="connsiteX28" fmla="*/ 5597667 w 9527636"/>
              <a:gd name="connsiteY28" fmla="*/ 1401249 h 8922911"/>
              <a:gd name="connsiteX29" fmla="*/ 5719390 w 9527636"/>
              <a:gd name="connsiteY29" fmla="*/ 1455822 h 8922911"/>
              <a:gd name="connsiteX30" fmla="*/ 5228776 w 9527636"/>
              <a:gd name="connsiteY30" fmla="*/ 50332 h 8922911"/>
              <a:gd name="connsiteX31" fmla="*/ 5937564 w 9527636"/>
              <a:gd name="connsiteY31" fmla="*/ 50332 h 8922911"/>
              <a:gd name="connsiteX32" fmla="*/ 6516337 w 9527636"/>
              <a:gd name="connsiteY32" fmla="*/ 1736324 h 8922911"/>
              <a:gd name="connsiteX33" fmla="*/ 7036395 w 9527636"/>
              <a:gd name="connsiteY33" fmla="*/ 50332 h 8922911"/>
              <a:gd name="connsiteX34" fmla="*/ 7720017 w 9527636"/>
              <a:gd name="connsiteY34" fmla="*/ 50332 h 8922911"/>
              <a:gd name="connsiteX35" fmla="*/ 8235881 w 9527636"/>
              <a:gd name="connsiteY35" fmla="*/ 1736324 h 8922911"/>
              <a:gd name="connsiteX36" fmla="*/ 8818848 w 9527636"/>
              <a:gd name="connsiteY36" fmla="*/ 50332 h 8922911"/>
              <a:gd name="connsiteX37" fmla="*/ 9527636 w 9527636"/>
              <a:gd name="connsiteY37" fmla="*/ 50332 h 8922911"/>
              <a:gd name="connsiteX38" fmla="*/ 8504297 w 9527636"/>
              <a:gd name="connsiteY38" fmla="*/ 2981946 h 8922911"/>
              <a:gd name="connsiteX39" fmla="*/ 8017792 w 9527636"/>
              <a:gd name="connsiteY39" fmla="*/ 2981946 h 8922911"/>
              <a:gd name="connsiteX40" fmla="*/ 7376109 w 9527636"/>
              <a:gd name="connsiteY40" fmla="*/ 943656 h 8922911"/>
              <a:gd name="connsiteX41" fmla="*/ 6921269 w 9527636"/>
              <a:gd name="connsiteY41" fmla="*/ 2397950 h 8922911"/>
              <a:gd name="connsiteX42" fmla="*/ 6927639 w 9527636"/>
              <a:gd name="connsiteY42" fmla="*/ 2405530 h 8922911"/>
              <a:gd name="connsiteX43" fmla="*/ 7552340 w 9527636"/>
              <a:gd name="connsiteY43" fmla="*/ 3978984 h 8922911"/>
              <a:gd name="connsiteX44" fmla="*/ 7554168 w 9527636"/>
              <a:gd name="connsiteY44" fmla="*/ 4015195 h 8922911"/>
              <a:gd name="connsiteX45" fmla="*/ 7554168 w 9527636"/>
              <a:gd name="connsiteY45" fmla="*/ 4579087 h 8922911"/>
              <a:gd name="connsiteX46" fmla="*/ 7552340 w 9527636"/>
              <a:gd name="connsiteY46" fmla="*/ 4615297 h 8922911"/>
              <a:gd name="connsiteX47" fmla="*/ 7227983 w 9527636"/>
              <a:gd name="connsiteY47" fmla="*/ 5713762 h 8922911"/>
              <a:gd name="connsiteX48" fmla="*/ 7115797 w 9527636"/>
              <a:gd name="connsiteY48" fmla="*/ 5910267 h 8922911"/>
              <a:gd name="connsiteX49" fmla="*/ 7180798 w 9527636"/>
              <a:gd name="connsiteY49" fmla="*/ 5901615 h 8922911"/>
              <a:gd name="connsiteX50" fmla="*/ 7340105 w 9527636"/>
              <a:gd name="connsiteY50" fmla="*/ 5894833 h 8922911"/>
              <a:gd name="connsiteX51" fmla="*/ 8434742 w 9527636"/>
              <a:gd name="connsiteY51" fmla="*/ 6328915 h 8922911"/>
              <a:gd name="connsiteX52" fmla="*/ 8879307 w 9527636"/>
              <a:gd name="connsiteY52" fmla="*/ 7408873 h 8922911"/>
              <a:gd name="connsiteX53" fmla="*/ 8434742 w 9527636"/>
              <a:gd name="connsiteY53" fmla="*/ 8488829 h 8922911"/>
              <a:gd name="connsiteX54" fmla="*/ 7340105 w 9527636"/>
              <a:gd name="connsiteY54" fmla="*/ 8922911 h 8922911"/>
              <a:gd name="connsiteX55" fmla="*/ 6245468 w 9527636"/>
              <a:gd name="connsiteY55" fmla="*/ 8488829 h 8922911"/>
              <a:gd name="connsiteX56" fmla="*/ 5800905 w 9527636"/>
              <a:gd name="connsiteY56" fmla="*/ 7408873 h 8922911"/>
              <a:gd name="connsiteX57" fmla="*/ 5828690 w 9527636"/>
              <a:gd name="connsiteY57" fmla="*/ 7099171 h 8922911"/>
              <a:gd name="connsiteX58" fmla="*/ 5831298 w 9527636"/>
              <a:gd name="connsiteY58" fmla="*/ 7088287 h 8922911"/>
              <a:gd name="connsiteX59" fmla="*/ 5597667 w 9527636"/>
              <a:gd name="connsiteY59" fmla="*/ 7193032 h 8922911"/>
              <a:gd name="connsiteX60" fmla="*/ 4456674 w 9527636"/>
              <a:gd name="connsiteY60" fmla="*/ 7408872 h 8922911"/>
              <a:gd name="connsiteX61" fmla="*/ 2477324 w 9527636"/>
              <a:gd name="connsiteY61" fmla="*/ 6698304 h 8922911"/>
              <a:gd name="connsiteX62" fmla="*/ 2269318 w 9527636"/>
              <a:gd name="connsiteY62" fmla="*/ 6509256 h 8922911"/>
              <a:gd name="connsiteX63" fmla="*/ 1491028 w 9527636"/>
              <a:gd name="connsiteY63" fmla="*/ 6509256 h 8922911"/>
              <a:gd name="connsiteX64" fmla="*/ 1491028 w 9527636"/>
              <a:gd name="connsiteY64" fmla="*/ 8874680 h 8922911"/>
              <a:gd name="connsiteX65" fmla="*/ 836763 w 9527636"/>
              <a:gd name="connsiteY65" fmla="*/ 8874680 h 8922911"/>
              <a:gd name="connsiteX66" fmla="*/ 836763 w 9527636"/>
              <a:gd name="connsiteY66" fmla="*/ 6509256 h 8922911"/>
              <a:gd name="connsiteX67" fmla="*/ 6350 w 9527636"/>
              <a:gd name="connsiteY67" fmla="*/ 6509256 h 8922911"/>
              <a:gd name="connsiteX68" fmla="*/ 6350 w 9527636"/>
              <a:gd name="connsiteY68" fmla="*/ 5943065 h 8922911"/>
              <a:gd name="connsiteX69" fmla="*/ 1819347 w 9527636"/>
              <a:gd name="connsiteY69" fmla="*/ 5943065 h 8922911"/>
              <a:gd name="connsiteX70" fmla="*/ 1720511 w 9527636"/>
              <a:gd name="connsiteY70" fmla="*/ 5780377 h 8922911"/>
              <a:gd name="connsiteX71" fmla="*/ 1344942 w 9527636"/>
              <a:gd name="connsiteY71" fmla="*/ 4297141 h 8922911"/>
              <a:gd name="connsiteX72" fmla="*/ 1589477 w 9527636"/>
              <a:gd name="connsiteY72" fmla="*/ 3085914 h 8922911"/>
              <a:gd name="connsiteX73" fmla="*/ 1638224 w 9527636"/>
              <a:gd name="connsiteY73" fmla="*/ 2984722 h 8922911"/>
              <a:gd name="connsiteX74" fmla="*/ 1589503 w 9527636"/>
              <a:gd name="connsiteY74" fmla="*/ 2997775 h 8922911"/>
              <a:gd name="connsiteX75" fmla="*/ 1254013 w 9527636"/>
              <a:gd name="connsiteY75" fmla="*/ 3032277 h 8922911"/>
              <a:gd name="connsiteX76" fmla="*/ 0 w 9527636"/>
              <a:gd name="connsiteY76" fmla="*/ 2516412 h 8922911"/>
              <a:gd name="connsiteX77" fmla="*/ 390045 w 9527636"/>
              <a:gd name="connsiteY77" fmla="*/ 2038295 h 8922911"/>
              <a:gd name="connsiteX78" fmla="*/ 1266596 w 9527636"/>
              <a:gd name="connsiteY78" fmla="*/ 2453503 h 8922911"/>
              <a:gd name="connsiteX79" fmla="*/ 1549692 w 9527636"/>
              <a:gd name="connsiteY79" fmla="*/ 2375914 h 8922911"/>
              <a:gd name="connsiteX80" fmla="*/ 1652445 w 9527636"/>
              <a:gd name="connsiteY80" fmla="*/ 2166213 h 8922911"/>
              <a:gd name="connsiteX81" fmla="*/ 1543402 w 9527636"/>
              <a:gd name="connsiteY81" fmla="*/ 1956510 h 8922911"/>
              <a:gd name="connsiteX82" fmla="*/ 1111416 w 9527636"/>
              <a:gd name="connsiteY82" fmla="*/ 1799236 h 8922911"/>
              <a:gd name="connsiteX83" fmla="*/ 362782 w 9527636"/>
              <a:gd name="connsiteY83" fmla="*/ 1482587 h 8922911"/>
              <a:gd name="connsiteX84" fmla="*/ 125822 w 9527636"/>
              <a:gd name="connsiteY84" fmla="*/ 870261 h 8922911"/>
              <a:gd name="connsiteX85" fmla="*/ 425694 w 9527636"/>
              <a:gd name="connsiteY85" fmla="*/ 226477 h 8922911"/>
              <a:gd name="connsiteX86" fmla="*/ 1174327 w 9527636"/>
              <a:gd name="connsiteY86" fmla="*/ 0 h 892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9527636" h="8922911">
                <a:moveTo>
                  <a:pt x="7342202" y="6465220"/>
                </a:moveTo>
                <a:cubicBezTo>
                  <a:pt x="7097551" y="6465220"/>
                  <a:pt x="6891346" y="6557488"/>
                  <a:pt x="6723586" y="6742025"/>
                </a:cubicBezTo>
                <a:cubicBezTo>
                  <a:pt x="6555825" y="6926561"/>
                  <a:pt x="6471946" y="7149543"/>
                  <a:pt x="6471946" y="7410970"/>
                </a:cubicBezTo>
                <a:cubicBezTo>
                  <a:pt x="6471946" y="7672397"/>
                  <a:pt x="6555825" y="7894679"/>
                  <a:pt x="6723586" y="8077816"/>
                </a:cubicBezTo>
                <a:cubicBezTo>
                  <a:pt x="6891346" y="8260955"/>
                  <a:pt x="7097551" y="8352525"/>
                  <a:pt x="7342202" y="8352525"/>
                </a:cubicBezTo>
                <a:cubicBezTo>
                  <a:pt x="7586852" y="8352525"/>
                  <a:pt x="7793057" y="8260955"/>
                  <a:pt x="7960818" y="8077816"/>
                </a:cubicBezTo>
                <a:cubicBezTo>
                  <a:pt x="8128578" y="7894679"/>
                  <a:pt x="8212459" y="7672397"/>
                  <a:pt x="8212459" y="7410970"/>
                </a:cubicBezTo>
                <a:cubicBezTo>
                  <a:pt x="8212459" y="7149543"/>
                  <a:pt x="8128578" y="6926561"/>
                  <a:pt x="7960818" y="6742025"/>
                </a:cubicBezTo>
                <a:cubicBezTo>
                  <a:pt x="7793057" y="6557488"/>
                  <a:pt x="7586852" y="6465220"/>
                  <a:pt x="7342202" y="6465220"/>
                </a:cubicBezTo>
                <a:close/>
                <a:moveTo>
                  <a:pt x="4456675" y="2741274"/>
                </a:moveTo>
                <a:cubicBezTo>
                  <a:pt x="3597394" y="2741274"/>
                  <a:pt x="2900809" y="3437860"/>
                  <a:pt x="2900809" y="4297141"/>
                </a:cubicBezTo>
                <a:cubicBezTo>
                  <a:pt x="2900809" y="5156422"/>
                  <a:pt x="3597394" y="5853007"/>
                  <a:pt x="4456675" y="5853007"/>
                </a:cubicBezTo>
                <a:cubicBezTo>
                  <a:pt x="5315956" y="5853007"/>
                  <a:pt x="6012542" y="5156422"/>
                  <a:pt x="6012542" y="4297141"/>
                </a:cubicBezTo>
                <a:cubicBezTo>
                  <a:pt x="6012542" y="3437860"/>
                  <a:pt x="5315956" y="2741274"/>
                  <a:pt x="4456675" y="2741274"/>
                </a:cubicBezTo>
                <a:close/>
                <a:moveTo>
                  <a:pt x="1174327" y="0"/>
                </a:moveTo>
                <a:cubicBezTo>
                  <a:pt x="1370048" y="0"/>
                  <a:pt x="1565770" y="33553"/>
                  <a:pt x="1761490" y="100658"/>
                </a:cubicBezTo>
                <a:cubicBezTo>
                  <a:pt x="1957212" y="167761"/>
                  <a:pt x="2127769" y="262826"/>
                  <a:pt x="2273162" y="385851"/>
                </a:cubicBezTo>
                <a:lnTo>
                  <a:pt x="1941834" y="863970"/>
                </a:lnTo>
                <a:cubicBezTo>
                  <a:pt x="1687396" y="671043"/>
                  <a:pt x="1424570" y="574582"/>
                  <a:pt x="1153358" y="574582"/>
                </a:cubicBezTo>
                <a:cubicBezTo>
                  <a:pt x="1044313" y="574582"/>
                  <a:pt x="958334" y="600446"/>
                  <a:pt x="895425" y="652170"/>
                </a:cubicBezTo>
                <a:cubicBezTo>
                  <a:pt x="832515" y="703897"/>
                  <a:pt x="801059" y="772401"/>
                  <a:pt x="801059" y="857677"/>
                </a:cubicBezTo>
                <a:cubicBezTo>
                  <a:pt x="801059" y="942957"/>
                  <a:pt x="839504" y="1010761"/>
                  <a:pt x="916394" y="1061087"/>
                </a:cubicBezTo>
                <a:cubicBezTo>
                  <a:pt x="993285" y="1111417"/>
                  <a:pt x="1170833" y="1170831"/>
                  <a:pt x="1449037" y="1239335"/>
                </a:cubicBezTo>
                <a:cubicBezTo>
                  <a:pt x="1727238" y="1307835"/>
                  <a:pt x="1943232" y="1410590"/>
                  <a:pt x="2097012" y="1547594"/>
                </a:cubicBezTo>
                <a:cubicBezTo>
                  <a:pt x="2212349" y="1650348"/>
                  <a:pt x="2284434" y="1788488"/>
                  <a:pt x="2313268" y="1962015"/>
                </a:cubicBezTo>
                <a:lnTo>
                  <a:pt x="2319304" y="2039596"/>
                </a:lnTo>
                <a:lnTo>
                  <a:pt x="2477324" y="1895977"/>
                </a:lnTo>
                <a:cubicBezTo>
                  <a:pt x="3015214" y="1452071"/>
                  <a:pt x="3704803" y="1185410"/>
                  <a:pt x="4456674" y="1185410"/>
                </a:cubicBezTo>
                <a:cubicBezTo>
                  <a:pt x="4859462" y="1185410"/>
                  <a:pt x="5244375" y="1261939"/>
                  <a:pt x="5597667" y="1401249"/>
                </a:cubicBezTo>
                <a:lnTo>
                  <a:pt x="5719390" y="1455822"/>
                </a:lnTo>
                <a:lnTo>
                  <a:pt x="5228776" y="50332"/>
                </a:lnTo>
                <a:lnTo>
                  <a:pt x="5937564" y="50332"/>
                </a:lnTo>
                <a:lnTo>
                  <a:pt x="6516337" y="1736324"/>
                </a:lnTo>
                <a:lnTo>
                  <a:pt x="7036395" y="50332"/>
                </a:lnTo>
                <a:lnTo>
                  <a:pt x="7720017" y="50332"/>
                </a:lnTo>
                <a:lnTo>
                  <a:pt x="8235881" y="1736324"/>
                </a:lnTo>
                <a:lnTo>
                  <a:pt x="8818848" y="50332"/>
                </a:lnTo>
                <a:lnTo>
                  <a:pt x="9527636" y="50332"/>
                </a:lnTo>
                <a:lnTo>
                  <a:pt x="8504297" y="2981946"/>
                </a:lnTo>
                <a:lnTo>
                  <a:pt x="8017792" y="2981946"/>
                </a:lnTo>
                <a:lnTo>
                  <a:pt x="7376109" y="943656"/>
                </a:lnTo>
                <a:lnTo>
                  <a:pt x="6921269" y="2397950"/>
                </a:lnTo>
                <a:lnTo>
                  <a:pt x="6927639" y="2405530"/>
                </a:lnTo>
                <a:cubicBezTo>
                  <a:pt x="7268883" y="2850618"/>
                  <a:pt x="7492583" y="3390568"/>
                  <a:pt x="7552340" y="3978984"/>
                </a:cubicBezTo>
                <a:lnTo>
                  <a:pt x="7554168" y="4015195"/>
                </a:lnTo>
                <a:lnTo>
                  <a:pt x="7554168" y="4579087"/>
                </a:lnTo>
                <a:lnTo>
                  <a:pt x="7552340" y="4615297"/>
                </a:lnTo>
                <a:cubicBezTo>
                  <a:pt x="7512502" y="5007575"/>
                  <a:pt x="7399800" y="5378312"/>
                  <a:pt x="7227983" y="5713762"/>
                </a:cubicBezTo>
                <a:lnTo>
                  <a:pt x="7115797" y="5910267"/>
                </a:lnTo>
                <a:lnTo>
                  <a:pt x="7180798" y="5901615"/>
                </a:lnTo>
                <a:cubicBezTo>
                  <a:pt x="7232830" y="5897094"/>
                  <a:pt x="7285932" y="5894833"/>
                  <a:pt x="7340105" y="5894833"/>
                </a:cubicBezTo>
                <a:cubicBezTo>
                  <a:pt x="7773485" y="5894833"/>
                  <a:pt x="8138365" y="6039527"/>
                  <a:pt x="8434742" y="6328915"/>
                </a:cubicBezTo>
                <a:cubicBezTo>
                  <a:pt x="8731118" y="6618301"/>
                  <a:pt x="8879307" y="6978286"/>
                  <a:pt x="8879307" y="7408873"/>
                </a:cubicBezTo>
                <a:cubicBezTo>
                  <a:pt x="8879307" y="7839458"/>
                  <a:pt x="8731118" y="8199443"/>
                  <a:pt x="8434742" y="8488829"/>
                </a:cubicBezTo>
                <a:cubicBezTo>
                  <a:pt x="8138365" y="8778217"/>
                  <a:pt x="7773485" y="8922911"/>
                  <a:pt x="7340105" y="8922911"/>
                </a:cubicBezTo>
                <a:cubicBezTo>
                  <a:pt x="6906724" y="8922911"/>
                  <a:pt x="6541845" y="8778217"/>
                  <a:pt x="6245468" y="8488829"/>
                </a:cubicBezTo>
                <a:cubicBezTo>
                  <a:pt x="5949093" y="8199443"/>
                  <a:pt x="5800905" y="7839458"/>
                  <a:pt x="5800905" y="7408873"/>
                </a:cubicBezTo>
                <a:cubicBezTo>
                  <a:pt x="5800905" y="7301226"/>
                  <a:pt x="5810167" y="7197992"/>
                  <a:pt x="5828690" y="7099171"/>
                </a:cubicBezTo>
                <a:lnTo>
                  <a:pt x="5831298" y="7088287"/>
                </a:lnTo>
                <a:lnTo>
                  <a:pt x="5597667" y="7193032"/>
                </a:lnTo>
                <a:cubicBezTo>
                  <a:pt x="5244375" y="7332343"/>
                  <a:pt x="4859462" y="7408872"/>
                  <a:pt x="4456674" y="7408872"/>
                </a:cubicBezTo>
                <a:cubicBezTo>
                  <a:pt x="3704803" y="7408872"/>
                  <a:pt x="3015214" y="7142211"/>
                  <a:pt x="2477324" y="6698304"/>
                </a:cubicBezTo>
                <a:lnTo>
                  <a:pt x="2269318" y="6509256"/>
                </a:lnTo>
                <a:lnTo>
                  <a:pt x="1491028" y="6509256"/>
                </a:lnTo>
                <a:lnTo>
                  <a:pt x="1491028" y="8874680"/>
                </a:lnTo>
                <a:lnTo>
                  <a:pt x="836763" y="8874680"/>
                </a:lnTo>
                <a:lnTo>
                  <a:pt x="836763" y="6509256"/>
                </a:lnTo>
                <a:lnTo>
                  <a:pt x="6350" y="6509256"/>
                </a:lnTo>
                <a:lnTo>
                  <a:pt x="6350" y="5943065"/>
                </a:lnTo>
                <a:lnTo>
                  <a:pt x="1819347" y="5943065"/>
                </a:lnTo>
                <a:lnTo>
                  <a:pt x="1720511" y="5780377"/>
                </a:lnTo>
                <a:cubicBezTo>
                  <a:pt x="1480994" y="5339466"/>
                  <a:pt x="1344942" y="4834192"/>
                  <a:pt x="1344942" y="4297141"/>
                </a:cubicBezTo>
                <a:cubicBezTo>
                  <a:pt x="1344942" y="3867500"/>
                  <a:pt x="1432015" y="3458197"/>
                  <a:pt x="1589477" y="3085914"/>
                </a:cubicBezTo>
                <a:lnTo>
                  <a:pt x="1638224" y="2984722"/>
                </a:lnTo>
                <a:lnTo>
                  <a:pt x="1589503" y="2997775"/>
                </a:lnTo>
                <a:cubicBezTo>
                  <a:pt x="1486421" y="3020777"/>
                  <a:pt x="1374591" y="3032277"/>
                  <a:pt x="1254013" y="3032277"/>
                </a:cubicBezTo>
                <a:cubicBezTo>
                  <a:pt x="789874" y="3032277"/>
                  <a:pt x="371871" y="2860323"/>
                  <a:pt x="0" y="2516412"/>
                </a:cubicBezTo>
                <a:lnTo>
                  <a:pt x="390045" y="2038295"/>
                </a:lnTo>
                <a:cubicBezTo>
                  <a:pt x="705995" y="2315099"/>
                  <a:pt x="998177" y="2453503"/>
                  <a:pt x="1266596" y="2453503"/>
                </a:cubicBezTo>
                <a:cubicBezTo>
                  <a:pt x="1386824" y="2453503"/>
                  <a:pt x="1481189" y="2427640"/>
                  <a:pt x="1549692" y="2375914"/>
                </a:cubicBezTo>
                <a:cubicBezTo>
                  <a:pt x="1618196" y="2324187"/>
                  <a:pt x="1652445" y="2254286"/>
                  <a:pt x="1652445" y="2166213"/>
                </a:cubicBezTo>
                <a:cubicBezTo>
                  <a:pt x="1652445" y="2078138"/>
                  <a:pt x="1616099" y="2008237"/>
                  <a:pt x="1543402" y="1956510"/>
                </a:cubicBezTo>
                <a:cubicBezTo>
                  <a:pt x="1470706" y="1904786"/>
                  <a:pt x="1326710" y="1852360"/>
                  <a:pt x="1111416" y="1799236"/>
                </a:cubicBezTo>
                <a:cubicBezTo>
                  <a:pt x="770302" y="1718152"/>
                  <a:pt x="520759" y="1612602"/>
                  <a:pt x="362782" y="1482587"/>
                </a:cubicBezTo>
                <a:cubicBezTo>
                  <a:pt x="204809" y="1352573"/>
                  <a:pt x="125822" y="1148464"/>
                  <a:pt x="125822" y="870261"/>
                </a:cubicBezTo>
                <a:cubicBezTo>
                  <a:pt x="125822" y="592057"/>
                  <a:pt x="225778" y="377464"/>
                  <a:pt x="425694" y="226477"/>
                </a:cubicBezTo>
                <a:cubicBezTo>
                  <a:pt x="625608" y="75493"/>
                  <a:pt x="875154" y="0"/>
                  <a:pt x="1174327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447247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14500" y="1279263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9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2002368"/>
            <a:ext cx="3659188" cy="1985700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1724103" y="3988067"/>
            <a:ext cx="3649585" cy="1612632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8215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Рисунок 4"/>
          <p:cNvSpPr>
            <a:spLocks noGrp="1"/>
          </p:cNvSpPr>
          <p:nvPr>
            <p:ph type="pic" sz="quarter" idx="65"/>
          </p:nvPr>
        </p:nvSpPr>
        <p:spPr>
          <a:xfrm>
            <a:off x="4416357" y="0"/>
            <a:ext cx="3353368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93" hasCustomPrompt="1"/>
          </p:nvPr>
        </p:nvSpPr>
        <p:spPr>
          <a:xfrm>
            <a:off x="7278439" y="1500252"/>
            <a:ext cx="3199061" cy="316706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110"/>
          </p:nvPr>
        </p:nvSpPr>
        <p:spPr>
          <a:xfrm>
            <a:off x="7278439" y="1816960"/>
            <a:ext cx="3199061" cy="826294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 b="0" spc="0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6096000" y="1500252"/>
            <a:ext cx="973148" cy="914400"/>
          </a:xfrm>
          <a:noFill/>
          <a:ln w="3175">
            <a:solidFill>
              <a:schemeClr val="tx1">
                <a:alpha val="20000"/>
              </a:schemeClr>
            </a:solidFill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accent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114" hasCustomPrompt="1"/>
          </p:nvPr>
        </p:nvSpPr>
        <p:spPr>
          <a:xfrm>
            <a:off x="7278439" y="2984500"/>
            <a:ext cx="3199061" cy="316706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115"/>
          </p:nvPr>
        </p:nvSpPr>
        <p:spPr>
          <a:xfrm>
            <a:off x="7278439" y="3301209"/>
            <a:ext cx="3199061" cy="826294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 b="0" spc="0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116" hasCustomPrompt="1"/>
          </p:nvPr>
        </p:nvSpPr>
        <p:spPr>
          <a:xfrm>
            <a:off x="6096000" y="2984500"/>
            <a:ext cx="973148" cy="914400"/>
          </a:xfrm>
          <a:noFill/>
          <a:ln w="3175">
            <a:solidFill>
              <a:schemeClr val="tx1">
                <a:alpha val="20000"/>
              </a:schemeClr>
            </a:solidFill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accent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120" hasCustomPrompt="1"/>
          </p:nvPr>
        </p:nvSpPr>
        <p:spPr>
          <a:xfrm>
            <a:off x="7278439" y="4468748"/>
            <a:ext cx="3199061" cy="316706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58" name="Текст 7"/>
          <p:cNvSpPr>
            <a:spLocks noGrp="1"/>
          </p:cNvSpPr>
          <p:nvPr>
            <p:ph type="body" sz="quarter" idx="121"/>
          </p:nvPr>
        </p:nvSpPr>
        <p:spPr>
          <a:xfrm>
            <a:off x="7278439" y="4785460"/>
            <a:ext cx="3199061" cy="826294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 b="0" spc="0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122" hasCustomPrompt="1"/>
          </p:nvPr>
        </p:nvSpPr>
        <p:spPr>
          <a:xfrm>
            <a:off x="6096000" y="4468748"/>
            <a:ext cx="973148" cy="914400"/>
          </a:xfrm>
          <a:noFill/>
          <a:ln w="3175">
            <a:solidFill>
              <a:schemeClr val="tx1">
                <a:alpha val="20000"/>
              </a:schemeClr>
            </a:solidFill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accent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14500" y="1279263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2002368"/>
            <a:ext cx="3659188" cy="1985700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1724103" y="3988067"/>
            <a:ext cx="3649585" cy="1612632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78537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 userDrawn="1"/>
        </p:nvSpPr>
        <p:spPr>
          <a:xfrm>
            <a:off x="0" y="2117"/>
            <a:ext cx="6096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7664018" y="2846689"/>
            <a:ext cx="3765982" cy="189676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20000"/>
              </a:lnSpc>
              <a:defRPr sz="1600" b="0" i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  <a:endParaRPr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7664018" y="5260069"/>
            <a:ext cx="3765982" cy="340631"/>
          </a:xfrm>
        </p:spPr>
        <p:txBody>
          <a:bodyPr>
            <a:normAutofit/>
          </a:bodyPr>
          <a:lstStyle>
            <a:lvl1pPr algn="l"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84" hasCustomPrompt="1"/>
          </p:nvPr>
        </p:nvSpPr>
        <p:spPr>
          <a:xfrm>
            <a:off x="7664018" y="934642"/>
            <a:ext cx="3765982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7664018" y="1657746"/>
            <a:ext cx="3765982" cy="1188943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7664018" y="5148776"/>
            <a:ext cx="1866900" cy="0"/>
          </a:xfrm>
          <a:prstGeom prst="line">
            <a:avLst/>
          </a:prstGeom>
          <a:ln w="3175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85"/>
          </p:nvPr>
        </p:nvSpPr>
        <p:spPr>
          <a:xfrm>
            <a:off x="1" y="-1"/>
            <a:ext cx="6096000" cy="6858001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91"/>
          </p:nvPr>
        </p:nvSpPr>
        <p:spPr>
          <a:xfrm>
            <a:off x="3898900" y="1257300"/>
            <a:ext cx="2882901" cy="4343399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9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iterate type="wd">
                    <p:tmPct val="1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64" hasCustomPrompt="1"/>
          </p:nvPr>
        </p:nvSpPr>
        <p:spPr>
          <a:xfrm>
            <a:off x="2560730" y="3827596"/>
            <a:ext cx="2781300" cy="513444"/>
          </a:xfrm>
        </p:spPr>
        <p:txBody>
          <a:bodyPr tIns="0" bIns="0" anchor="t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8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2560730" y="4569641"/>
            <a:ext cx="2781300" cy="1128670"/>
          </a:xfrm>
        </p:spPr>
        <p:txBody>
          <a:bodyPr tIns="73152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4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205259" y="5715000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3691834" y="5715000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4178407" y="5715000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>
            <a:off x="3284627" y="4341040"/>
            <a:ext cx="13716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Рисунок 4"/>
          <p:cNvSpPr>
            <a:spLocks noGrp="1"/>
          </p:cNvSpPr>
          <p:nvPr>
            <p:ph type="pic" sz="quarter" idx="85"/>
          </p:nvPr>
        </p:nvSpPr>
        <p:spPr>
          <a:xfrm>
            <a:off x="2560731" y="457200"/>
            <a:ext cx="2813231" cy="32004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6790015" y="920353"/>
            <a:ext cx="2781300" cy="513444"/>
          </a:xfrm>
        </p:spPr>
        <p:txBody>
          <a:bodyPr tIns="0" bIns="0" anchor="t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8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87" hasCustomPrompt="1"/>
          </p:nvPr>
        </p:nvSpPr>
        <p:spPr>
          <a:xfrm>
            <a:off x="6790015" y="1662397"/>
            <a:ext cx="2781300" cy="1128670"/>
          </a:xfrm>
        </p:spPr>
        <p:txBody>
          <a:bodyPr tIns="73152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4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88" hasCustomPrompt="1"/>
          </p:nvPr>
        </p:nvSpPr>
        <p:spPr>
          <a:xfrm>
            <a:off x="7434543" y="2807758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8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7921115" y="2807758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90" hasCustomPrompt="1"/>
          </p:nvPr>
        </p:nvSpPr>
        <p:spPr>
          <a:xfrm>
            <a:off x="8407691" y="2807758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513912" y="1433796"/>
            <a:ext cx="13716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Рисунок 4"/>
          <p:cNvSpPr>
            <a:spLocks noGrp="1"/>
          </p:cNvSpPr>
          <p:nvPr>
            <p:ph type="pic" sz="quarter" idx="91"/>
          </p:nvPr>
        </p:nvSpPr>
        <p:spPr>
          <a:xfrm>
            <a:off x="6790015" y="3657600"/>
            <a:ext cx="2813231" cy="27432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283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6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8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8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/>
      <p:bldP spid="5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7"/>
          <p:cNvSpPr>
            <a:spLocks noGrp="1"/>
          </p:cNvSpPr>
          <p:nvPr>
            <p:ph type="body" sz="quarter" idx="64" hasCustomPrompt="1"/>
          </p:nvPr>
        </p:nvSpPr>
        <p:spPr>
          <a:xfrm>
            <a:off x="4849646" y="3709231"/>
            <a:ext cx="2486281" cy="230054"/>
          </a:xfrm>
        </p:spPr>
        <p:txBody>
          <a:bodyPr tIns="0" bIns="0" anchor="t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200" b="1" spc="299" baseline="0">
                <a:solidFill>
                  <a:schemeClr val="tx1"/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4849646" y="4225035"/>
            <a:ext cx="2486281" cy="850793"/>
          </a:xfrm>
        </p:spPr>
        <p:txBody>
          <a:bodyPr tIns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899" b="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5344944" y="5492857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6" name="Рисунок 12"/>
          <p:cNvSpPr>
            <a:spLocks noGrp="1"/>
          </p:cNvSpPr>
          <p:nvPr>
            <p:ph type="pic" sz="quarter" idx="66"/>
          </p:nvPr>
        </p:nvSpPr>
        <p:spPr>
          <a:xfrm>
            <a:off x="5674677" y="2770489"/>
            <a:ext cx="812800" cy="812800"/>
          </a:xfrm>
          <a:custGeom>
            <a:avLst/>
            <a:gdLst>
              <a:gd name="connsiteX0" fmla="*/ 1498210 w 2996420"/>
              <a:gd name="connsiteY0" fmla="*/ 0 h 2996420"/>
              <a:gd name="connsiteX1" fmla="*/ 2996420 w 2996420"/>
              <a:gd name="connsiteY1" fmla="*/ 1498210 h 2996420"/>
              <a:gd name="connsiteX2" fmla="*/ 1498210 w 2996420"/>
              <a:gd name="connsiteY2" fmla="*/ 2996420 h 2996420"/>
              <a:gd name="connsiteX3" fmla="*/ 0 w 2996420"/>
              <a:gd name="connsiteY3" fmla="*/ 1498210 h 2996420"/>
              <a:gd name="connsiteX4" fmla="*/ 1498210 w 2996420"/>
              <a:gd name="connsiteY4" fmla="*/ 0 h 299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6420" h="2996420">
                <a:moveTo>
                  <a:pt x="1498210" y="0"/>
                </a:moveTo>
                <a:cubicBezTo>
                  <a:pt x="2325649" y="0"/>
                  <a:pt x="2996420" y="670771"/>
                  <a:pt x="2996420" y="1498210"/>
                </a:cubicBezTo>
                <a:cubicBezTo>
                  <a:pt x="2996420" y="2325649"/>
                  <a:pt x="2325649" y="2996420"/>
                  <a:pt x="1498210" y="2996420"/>
                </a:cubicBezTo>
                <a:cubicBezTo>
                  <a:pt x="670771" y="2996420"/>
                  <a:pt x="0" y="2325649"/>
                  <a:pt x="0" y="1498210"/>
                </a:cubicBezTo>
                <a:cubicBezTo>
                  <a:pt x="0" y="670771"/>
                  <a:pt x="670771" y="0"/>
                  <a:pt x="1498210" y="0"/>
                </a:cubicBez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5831519" y="5492857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6318091" y="5492857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4849646" y="3920567"/>
            <a:ext cx="2486281" cy="304470"/>
          </a:xfrm>
        </p:spPr>
        <p:txBody>
          <a:bodyPr tIns="9144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699" b="0" baseline="0">
                <a:solidFill>
                  <a:schemeClr val="tx1">
                    <a:alpha val="3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70" hasCustomPrompt="1"/>
          </p:nvPr>
        </p:nvSpPr>
        <p:spPr>
          <a:xfrm>
            <a:off x="1866910" y="3709231"/>
            <a:ext cx="2455135" cy="230054"/>
          </a:xfrm>
        </p:spPr>
        <p:txBody>
          <a:bodyPr tIns="0" bIns="0" anchor="t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200" b="1" spc="299" baseline="0">
                <a:solidFill>
                  <a:schemeClr val="tx1"/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71" hasCustomPrompt="1"/>
          </p:nvPr>
        </p:nvSpPr>
        <p:spPr>
          <a:xfrm>
            <a:off x="1866910" y="4225035"/>
            <a:ext cx="2455135" cy="850793"/>
          </a:xfrm>
        </p:spPr>
        <p:txBody>
          <a:bodyPr tIns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899" b="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72" hasCustomPrompt="1"/>
          </p:nvPr>
        </p:nvSpPr>
        <p:spPr>
          <a:xfrm>
            <a:off x="2354096" y="5492857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3" name="Рисунок 12"/>
          <p:cNvSpPr>
            <a:spLocks noGrp="1"/>
          </p:cNvSpPr>
          <p:nvPr>
            <p:ph type="pic" sz="quarter" idx="73"/>
          </p:nvPr>
        </p:nvSpPr>
        <p:spPr>
          <a:xfrm>
            <a:off x="2683828" y="2770489"/>
            <a:ext cx="812800" cy="812800"/>
          </a:xfrm>
          <a:custGeom>
            <a:avLst/>
            <a:gdLst>
              <a:gd name="connsiteX0" fmla="*/ 1498210 w 2996420"/>
              <a:gd name="connsiteY0" fmla="*/ 0 h 2996420"/>
              <a:gd name="connsiteX1" fmla="*/ 2996420 w 2996420"/>
              <a:gd name="connsiteY1" fmla="*/ 1498210 h 2996420"/>
              <a:gd name="connsiteX2" fmla="*/ 1498210 w 2996420"/>
              <a:gd name="connsiteY2" fmla="*/ 2996420 h 2996420"/>
              <a:gd name="connsiteX3" fmla="*/ 0 w 2996420"/>
              <a:gd name="connsiteY3" fmla="*/ 1498210 h 2996420"/>
              <a:gd name="connsiteX4" fmla="*/ 1498210 w 2996420"/>
              <a:gd name="connsiteY4" fmla="*/ 0 h 299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6420" h="2996420">
                <a:moveTo>
                  <a:pt x="1498210" y="0"/>
                </a:moveTo>
                <a:cubicBezTo>
                  <a:pt x="2325649" y="0"/>
                  <a:pt x="2996420" y="670771"/>
                  <a:pt x="2996420" y="1498210"/>
                </a:cubicBezTo>
                <a:cubicBezTo>
                  <a:pt x="2996420" y="2325649"/>
                  <a:pt x="2325649" y="2996420"/>
                  <a:pt x="1498210" y="2996420"/>
                </a:cubicBezTo>
                <a:cubicBezTo>
                  <a:pt x="670771" y="2996420"/>
                  <a:pt x="0" y="2325649"/>
                  <a:pt x="0" y="1498210"/>
                </a:cubicBezTo>
                <a:cubicBezTo>
                  <a:pt x="0" y="670771"/>
                  <a:pt x="670771" y="0"/>
                  <a:pt x="1498210" y="0"/>
                </a:cubicBez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74" hasCustomPrompt="1"/>
          </p:nvPr>
        </p:nvSpPr>
        <p:spPr>
          <a:xfrm>
            <a:off x="2840669" y="5492857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75" hasCustomPrompt="1"/>
          </p:nvPr>
        </p:nvSpPr>
        <p:spPr>
          <a:xfrm>
            <a:off x="3327243" y="5492857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76" hasCustomPrompt="1"/>
          </p:nvPr>
        </p:nvSpPr>
        <p:spPr>
          <a:xfrm>
            <a:off x="1866910" y="3920567"/>
            <a:ext cx="2455135" cy="304470"/>
          </a:xfrm>
        </p:spPr>
        <p:txBody>
          <a:bodyPr tIns="9144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699" b="0" baseline="0">
                <a:solidFill>
                  <a:schemeClr val="tx1">
                    <a:alpha val="3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77" hasCustomPrompt="1"/>
          </p:nvPr>
        </p:nvSpPr>
        <p:spPr>
          <a:xfrm>
            <a:off x="7849310" y="3709231"/>
            <a:ext cx="2461979" cy="230054"/>
          </a:xfrm>
        </p:spPr>
        <p:txBody>
          <a:bodyPr tIns="0" bIns="0" anchor="t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200" b="1" spc="299" baseline="0">
                <a:solidFill>
                  <a:schemeClr val="tx1"/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78" hasCustomPrompt="1"/>
          </p:nvPr>
        </p:nvSpPr>
        <p:spPr>
          <a:xfrm>
            <a:off x="7849310" y="4225035"/>
            <a:ext cx="2461979" cy="850793"/>
          </a:xfrm>
        </p:spPr>
        <p:txBody>
          <a:bodyPr tIns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899" b="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8286256" y="5492857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0" name="Рисунок 12"/>
          <p:cNvSpPr>
            <a:spLocks noGrp="1"/>
          </p:cNvSpPr>
          <p:nvPr>
            <p:ph type="pic" sz="quarter" idx="80"/>
          </p:nvPr>
        </p:nvSpPr>
        <p:spPr>
          <a:xfrm>
            <a:off x="8615988" y="2770489"/>
            <a:ext cx="812800" cy="812800"/>
          </a:xfrm>
          <a:custGeom>
            <a:avLst/>
            <a:gdLst>
              <a:gd name="connsiteX0" fmla="*/ 1498210 w 2996420"/>
              <a:gd name="connsiteY0" fmla="*/ 0 h 2996420"/>
              <a:gd name="connsiteX1" fmla="*/ 2996420 w 2996420"/>
              <a:gd name="connsiteY1" fmla="*/ 1498210 h 2996420"/>
              <a:gd name="connsiteX2" fmla="*/ 1498210 w 2996420"/>
              <a:gd name="connsiteY2" fmla="*/ 2996420 h 2996420"/>
              <a:gd name="connsiteX3" fmla="*/ 0 w 2996420"/>
              <a:gd name="connsiteY3" fmla="*/ 1498210 h 2996420"/>
              <a:gd name="connsiteX4" fmla="*/ 1498210 w 2996420"/>
              <a:gd name="connsiteY4" fmla="*/ 0 h 299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6420" h="2996420">
                <a:moveTo>
                  <a:pt x="1498210" y="0"/>
                </a:moveTo>
                <a:cubicBezTo>
                  <a:pt x="2325649" y="0"/>
                  <a:pt x="2996420" y="670771"/>
                  <a:pt x="2996420" y="1498210"/>
                </a:cubicBezTo>
                <a:cubicBezTo>
                  <a:pt x="2996420" y="2325649"/>
                  <a:pt x="2325649" y="2996420"/>
                  <a:pt x="1498210" y="2996420"/>
                </a:cubicBezTo>
                <a:cubicBezTo>
                  <a:pt x="670771" y="2996420"/>
                  <a:pt x="0" y="2325649"/>
                  <a:pt x="0" y="1498210"/>
                </a:cubicBezTo>
                <a:cubicBezTo>
                  <a:pt x="0" y="670771"/>
                  <a:pt x="670771" y="0"/>
                  <a:pt x="1498210" y="0"/>
                </a:cubicBez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81" hasCustomPrompt="1"/>
          </p:nvPr>
        </p:nvSpPr>
        <p:spPr>
          <a:xfrm>
            <a:off x="8772827" y="5492857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82" hasCustomPrompt="1"/>
          </p:nvPr>
        </p:nvSpPr>
        <p:spPr>
          <a:xfrm>
            <a:off x="9259402" y="5492857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83" hasCustomPrompt="1"/>
          </p:nvPr>
        </p:nvSpPr>
        <p:spPr>
          <a:xfrm>
            <a:off x="7849310" y="3920567"/>
            <a:ext cx="2461979" cy="304470"/>
          </a:xfrm>
        </p:spPr>
        <p:txBody>
          <a:bodyPr tIns="9144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699" b="0" baseline="0">
                <a:solidFill>
                  <a:schemeClr val="tx1">
                    <a:alpha val="3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3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84" hasCustomPrompt="1"/>
          </p:nvPr>
        </p:nvSpPr>
        <p:spPr>
          <a:xfrm>
            <a:off x="1714501" y="858442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4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1581546"/>
            <a:ext cx="3659188" cy="1188943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93613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8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8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8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14501" y="5482773"/>
            <a:ext cx="2095499" cy="677855"/>
          </a:xfrm>
        </p:spPr>
        <p:txBody>
          <a:bodyPr tIns="164592">
            <a:noAutofit/>
          </a:bodyPr>
          <a:lstStyle>
            <a:lvl1pPr algn="ctr">
              <a:lnSpc>
                <a:spcPct val="150000"/>
              </a:lnSpc>
              <a:defRPr sz="699" b="0" i="0" spc="299" baseline="0">
                <a:solidFill>
                  <a:schemeClr val="tx1">
                    <a:alpha val="4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3" name="Shape 427"/>
          <p:cNvSpPr>
            <a:spLocks noGrp="1"/>
          </p:cNvSpPr>
          <p:nvPr>
            <p:ph type="body" sz="quarter" idx="51" hasCustomPrompt="1"/>
          </p:nvPr>
        </p:nvSpPr>
        <p:spPr>
          <a:xfrm>
            <a:off x="1714501" y="5025574"/>
            <a:ext cx="2095500" cy="45719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14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83"/>
          </p:nvPr>
        </p:nvSpPr>
        <p:spPr>
          <a:xfrm>
            <a:off x="1714501" y="2968165"/>
            <a:ext cx="2095499" cy="1856096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84" hasCustomPrompt="1"/>
          </p:nvPr>
        </p:nvSpPr>
        <p:spPr>
          <a:xfrm>
            <a:off x="5067277" y="5486399"/>
            <a:ext cx="2057445" cy="677856"/>
          </a:xfrm>
        </p:spPr>
        <p:txBody>
          <a:bodyPr tIns="164592">
            <a:noAutofit/>
          </a:bodyPr>
          <a:lstStyle>
            <a:lvl1pPr algn="ctr">
              <a:lnSpc>
                <a:spcPct val="150000"/>
              </a:lnSpc>
              <a:defRPr sz="699" b="0" i="0" spc="299" baseline="0">
                <a:solidFill>
                  <a:schemeClr val="tx1">
                    <a:alpha val="4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5069573" y="5029211"/>
            <a:ext cx="2055150" cy="45719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14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86"/>
          </p:nvPr>
        </p:nvSpPr>
        <p:spPr>
          <a:xfrm>
            <a:off x="5067277" y="2971802"/>
            <a:ext cx="2057445" cy="1856096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90" hasCustomPrompt="1"/>
          </p:nvPr>
        </p:nvSpPr>
        <p:spPr>
          <a:xfrm>
            <a:off x="8420052" y="5486410"/>
            <a:ext cx="2057445" cy="677855"/>
          </a:xfrm>
        </p:spPr>
        <p:txBody>
          <a:bodyPr tIns="164592">
            <a:noAutofit/>
          </a:bodyPr>
          <a:lstStyle>
            <a:lvl1pPr algn="ctr">
              <a:lnSpc>
                <a:spcPct val="150000"/>
              </a:lnSpc>
              <a:defRPr sz="699" b="0" i="0" spc="299" baseline="0">
                <a:solidFill>
                  <a:schemeClr val="tx1">
                    <a:alpha val="4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2" name="Shape 427"/>
          <p:cNvSpPr>
            <a:spLocks noGrp="1"/>
          </p:cNvSpPr>
          <p:nvPr>
            <p:ph type="body" sz="quarter" idx="91" hasCustomPrompt="1"/>
          </p:nvPr>
        </p:nvSpPr>
        <p:spPr>
          <a:xfrm>
            <a:off x="8422350" y="5029211"/>
            <a:ext cx="2055150" cy="45719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14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5" name="Рисунок 4"/>
          <p:cNvSpPr>
            <a:spLocks noGrp="1"/>
          </p:cNvSpPr>
          <p:nvPr>
            <p:ph type="pic" sz="quarter" idx="92"/>
          </p:nvPr>
        </p:nvSpPr>
        <p:spPr>
          <a:xfrm>
            <a:off x="8420052" y="2971802"/>
            <a:ext cx="2057445" cy="1856096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14501" y="858442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3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1581546"/>
            <a:ext cx="3659188" cy="1188943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6097814" y="1581546"/>
            <a:ext cx="4379686" cy="1188944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3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2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 userDrawn="1"/>
        </p:nvSpPr>
        <p:spPr>
          <a:xfrm>
            <a:off x="0" y="0"/>
            <a:ext cx="109010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113856" y="0"/>
            <a:ext cx="109010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4416357" y="0"/>
            <a:ext cx="3353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072225" y="0"/>
            <a:ext cx="3353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769725" y="0"/>
            <a:ext cx="3353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4256880" y="1257300"/>
            <a:ext cx="3678239" cy="814282"/>
          </a:xfrm>
        </p:spPr>
        <p:txBody>
          <a:bodyPr tIns="0" bIns="91440" anchor="t" anchorCtr="0"/>
          <a:lstStyle>
            <a:lvl1pPr algn="ctr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2257717" y="2462682"/>
            <a:ext cx="973148" cy="914400"/>
          </a:xfrm>
          <a:noFill/>
          <a:ln w="3175">
            <a:noFill/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="0" baseline="0">
                <a:solidFill>
                  <a:schemeClr val="bg2">
                    <a:alpha val="8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70" hasCustomPrompt="1"/>
          </p:nvPr>
        </p:nvSpPr>
        <p:spPr>
          <a:xfrm>
            <a:off x="5606467" y="2462682"/>
            <a:ext cx="973148" cy="914400"/>
          </a:xfrm>
          <a:noFill/>
          <a:ln w="3175">
            <a:noFill/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="0" baseline="0">
                <a:solidFill>
                  <a:schemeClr val="bg2">
                    <a:alpha val="8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71" hasCustomPrompt="1"/>
          </p:nvPr>
        </p:nvSpPr>
        <p:spPr>
          <a:xfrm>
            <a:off x="8959835" y="2462682"/>
            <a:ext cx="973148" cy="914400"/>
          </a:xfrm>
          <a:noFill/>
          <a:ln w="3175">
            <a:noFill/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="0" baseline="0">
                <a:solidFill>
                  <a:schemeClr val="bg2">
                    <a:alpha val="8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473101" y="3338982"/>
            <a:ext cx="2542381" cy="657295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bg2">
                    <a:alpha val="8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72" hasCustomPrompt="1"/>
          </p:nvPr>
        </p:nvSpPr>
        <p:spPr>
          <a:xfrm>
            <a:off x="4826468" y="3338982"/>
            <a:ext cx="2542381" cy="657295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bg2">
                    <a:alpha val="8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73" hasCustomPrompt="1"/>
          </p:nvPr>
        </p:nvSpPr>
        <p:spPr>
          <a:xfrm>
            <a:off x="8175218" y="3338982"/>
            <a:ext cx="2542381" cy="657295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bg2">
                    <a:alpha val="8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74" hasCustomPrompt="1"/>
          </p:nvPr>
        </p:nvSpPr>
        <p:spPr>
          <a:xfrm>
            <a:off x="2257717" y="4344952"/>
            <a:ext cx="973148" cy="914400"/>
          </a:xfrm>
          <a:noFill/>
          <a:ln w="3175">
            <a:noFill/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="0" baseline="0">
                <a:solidFill>
                  <a:schemeClr val="bg2">
                    <a:alpha val="8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75" hasCustomPrompt="1"/>
          </p:nvPr>
        </p:nvSpPr>
        <p:spPr>
          <a:xfrm>
            <a:off x="5606467" y="4344952"/>
            <a:ext cx="973148" cy="914400"/>
          </a:xfrm>
          <a:noFill/>
          <a:ln w="3175">
            <a:noFill/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="0" baseline="0">
                <a:solidFill>
                  <a:schemeClr val="bg2">
                    <a:alpha val="8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76" hasCustomPrompt="1"/>
          </p:nvPr>
        </p:nvSpPr>
        <p:spPr>
          <a:xfrm>
            <a:off x="8959835" y="4344952"/>
            <a:ext cx="973148" cy="914400"/>
          </a:xfrm>
          <a:noFill/>
          <a:ln w="3175">
            <a:noFill/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="0" baseline="0">
                <a:solidFill>
                  <a:schemeClr val="bg2">
                    <a:alpha val="8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77" hasCustomPrompt="1"/>
          </p:nvPr>
        </p:nvSpPr>
        <p:spPr>
          <a:xfrm>
            <a:off x="1473101" y="5221252"/>
            <a:ext cx="2542381" cy="657295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bg2">
                    <a:alpha val="8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78" hasCustomPrompt="1"/>
          </p:nvPr>
        </p:nvSpPr>
        <p:spPr>
          <a:xfrm>
            <a:off x="4826468" y="5221252"/>
            <a:ext cx="2542381" cy="657295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bg2">
                    <a:alpha val="8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8175218" y="5221252"/>
            <a:ext cx="2542381" cy="657295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bg2">
                    <a:alpha val="8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</p:spTree>
    <p:extLst>
      <p:ext uri="{BB962C8B-B14F-4D97-AF65-F5344CB8AC3E}">
        <p14:creationId xmlns:p14="http://schemas.microsoft.com/office/powerpoint/2010/main" val="236849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7" grpId="0" animBg="1"/>
      <p:bldP spid="9" grpId="0" animBg="1"/>
      <p:bldP spid="8" grpId="0" animBg="1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>
            <a:noAutofit/>
          </a:bodyPr>
          <a:lstStyle>
            <a:lvl1pPr marL="0" marR="0" indent="0" algn="ctr" defTabSz="447247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4" y="3072057"/>
            <a:ext cx="1440347" cy="1443705"/>
          </a:xfrm>
          <a:noFill/>
        </p:spPr>
        <p:txBody>
          <a:bodyPr anchor="ctr">
            <a:noAutofit/>
          </a:bodyPr>
          <a:lstStyle>
            <a:lvl1pPr marL="0" marR="0" indent="0" algn="ctr" defTabSz="447247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1" y="3072057"/>
            <a:ext cx="1433105" cy="1443705"/>
          </a:xfrm>
          <a:noFill/>
        </p:spPr>
        <p:txBody>
          <a:bodyPr anchor="ctr">
            <a:noAutofit/>
          </a:bodyPr>
          <a:lstStyle>
            <a:lvl1pPr marL="0" marR="0" indent="0" algn="ctr" defTabSz="447247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>
            <a:noAutofit/>
          </a:bodyPr>
          <a:lstStyle>
            <a:lvl1pPr marL="0" marR="0" indent="0" algn="ctr" defTabSz="447247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7" y="3072057"/>
            <a:ext cx="1432387" cy="1443705"/>
          </a:xfrm>
          <a:noFill/>
        </p:spPr>
        <p:txBody>
          <a:bodyPr anchor="ctr">
            <a:noAutofit/>
          </a:bodyPr>
          <a:lstStyle>
            <a:lvl1pPr marL="0" marR="0" indent="0" algn="ctr" defTabSz="447247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r>
              <a:rPr lang="en-US" dirty="0"/>
              <a:t>PLACEHOLDER IMAGE</a:t>
            </a:r>
          </a:p>
        </p:txBody>
      </p:sp>
      <p:cxnSp>
        <p:nvCxnSpPr>
          <p:cNvPr id="26" name="Прямая соединительная линия 25"/>
          <p:cNvCxnSpPr/>
          <p:nvPr userDrawn="1"/>
        </p:nvCxnSpPr>
        <p:spPr>
          <a:xfrm>
            <a:off x="2856774" y="3251526"/>
            <a:ext cx="0" cy="1083177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 userDrawn="1"/>
        </p:nvCxnSpPr>
        <p:spPr>
          <a:xfrm>
            <a:off x="5023313" y="3251526"/>
            <a:ext cx="0" cy="1083177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 userDrawn="1"/>
        </p:nvCxnSpPr>
        <p:spPr>
          <a:xfrm>
            <a:off x="7175409" y="3251924"/>
            <a:ext cx="0" cy="1083177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 userDrawn="1"/>
        </p:nvCxnSpPr>
        <p:spPr>
          <a:xfrm>
            <a:off x="9337134" y="3251924"/>
            <a:ext cx="0" cy="1083177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7" y="5061732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text_02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7" y="1257300"/>
            <a:ext cx="5755167" cy="14486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800" b="1" baseline="0"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Title_01</a:t>
            </a:r>
          </a:p>
        </p:txBody>
      </p:sp>
      <p:sp>
        <p:nvSpPr>
          <p:cNvPr id="3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76435"/>
      </p:ext>
    </p:extLst>
  </p:cSld>
  <p:clrMapOvr>
    <a:masterClrMapping/>
  </p:clrMapOvr>
  <p:transition spd="med" advClick="0" advTm="1500">
    <p:pull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4"/>
          <p:cNvSpPr>
            <a:spLocks noGrp="1"/>
          </p:cNvSpPr>
          <p:nvPr>
            <p:ph type="pic" sz="quarter" idx="65"/>
          </p:nvPr>
        </p:nvSpPr>
        <p:spPr>
          <a:xfrm>
            <a:off x="0" y="0"/>
            <a:ext cx="12191999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40482" y="914401"/>
            <a:ext cx="6305118" cy="5029200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44918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олилиния 37"/>
          <p:cNvSpPr/>
          <p:nvPr userDrawn="1"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2" name="Рисунок 13"/>
          <p:cNvSpPr>
            <a:spLocks noGrp="1"/>
          </p:cNvSpPr>
          <p:nvPr>
            <p:ph type="pic" sz="quarter" idx="11"/>
          </p:nvPr>
        </p:nvSpPr>
        <p:spPr>
          <a:xfrm>
            <a:off x="8915407" y="3911172"/>
            <a:ext cx="1409700" cy="2489884"/>
          </a:xfrm>
          <a:prstGeom prst="rect">
            <a:avLst/>
          </a:prstGeom>
          <a:noFill/>
          <a:ln w="3175">
            <a:noFill/>
          </a:ln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endParaRPr lang="en-US" dirty="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/>
          </p:nvPr>
        </p:nvSpPr>
        <p:spPr>
          <a:xfrm>
            <a:off x="3967121" y="932907"/>
            <a:ext cx="1158363" cy="2045962"/>
          </a:xfrm>
          <a:prstGeom prst="rect">
            <a:avLst/>
          </a:prstGeom>
          <a:noFill/>
          <a:ln w="3175">
            <a:noFill/>
          </a:ln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endParaRPr lang="en-US" dirty="0"/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/>
          </p:nvPr>
        </p:nvSpPr>
        <p:spPr>
          <a:xfrm>
            <a:off x="9601209" y="914403"/>
            <a:ext cx="1406065" cy="2483464"/>
          </a:xfrm>
          <a:prstGeom prst="rect">
            <a:avLst/>
          </a:prstGeom>
          <a:noFill/>
          <a:ln w="3175">
            <a:noFill/>
          </a:ln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endParaRPr lang="en-US" dirty="0"/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/>
          </p:nvPr>
        </p:nvSpPr>
        <p:spPr>
          <a:xfrm>
            <a:off x="2564891" y="914404"/>
            <a:ext cx="1163307" cy="2054692"/>
          </a:xfrm>
          <a:prstGeom prst="rect">
            <a:avLst/>
          </a:prstGeom>
          <a:noFill/>
          <a:ln w="3175">
            <a:noFill/>
          </a:ln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endParaRPr lang="en-US" dirty="0"/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6"/>
          </p:nvPr>
        </p:nvSpPr>
        <p:spPr>
          <a:xfrm>
            <a:off x="10572864" y="3886200"/>
            <a:ext cx="1164841" cy="2057400"/>
          </a:xfrm>
          <a:prstGeom prst="rect">
            <a:avLst/>
          </a:prstGeom>
          <a:noFill/>
          <a:ln w="3175">
            <a:noFill/>
          </a:ln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endParaRPr lang="en-US" dirty="0"/>
          </a:p>
        </p:txBody>
      </p:sp>
      <p:grpSp>
        <p:nvGrpSpPr>
          <p:cNvPr id="39" name="Группа 38"/>
          <p:cNvGrpSpPr/>
          <p:nvPr userDrawn="1"/>
        </p:nvGrpSpPr>
        <p:grpSpPr>
          <a:xfrm>
            <a:off x="5933634" y="1131543"/>
            <a:ext cx="2530932" cy="5052118"/>
            <a:chOff x="3421706" y="1143000"/>
            <a:chExt cx="2530932" cy="5052117"/>
          </a:xfrm>
        </p:grpSpPr>
        <p:sp>
          <p:nvSpPr>
            <p:cNvPr id="40" name="Скругленный прямоугольник 39"/>
            <p:cNvSpPr/>
            <p:nvPr userDrawn="1"/>
          </p:nvSpPr>
          <p:spPr>
            <a:xfrm>
              <a:off x="5772337" y="2057401"/>
              <a:ext cx="180301" cy="487680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1" name="Скругленный прямоугольник 40"/>
            <p:cNvSpPr/>
            <p:nvPr userDrawn="1"/>
          </p:nvSpPr>
          <p:spPr>
            <a:xfrm>
              <a:off x="3421706" y="1971500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2" name="Скругленный прямоугольник 41"/>
            <p:cNvSpPr/>
            <p:nvPr userDrawn="1"/>
          </p:nvSpPr>
          <p:spPr>
            <a:xfrm>
              <a:off x="3421706" y="2530199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 userDrawn="1"/>
          </p:nvSpPr>
          <p:spPr>
            <a:xfrm>
              <a:off x="3421706" y="3041744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4" name="Скругленный прямоугольник 43"/>
            <p:cNvSpPr/>
            <p:nvPr userDrawn="1"/>
          </p:nvSpPr>
          <p:spPr>
            <a:xfrm>
              <a:off x="3453659" y="1143000"/>
              <a:ext cx="2465281" cy="505211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5" name="Овал 44"/>
            <p:cNvSpPr/>
            <p:nvPr userDrawn="1"/>
          </p:nvSpPr>
          <p:spPr>
            <a:xfrm>
              <a:off x="4481234" y="5699769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6" name="Скругленный прямоугольник 45"/>
            <p:cNvSpPr/>
            <p:nvPr userDrawn="1"/>
          </p:nvSpPr>
          <p:spPr>
            <a:xfrm>
              <a:off x="4372270" y="1457767"/>
              <a:ext cx="628058" cy="45719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7" name="Овал 46"/>
            <p:cNvSpPr/>
            <p:nvPr userDrawn="1"/>
          </p:nvSpPr>
          <p:spPr>
            <a:xfrm flipH="1">
              <a:off x="4159907" y="1451578"/>
              <a:ext cx="59518" cy="58098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8" name="Овал 47"/>
            <p:cNvSpPr/>
            <p:nvPr userDrawn="1"/>
          </p:nvSpPr>
          <p:spPr>
            <a:xfrm flipH="1">
              <a:off x="4656540" y="1271335"/>
              <a:ext cx="59518" cy="58098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49" name="Рисунок 13"/>
          <p:cNvSpPr>
            <a:spLocks noGrp="1"/>
          </p:cNvSpPr>
          <p:nvPr>
            <p:ph type="pic" sz="quarter" idx="64"/>
          </p:nvPr>
        </p:nvSpPr>
        <p:spPr>
          <a:xfrm>
            <a:off x="6103710" y="1765291"/>
            <a:ext cx="2167547" cy="3828432"/>
          </a:xfrm>
          <a:prstGeom prst="rect">
            <a:avLst/>
          </a:prstGeom>
          <a:noFill/>
          <a:ln w="3175">
            <a:noFill/>
          </a:ln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14501" y="3429000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34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4152104"/>
            <a:ext cx="3659188" cy="1441619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  <p:bldP spid="27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9614475" y="4114800"/>
            <a:ext cx="1396431" cy="457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9614709" y="4572000"/>
            <a:ext cx="1396199" cy="1828800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100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grpSp>
        <p:nvGrpSpPr>
          <p:cNvPr id="2" name="Группа 1"/>
          <p:cNvGrpSpPr/>
          <p:nvPr userDrawn="1"/>
        </p:nvGrpSpPr>
        <p:grpSpPr>
          <a:xfrm>
            <a:off x="2856630" y="1248720"/>
            <a:ext cx="6508847" cy="5800291"/>
            <a:chOff x="2856622" y="1248719"/>
            <a:chExt cx="6508847" cy="5800291"/>
          </a:xfrm>
        </p:grpSpPr>
        <p:sp>
          <p:nvSpPr>
            <p:cNvPr id="30" name="Скругленный прямоугольник 29"/>
            <p:cNvSpPr/>
            <p:nvPr userDrawn="1"/>
          </p:nvSpPr>
          <p:spPr>
            <a:xfrm>
              <a:off x="8012184" y="1248719"/>
              <a:ext cx="605828" cy="361324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1" name="Скругленный прямоугольник 30"/>
            <p:cNvSpPr/>
            <p:nvPr userDrawn="1"/>
          </p:nvSpPr>
          <p:spPr>
            <a:xfrm>
              <a:off x="8759641" y="1828800"/>
              <a:ext cx="605828" cy="914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27" name="Полилиния 26"/>
            <p:cNvSpPr/>
            <p:nvPr userDrawn="1"/>
          </p:nvSpPr>
          <p:spPr>
            <a:xfrm>
              <a:off x="2856622" y="1273391"/>
              <a:ext cx="6480361" cy="5775619"/>
            </a:xfrm>
            <a:custGeom>
              <a:avLst/>
              <a:gdLst>
                <a:gd name="connsiteX0" fmla="*/ 511175 w 12820651"/>
                <a:gd name="connsiteY0" fmla="*/ 0 h 11520489"/>
                <a:gd name="connsiteX1" fmla="*/ 12317413 w 12820651"/>
                <a:gd name="connsiteY1" fmla="*/ 0 h 11520489"/>
                <a:gd name="connsiteX2" fmla="*/ 12322175 w 12820651"/>
                <a:gd name="connsiteY2" fmla="*/ 0 h 11520489"/>
                <a:gd name="connsiteX3" fmla="*/ 12322175 w 12820651"/>
                <a:gd name="connsiteY3" fmla="*/ 480 h 11520489"/>
                <a:gd name="connsiteX4" fmla="*/ 12418833 w 12820651"/>
                <a:gd name="connsiteY4" fmla="*/ 10224 h 11520489"/>
                <a:gd name="connsiteX5" fmla="*/ 12820651 w 12820651"/>
                <a:gd name="connsiteY5" fmla="*/ 503238 h 11520489"/>
                <a:gd name="connsiteX6" fmla="*/ 12818549 w 12820651"/>
                <a:gd name="connsiteY6" fmla="*/ 527051 h 11520489"/>
                <a:gd name="connsiteX7" fmla="*/ 12820651 w 12820651"/>
                <a:gd name="connsiteY7" fmla="*/ 527051 h 11520489"/>
                <a:gd name="connsiteX8" fmla="*/ 12820651 w 12820651"/>
                <a:gd name="connsiteY8" fmla="*/ 11520489 h 11520489"/>
                <a:gd name="connsiteX9" fmla="*/ 0 w 12820651"/>
                <a:gd name="connsiteY9" fmla="*/ 11520489 h 11520489"/>
                <a:gd name="connsiteX10" fmla="*/ 0 w 12820651"/>
                <a:gd name="connsiteY10" fmla="*/ 527051 h 11520489"/>
                <a:gd name="connsiteX11" fmla="*/ 2401 w 12820651"/>
                <a:gd name="connsiteY11" fmla="*/ 527051 h 11520489"/>
                <a:gd name="connsiteX12" fmla="*/ 0 w 12820651"/>
                <a:gd name="connsiteY12" fmla="*/ 503239 h 11520489"/>
                <a:gd name="connsiteX13" fmla="*/ 503238 w 12820651"/>
                <a:gd name="connsiteY13" fmla="*/ 1 h 11520489"/>
                <a:gd name="connsiteX14" fmla="*/ 511175 w 12820651"/>
                <a:gd name="connsiteY14" fmla="*/ 801 h 1152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0651" h="11520489">
                  <a:moveTo>
                    <a:pt x="511175" y="0"/>
                  </a:moveTo>
                  <a:lnTo>
                    <a:pt x="12317413" y="0"/>
                  </a:lnTo>
                  <a:lnTo>
                    <a:pt x="12322175" y="0"/>
                  </a:lnTo>
                  <a:lnTo>
                    <a:pt x="12322175" y="480"/>
                  </a:lnTo>
                  <a:lnTo>
                    <a:pt x="12418833" y="10224"/>
                  </a:lnTo>
                  <a:cubicBezTo>
                    <a:pt x="12648149" y="57149"/>
                    <a:pt x="12820651" y="260049"/>
                    <a:pt x="12820651" y="503238"/>
                  </a:cubicBezTo>
                  <a:lnTo>
                    <a:pt x="12818549" y="527051"/>
                  </a:lnTo>
                  <a:lnTo>
                    <a:pt x="12820651" y="527051"/>
                  </a:lnTo>
                  <a:lnTo>
                    <a:pt x="12820651" y="11520489"/>
                  </a:lnTo>
                  <a:lnTo>
                    <a:pt x="0" y="11520489"/>
                  </a:lnTo>
                  <a:lnTo>
                    <a:pt x="0" y="527051"/>
                  </a:lnTo>
                  <a:lnTo>
                    <a:pt x="2401" y="527051"/>
                  </a:lnTo>
                  <a:lnTo>
                    <a:pt x="0" y="503239"/>
                  </a:lnTo>
                  <a:cubicBezTo>
                    <a:pt x="0" y="225308"/>
                    <a:pt x="225308" y="1"/>
                    <a:pt x="503238" y="1"/>
                  </a:cubicBezTo>
                  <a:lnTo>
                    <a:pt x="511175" y="801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9" name="Овал 48"/>
            <p:cNvSpPr/>
            <p:nvPr userDrawn="1"/>
          </p:nvSpPr>
          <p:spPr>
            <a:xfrm flipH="1">
              <a:off x="6042354" y="1608203"/>
              <a:ext cx="108896" cy="106298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0" name="Рисунок 13"/>
          <p:cNvSpPr>
            <a:spLocks noGrp="1"/>
          </p:cNvSpPr>
          <p:nvPr>
            <p:ph type="pic" sz="quarter" idx="64"/>
          </p:nvPr>
        </p:nvSpPr>
        <p:spPr>
          <a:xfrm>
            <a:off x="3577203" y="1984904"/>
            <a:ext cx="5040814" cy="15241219"/>
          </a:xfrm>
          <a:prstGeom prst="rect">
            <a:avLst/>
          </a:prstGeom>
          <a:noFill/>
          <a:ln w="3175">
            <a:noFill/>
          </a:ln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790308" y="1270552"/>
            <a:ext cx="2786895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790308" y="1993656"/>
            <a:ext cx="2786895" cy="1441619"/>
          </a:xfrm>
        </p:spPr>
        <p:txBody>
          <a:bodyPr tIns="0" bIns="91440" anchor="t" anchorCtr="0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0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Группа 46"/>
          <p:cNvGrpSpPr/>
          <p:nvPr userDrawn="1"/>
        </p:nvGrpSpPr>
        <p:grpSpPr>
          <a:xfrm>
            <a:off x="8191510" y="1828809"/>
            <a:ext cx="6508847" cy="5800291"/>
            <a:chOff x="2856622" y="1248719"/>
            <a:chExt cx="6508847" cy="5800291"/>
          </a:xfrm>
        </p:grpSpPr>
        <p:sp>
          <p:nvSpPr>
            <p:cNvPr id="48" name="Скругленный прямоугольник 47"/>
            <p:cNvSpPr/>
            <p:nvPr userDrawn="1"/>
          </p:nvSpPr>
          <p:spPr>
            <a:xfrm>
              <a:off x="8012184" y="1248719"/>
              <a:ext cx="605828" cy="361324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49"/>
            <p:cNvSpPr/>
            <p:nvPr userDrawn="1"/>
          </p:nvSpPr>
          <p:spPr>
            <a:xfrm>
              <a:off x="8759641" y="1828800"/>
              <a:ext cx="605828" cy="914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Полилиния 55"/>
            <p:cNvSpPr/>
            <p:nvPr userDrawn="1"/>
          </p:nvSpPr>
          <p:spPr>
            <a:xfrm>
              <a:off x="2856622" y="1273391"/>
              <a:ext cx="6480361" cy="5775619"/>
            </a:xfrm>
            <a:custGeom>
              <a:avLst/>
              <a:gdLst>
                <a:gd name="connsiteX0" fmla="*/ 511175 w 12820651"/>
                <a:gd name="connsiteY0" fmla="*/ 0 h 11520489"/>
                <a:gd name="connsiteX1" fmla="*/ 12317413 w 12820651"/>
                <a:gd name="connsiteY1" fmla="*/ 0 h 11520489"/>
                <a:gd name="connsiteX2" fmla="*/ 12322175 w 12820651"/>
                <a:gd name="connsiteY2" fmla="*/ 0 h 11520489"/>
                <a:gd name="connsiteX3" fmla="*/ 12322175 w 12820651"/>
                <a:gd name="connsiteY3" fmla="*/ 480 h 11520489"/>
                <a:gd name="connsiteX4" fmla="*/ 12418833 w 12820651"/>
                <a:gd name="connsiteY4" fmla="*/ 10224 h 11520489"/>
                <a:gd name="connsiteX5" fmla="*/ 12820651 w 12820651"/>
                <a:gd name="connsiteY5" fmla="*/ 503238 h 11520489"/>
                <a:gd name="connsiteX6" fmla="*/ 12818549 w 12820651"/>
                <a:gd name="connsiteY6" fmla="*/ 527051 h 11520489"/>
                <a:gd name="connsiteX7" fmla="*/ 12820651 w 12820651"/>
                <a:gd name="connsiteY7" fmla="*/ 527051 h 11520489"/>
                <a:gd name="connsiteX8" fmla="*/ 12820651 w 12820651"/>
                <a:gd name="connsiteY8" fmla="*/ 11520489 h 11520489"/>
                <a:gd name="connsiteX9" fmla="*/ 0 w 12820651"/>
                <a:gd name="connsiteY9" fmla="*/ 11520489 h 11520489"/>
                <a:gd name="connsiteX10" fmla="*/ 0 w 12820651"/>
                <a:gd name="connsiteY10" fmla="*/ 527051 h 11520489"/>
                <a:gd name="connsiteX11" fmla="*/ 2401 w 12820651"/>
                <a:gd name="connsiteY11" fmla="*/ 527051 h 11520489"/>
                <a:gd name="connsiteX12" fmla="*/ 0 w 12820651"/>
                <a:gd name="connsiteY12" fmla="*/ 503239 h 11520489"/>
                <a:gd name="connsiteX13" fmla="*/ 503238 w 12820651"/>
                <a:gd name="connsiteY13" fmla="*/ 1 h 11520489"/>
                <a:gd name="connsiteX14" fmla="*/ 511175 w 12820651"/>
                <a:gd name="connsiteY14" fmla="*/ 801 h 1152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0651" h="11520489">
                  <a:moveTo>
                    <a:pt x="511175" y="0"/>
                  </a:moveTo>
                  <a:lnTo>
                    <a:pt x="12317413" y="0"/>
                  </a:lnTo>
                  <a:lnTo>
                    <a:pt x="12322175" y="0"/>
                  </a:lnTo>
                  <a:lnTo>
                    <a:pt x="12322175" y="480"/>
                  </a:lnTo>
                  <a:lnTo>
                    <a:pt x="12418833" y="10224"/>
                  </a:lnTo>
                  <a:cubicBezTo>
                    <a:pt x="12648149" y="57149"/>
                    <a:pt x="12820651" y="260049"/>
                    <a:pt x="12820651" y="503238"/>
                  </a:cubicBezTo>
                  <a:lnTo>
                    <a:pt x="12818549" y="527051"/>
                  </a:lnTo>
                  <a:lnTo>
                    <a:pt x="12820651" y="527051"/>
                  </a:lnTo>
                  <a:lnTo>
                    <a:pt x="12820651" y="11520489"/>
                  </a:lnTo>
                  <a:lnTo>
                    <a:pt x="0" y="11520489"/>
                  </a:lnTo>
                  <a:lnTo>
                    <a:pt x="0" y="527051"/>
                  </a:lnTo>
                  <a:lnTo>
                    <a:pt x="2401" y="527051"/>
                  </a:lnTo>
                  <a:lnTo>
                    <a:pt x="0" y="503239"/>
                  </a:lnTo>
                  <a:cubicBezTo>
                    <a:pt x="0" y="225308"/>
                    <a:pt x="225308" y="1"/>
                    <a:pt x="503238" y="1"/>
                  </a:cubicBezTo>
                  <a:lnTo>
                    <a:pt x="511175" y="801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Овал 56"/>
            <p:cNvSpPr/>
            <p:nvPr userDrawn="1"/>
          </p:nvSpPr>
          <p:spPr>
            <a:xfrm flipH="1">
              <a:off x="6042354" y="1608203"/>
              <a:ext cx="108896" cy="106298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8" name="Рисунок 13"/>
          <p:cNvSpPr>
            <a:spLocks noGrp="1"/>
          </p:cNvSpPr>
          <p:nvPr>
            <p:ph type="pic" sz="quarter" idx="64"/>
          </p:nvPr>
        </p:nvSpPr>
        <p:spPr>
          <a:xfrm>
            <a:off x="8912079" y="2564988"/>
            <a:ext cx="5040814" cy="5406539"/>
          </a:xfrm>
          <a:prstGeom prst="rect">
            <a:avLst/>
          </a:prstGeom>
          <a:noFill/>
          <a:ln w="3175">
            <a:noFill/>
          </a:ln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endParaRPr lang="en-US" dirty="0"/>
          </a:p>
        </p:txBody>
      </p:sp>
      <p:grpSp>
        <p:nvGrpSpPr>
          <p:cNvPr id="74" name="Группа 73"/>
          <p:cNvGrpSpPr/>
          <p:nvPr userDrawn="1"/>
        </p:nvGrpSpPr>
        <p:grpSpPr>
          <a:xfrm>
            <a:off x="3258420" y="-2994717"/>
            <a:ext cx="2530932" cy="5052118"/>
            <a:chOff x="3421706" y="1143000"/>
            <a:chExt cx="2530932" cy="5052117"/>
          </a:xfrm>
        </p:grpSpPr>
        <p:sp>
          <p:nvSpPr>
            <p:cNvPr id="75" name="Скругленный прямоугольник 74"/>
            <p:cNvSpPr/>
            <p:nvPr userDrawn="1"/>
          </p:nvSpPr>
          <p:spPr>
            <a:xfrm>
              <a:off x="5772337" y="2057401"/>
              <a:ext cx="180301" cy="487680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6" name="Скругленный прямоугольник 75"/>
            <p:cNvSpPr/>
            <p:nvPr userDrawn="1"/>
          </p:nvSpPr>
          <p:spPr>
            <a:xfrm>
              <a:off x="3421706" y="1971500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7" name="Скругленный прямоугольник 76"/>
            <p:cNvSpPr/>
            <p:nvPr userDrawn="1"/>
          </p:nvSpPr>
          <p:spPr>
            <a:xfrm>
              <a:off x="3421706" y="2530199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8" name="Скругленный прямоугольник 77"/>
            <p:cNvSpPr/>
            <p:nvPr userDrawn="1"/>
          </p:nvSpPr>
          <p:spPr>
            <a:xfrm>
              <a:off x="3421706" y="3041744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9" name="Скругленный прямоугольник 78"/>
            <p:cNvSpPr/>
            <p:nvPr userDrawn="1"/>
          </p:nvSpPr>
          <p:spPr>
            <a:xfrm>
              <a:off x="3453659" y="1143000"/>
              <a:ext cx="2465281" cy="505211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80" name="Овал 79"/>
            <p:cNvSpPr/>
            <p:nvPr userDrawn="1"/>
          </p:nvSpPr>
          <p:spPr>
            <a:xfrm>
              <a:off x="4481234" y="5699769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81" name="Скругленный прямоугольник 80"/>
            <p:cNvSpPr/>
            <p:nvPr userDrawn="1"/>
          </p:nvSpPr>
          <p:spPr>
            <a:xfrm>
              <a:off x="4372270" y="1457767"/>
              <a:ext cx="628058" cy="45719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82" name="Овал 81"/>
            <p:cNvSpPr/>
            <p:nvPr userDrawn="1"/>
          </p:nvSpPr>
          <p:spPr>
            <a:xfrm flipH="1">
              <a:off x="4159907" y="1451578"/>
              <a:ext cx="59518" cy="58098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83" name="Овал 82"/>
            <p:cNvSpPr/>
            <p:nvPr userDrawn="1"/>
          </p:nvSpPr>
          <p:spPr>
            <a:xfrm flipH="1">
              <a:off x="4656540" y="1271335"/>
              <a:ext cx="59518" cy="58098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84" name="Рисунок 13"/>
          <p:cNvSpPr>
            <a:spLocks noGrp="1"/>
          </p:cNvSpPr>
          <p:nvPr>
            <p:ph type="pic" sz="quarter" idx="66"/>
          </p:nvPr>
        </p:nvSpPr>
        <p:spPr>
          <a:xfrm>
            <a:off x="3428494" y="-2360968"/>
            <a:ext cx="2167547" cy="3828432"/>
          </a:xfrm>
          <a:prstGeom prst="rect">
            <a:avLst/>
          </a:prstGeom>
          <a:noFill/>
          <a:ln w="3175">
            <a:noFill/>
          </a:ln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endParaRPr lang="en-US" dirty="0"/>
          </a:p>
        </p:txBody>
      </p:sp>
      <p:grpSp>
        <p:nvGrpSpPr>
          <p:cNvPr id="85" name="Группа 84"/>
          <p:cNvGrpSpPr/>
          <p:nvPr userDrawn="1"/>
        </p:nvGrpSpPr>
        <p:grpSpPr>
          <a:xfrm>
            <a:off x="4666327" y="4114805"/>
            <a:ext cx="2530932" cy="5052118"/>
            <a:chOff x="3421706" y="1143000"/>
            <a:chExt cx="2530932" cy="5052117"/>
          </a:xfrm>
        </p:grpSpPr>
        <p:sp>
          <p:nvSpPr>
            <p:cNvPr id="86" name="Скругленный прямоугольник 85"/>
            <p:cNvSpPr/>
            <p:nvPr userDrawn="1"/>
          </p:nvSpPr>
          <p:spPr>
            <a:xfrm>
              <a:off x="5772337" y="2057401"/>
              <a:ext cx="180301" cy="487680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87" name="Скругленный прямоугольник 86"/>
            <p:cNvSpPr/>
            <p:nvPr userDrawn="1"/>
          </p:nvSpPr>
          <p:spPr>
            <a:xfrm>
              <a:off x="3421706" y="1971500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88" name="Скругленный прямоугольник 87"/>
            <p:cNvSpPr/>
            <p:nvPr userDrawn="1"/>
          </p:nvSpPr>
          <p:spPr>
            <a:xfrm>
              <a:off x="3421706" y="2530199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89" name="Скругленный прямоугольник 88"/>
            <p:cNvSpPr/>
            <p:nvPr userDrawn="1"/>
          </p:nvSpPr>
          <p:spPr>
            <a:xfrm>
              <a:off x="3421706" y="3041744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0" name="Скругленный прямоугольник 89"/>
            <p:cNvSpPr/>
            <p:nvPr userDrawn="1"/>
          </p:nvSpPr>
          <p:spPr>
            <a:xfrm>
              <a:off x="3453659" y="1143000"/>
              <a:ext cx="2465281" cy="505211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1" name="Овал 90"/>
            <p:cNvSpPr/>
            <p:nvPr userDrawn="1"/>
          </p:nvSpPr>
          <p:spPr>
            <a:xfrm>
              <a:off x="4481234" y="5699769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2" name="Скругленный прямоугольник 91"/>
            <p:cNvSpPr/>
            <p:nvPr userDrawn="1"/>
          </p:nvSpPr>
          <p:spPr>
            <a:xfrm>
              <a:off x="4372270" y="1457767"/>
              <a:ext cx="628058" cy="45719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3" name="Овал 92"/>
            <p:cNvSpPr/>
            <p:nvPr userDrawn="1"/>
          </p:nvSpPr>
          <p:spPr>
            <a:xfrm flipH="1">
              <a:off x="4159907" y="1451578"/>
              <a:ext cx="59518" cy="58098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4" name="Овал 93"/>
            <p:cNvSpPr/>
            <p:nvPr userDrawn="1"/>
          </p:nvSpPr>
          <p:spPr>
            <a:xfrm flipH="1">
              <a:off x="4656540" y="1271335"/>
              <a:ext cx="59518" cy="58098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95" name="Рисунок 13"/>
          <p:cNvSpPr>
            <a:spLocks noGrp="1"/>
          </p:cNvSpPr>
          <p:nvPr>
            <p:ph type="pic" sz="quarter" idx="67"/>
          </p:nvPr>
        </p:nvSpPr>
        <p:spPr>
          <a:xfrm>
            <a:off x="4836405" y="4748550"/>
            <a:ext cx="2167547" cy="3828432"/>
          </a:xfrm>
          <a:prstGeom prst="rect">
            <a:avLst/>
          </a:prstGeom>
          <a:noFill/>
          <a:ln w="3175">
            <a:noFill/>
          </a:ln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endParaRPr lang="en-US" dirty="0"/>
          </a:p>
        </p:txBody>
      </p:sp>
      <p:sp>
        <p:nvSpPr>
          <p:cNvPr id="107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6096008" y="1154537"/>
            <a:ext cx="2095500" cy="457200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08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6096009" y="2971800"/>
            <a:ext cx="1780337" cy="457200"/>
          </a:xfrm>
        </p:spPr>
        <p:txBody>
          <a:bodyPr tIns="0" bIns="0" anchor="t" anchorCtr="0">
            <a:noAutofit/>
          </a:bodyPr>
          <a:lstStyle>
            <a:lvl1pPr algn="r">
              <a:lnSpc>
                <a:spcPct val="145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10" name="Текст 7"/>
          <p:cNvSpPr>
            <a:spLocks noGrp="1"/>
          </p:cNvSpPr>
          <p:nvPr>
            <p:ph type="body" sz="quarter" idx="70" hasCustomPrompt="1"/>
          </p:nvPr>
        </p:nvSpPr>
        <p:spPr>
          <a:xfrm>
            <a:off x="2552701" y="5476600"/>
            <a:ext cx="1862665" cy="457200"/>
          </a:xfrm>
        </p:spPr>
        <p:txBody>
          <a:bodyPr tIns="0" bIns="0" anchor="t" anchorCtr="0">
            <a:noAutofit/>
          </a:bodyPr>
          <a:lstStyle>
            <a:lvl1pPr algn="r">
              <a:lnSpc>
                <a:spcPct val="145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71" hasCustomPrompt="1"/>
          </p:nvPr>
        </p:nvSpPr>
        <p:spPr>
          <a:xfrm>
            <a:off x="1714501" y="2567569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4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3290673"/>
            <a:ext cx="3659188" cy="1441619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4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7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Группа 1"/>
          <p:cNvGrpSpPr/>
          <p:nvPr userDrawn="1"/>
        </p:nvGrpSpPr>
        <p:grpSpPr>
          <a:xfrm>
            <a:off x="-341771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 userDrawn="1"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 userDrawn="1"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 userDrawn="1"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 userDrawn="1"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 userDrawn="1"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 userDrawn="1"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 userDrawn="1"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22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795596" y="3429000"/>
            <a:ext cx="3681904" cy="34472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795596" y="3786908"/>
            <a:ext cx="3681904" cy="78509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2308645" y="1222085"/>
            <a:ext cx="7475104" cy="4693237"/>
          </a:xfrm>
          <a:prstGeom prst="rect">
            <a:avLst/>
          </a:prstGeom>
          <a:noFill/>
          <a:ln w="3175">
            <a:noFill/>
          </a:ln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PLACEHOLDER IMAGE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40" name="Shape 427"/>
          <p:cNvSpPr>
            <a:spLocks noGrp="1"/>
          </p:cNvSpPr>
          <p:nvPr>
            <p:ph type="body" sz="quarter" idx="53" hasCustomPrompt="1"/>
          </p:nvPr>
        </p:nvSpPr>
        <p:spPr>
          <a:xfrm>
            <a:off x="6795051" y="4581533"/>
            <a:ext cx="3682475" cy="36377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6795596" y="4958482"/>
            <a:ext cx="3681904" cy="7565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6795052" y="1254908"/>
            <a:ext cx="368244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3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6795052" y="1978012"/>
            <a:ext cx="3682448" cy="1441619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68474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Диаграмма 22"/>
          <p:cNvGraphicFramePr/>
          <p:nvPr userDrawn="1">
            <p:extLst>
              <p:ext uri="{D42A27DB-BD31-4B8C-83A1-F6EECF244321}">
                <p14:modId xmlns:p14="http://schemas.microsoft.com/office/powerpoint/2010/main" val="3827061154"/>
              </p:ext>
            </p:extLst>
          </p:nvPr>
        </p:nvGraphicFramePr>
        <p:xfrm>
          <a:off x="5375832" y="901720"/>
          <a:ext cx="6481564" cy="5415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14500" y="3886200"/>
            <a:ext cx="3657600" cy="228600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713932" y="1371600"/>
            <a:ext cx="3658168" cy="20574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28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1713932" y="3432084"/>
            <a:ext cx="3658168" cy="457199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8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 userDrawn="1">
            <p:extLst>
              <p:ext uri="{D42A27DB-BD31-4B8C-83A1-F6EECF244321}">
                <p14:modId xmlns:p14="http://schemas.microsoft.com/office/powerpoint/2010/main" val="1017059454"/>
              </p:ext>
            </p:extLst>
          </p:nvPr>
        </p:nvGraphicFramePr>
        <p:xfrm>
          <a:off x="1063058" y="1971207"/>
          <a:ext cx="5753527" cy="452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7924256" y="1276348"/>
            <a:ext cx="3505744" cy="20574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28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7924800" y="3333748"/>
            <a:ext cx="3505200" cy="34472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7924800" y="3691656"/>
            <a:ext cx="3505200" cy="78509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4" name="Shape 427"/>
          <p:cNvSpPr>
            <a:spLocks noGrp="1"/>
          </p:cNvSpPr>
          <p:nvPr>
            <p:ph type="body" sz="quarter" idx="53" hasCustomPrompt="1"/>
          </p:nvPr>
        </p:nvSpPr>
        <p:spPr>
          <a:xfrm>
            <a:off x="7924256" y="4486281"/>
            <a:ext cx="3505744" cy="36377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7924800" y="4863230"/>
            <a:ext cx="3505200" cy="7565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1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Диаграмма 15"/>
          <p:cNvGraphicFramePr/>
          <p:nvPr userDrawn="1">
            <p:extLst>
              <p:ext uri="{D42A27DB-BD31-4B8C-83A1-F6EECF244321}">
                <p14:modId xmlns:p14="http://schemas.microsoft.com/office/powerpoint/2010/main" val="2108468519"/>
              </p:ext>
            </p:extLst>
          </p:nvPr>
        </p:nvGraphicFramePr>
        <p:xfrm>
          <a:off x="1063058" y="918914"/>
          <a:ext cx="5753527" cy="5578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7924800" y="3790950"/>
            <a:ext cx="3505200" cy="180975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7924256" y="1276350"/>
            <a:ext cx="3505744" cy="20574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28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7924256" y="3336834"/>
            <a:ext cx="3505744" cy="457199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0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2065"/>
          <p:cNvSpPr/>
          <p:nvPr userDrawn="1"/>
        </p:nvSpPr>
        <p:spPr>
          <a:xfrm>
            <a:off x="6619874" y="1806101"/>
            <a:ext cx="1095849" cy="1093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25400" cap="flat">
            <a:noFill/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88764">
              <a:lnSpc>
                <a:spcPct val="90000"/>
              </a:lnSpc>
              <a:spcBef>
                <a:spcPts val="1067"/>
              </a:spcBef>
              <a:defRPr sz="36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75" name="Shape 2065"/>
          <p:cNvSpPr/>
          <p:nvPr userDrawn="1"/>
        </p:nvSpPr>
        <p:spPr>
          <a:xfrm>
            <a:off x="3792522" y="3175773"/>
            <a:ext cx="1095849" cy="1093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25400" cap="flat">
            <a:noFill/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88764">
              <a:lnSpc>
                <a:spcPct val="90000"/>
              </a:lnSpc>
              <a:spcBef>
                <a:spcPts val="1067"/>
              </a:spcBef>
              <a:defRPr sz="36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76" name="Shape 2065"/>
          <p:cNvSpPr/>
          <p:nvPr userDrawn="1"/>
        </p:nvSpPr>
        <p:spPr>
          <a:xfrm>
            <a:off x="4456895" y="4553975"/>
            <a:ext cx="1095849" cy="1093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25400" cap="flat">
            <a:noFill/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88764">
              <a:lnSpc>
                <a:spcPct val="90000"/>
              </a:lnSpc>
              <a:spcBef>
                <a:spcPts val="1067"/>
              </a:spcBef>
              <a:defRPr sz="36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77" name="Shape 2065"/>
          <p:cNvSpPr/>
          <p:nvPr userDrawn="1"/>
        </p:nvSpPr>
        <p:spPr>
          <a:xfrm>
            <a:off x="6611791" y="4553975"/>
            <a:ext cx="1095849" cy="1093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25400" cap="flat">
            <a:noFill/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88764">
              <a:lnSpc>
                <a:spcPct val="90000"/>
              </a:lnSpc>
              <a:spcBef>
                <a:spcPts val="1067"/>
              </a:spcBef>
              <a:defRPr sz="36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78" name="Shape 2065"/>
          <p:cNvSpPr/>
          <p:nvPr userDrawn="1"/>
        </p:nvSpPr>
        <p:spPr>
          <a:xfrm>
            <a:off x="7273407" y="3175773"/>
            <a:ext cx="1095849" cy="1093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25400" cap="flat">
            <a:noFill/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88764">
              <a:lnSpc>
                <a:spcPct val="90000"/>
              </a:lnSpc>
              <a:spcBef>
                <a:spcPts val="1067"/>
              </a:spcBef>
              <a:defRPr sz="3600">
                <a:solidFill>
                  <a:srgbClr val="FFFFFF"/>
                </a:solidFill>
              </a:defRPr>
            </a:pPr>
            <a:endParaRPr sz="3600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2552707" y="2349500"/>
            <a:ext cx="2247900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 userDrawn="1"/>
        </p:nvCxnSpPr>
        <p:spPr>
          <a:xfrm>
            <a:off x="2552700" y="3721100"/>
            <a:ext cx="1524000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 userDrawn="1"/>
        </p:nvCxnSpPr>
        <p:spPr>
          <a:xfrm>
            <a:off x="2552707" y="5092700"/>
            <a:ext cx="2247900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 userDrawn="1"/>
        </p:nvCxnSpPr>
        <p:spPr>
          <a:xfrm>
            <a:off x="7396165" y="2352676"/>
            <a:ext cx="1375621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 userDrawn="1"/>
        </p:nvCxnSpPr>
        <p:spPr>
          <a:xfrm>
            <a:off x="7396165" y="5096404"/>
            <a:ext cx="1375621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 userDrawn="1"/>
        </p:nvCxnSpPr>
        <p:spPr>
          <a:xfrm>
            <a:off x="8058156" y="3724274"/>
            <a:ext cx="694293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 userDrawn="1"/>
        </p:nvCxnSpPr>
        <p:spPr>
          <a:xfrm flipV="1">
            <a:off x="6100319" y="2335269"/>
            <a:ext cx="1077265" cy="1358969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 userDrawn="1"/>
        </p:nvCxnSpPr>
        <p:spPr>
          <a:xfrm>
            <a:off x="6334437" y="3718938"/>
            <a:ext cx="1524000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 userDrawn="1"/>
        </p:nvCxnSpPr>
        <p:spPr>
          <a:xfrm>
            <a:off x="6079180" y="3721436"/>
            <a:ext cx="1088613" cy="1360787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/>
          <p:cNvCxnSpPr>
            <a:stCxn id="76" idx="0"/>
            <a:endCxn id="16" idx="0"/>
          </p:cNvCxnSpPr>
          <p:nvPr userDrawn="1"/>
        </p:nvCxnSpPr>
        <p:spPr>
          <a:xfrm flipV="1">
            <a:off x="5004821" y="3730355"/>
            <a:ext cx="1077265" cy="1370406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/>
          <p:nvPr userDrawn="1"/>
        </p:nvCxnSpPr>
        <p:spPr>
          <a:xfrm>
            <a:off x="4304487" y="3718938"/>
            <a:ext cx="1524000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endCxn id="16" idx="0"/>
          </p:cNvCxnSpPr>
          <p:nvPr userDrawn="1"/>
        </p:nvCxnSpPr>
        <p:spPr>
          <a:xfrm>
            <a:off x="4993465" y="2369579"/>
            <a:ext cx="1088613" cy="1360787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hape 2065"/>
          <p:cNvSpPr/>
          <p:nvPr userDrawn="1"/>
        </p:nvSpPr>
        <p:spPr>
          <a:xfrm>
            <a:off x="4456895" y="1806101"/>
            <a:ext cx="1095849" cy="1093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25400" cap="flat">
            <a:noFill/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88764">
              <a:lnSpc>
                <a:spcPct val="90000"/>
              </a:lnSpc>
              <a:spcBef>
                <a:spcPts val="1067"/>
              </a:spcBef>
              <a:defRPr sz="36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68" name="Shape 2065"/>
          <p:cNvSpPr/>
          <p:nvPr userDrawn="1"/>
        </p:nvSpPr>
        <p:spPr>
          <a:xfrm>
            <a:off x="4911338" y="2542965"/>
            <a:ext cx="2341538" cy="2336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25400" cap="flat">
            <a:noFill/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88764">
              <a:lnSpc>
                <a:spcPct val="90000"/>
              </a:lnSpc>
              <a:spcBef>
                <a:spcPts val="1067"/>
              </a:spcBef>
              <a:defRPr sz="36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181106" y="914400"/>
            <a:ext cx="4914900" cy="914400"/>
          </a:xfrm>
        </p:spPr>
        <p:txBody>
          <a:bodyPr tIns="128016"/>
          <a:lstStyle>
            <a:lvl1pPr algn="l">
              <a:defRPr sz="2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0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1187461" y="2057401"/>
            <a:ext cx="2090135" cy="457200"/>
          </a:xfrm>
          <a:prstGeom prst="rect">
            <a:avLst/>
          </a:prstGeom>
        </p:spPr>
        <p:txBody>
          <a:bodyPr lIns="0" tIns="210312" anchor="t" anchorCtr="0">
            <a:normAutofit/>
          </a:bodyPr>
          <a:lstStyle>
            <a:lvl1pPr algn="l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183462" y="2514600"/>
            <a:ext cx="2093141" cy="914400"/>
          </a:xfrm>
        </p:spPr>
        <p:txBody>
          <a:bodyPr tIns="64008">
            <a:normAutofit/>
          </a:bodyPr>
          <a:lstStyle>
            <a:lvl1pPr algn="l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Shape 2056"/>
          <p:cNvSpPr/>
          <p:nvPr userDrawn="1"/>
        </p:nvSpPr>
        <p:spPr>
          <a:xfrm>
            <a:off x="6789194" y="1984255"/>
            <a:ext cx="741691" cy="737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>
            <a:noFill/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88764">
              <a:lnSpc>
                <a:spcPct val="90000"/>
              </a:lnSpc>
              <a:spcBef>
                <a:spcPts val="1067"/>
              </a:spcBef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14" name="Shape 2059"/>
          <p:cNvSpPr/>
          <p:nvPr userDrawn="1"/>
        </p:nvSpPr>
        <p:spPr>
          <a:xfrm>
            <a:off x="7450958" y="3354480"/>
            <a:ext cx="741691" cy="737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>
            <a:noFill/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88764">
              <a:lnSpc>
                <a:spcPct val="90000"/>
              </a:lnSpc>
              <a:spcBef>
                <a:spcPts val="1067"/>
              </a:spcBef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15" name="Shape 2062"/>
          <p:cNvSpPr/>
          <p:nvPr userDrawn="1"/>
        </p:nvSpPr>
        <p:spPr>
          <a:xfrm>
            <a:off x="6786113" y="4736602"/>
            <a:ext cx="741691" cy="737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>
            <a:noFill/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88764">
              <a:lnSpc>
                <a:spcPct val="90000"/>
              </a:lnSpc>
              <a:spcBef>
                <a:spcPts val="1067"/>
              </a:spcBef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17" name="Shape 2071"/>
          <p:cNvSpPr/>
          <p:nvPr userDrawn="1"/>
        </p:nvSpPr>
        <p:spPr>
          <a:xfrm>
            <a:off x="4633969" y="1984255"/>
            <a:ext cx="741691" cy="737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>
            <a:noFill/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88764">
              <a:lnSpc>
                <a:spcPct val="90000"/>
              </a:lnSpc>
              <a:spcBef>
                <a:spcPts val="1067"/>
              </a:spcBef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18" name="Shape 2074"/>
          <p:cNvSpPr/>
          <p:nvPr userDrawn="1"/>
        </p:nvSpPr>
        <p:spPr>
          <a:xfrm>
            <a:off x="3973070" y="3354480"/>
            <a:ext cx="741691" cy="737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>
            <a:noFill/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88764">
              <a:lnSpc>
                <a:spcPct val="90000"/>
              </a:lnSpc>
              <a:spcBef>
                <a:spcPts val="1067"/>
              </a:spcBef>
              <a:defRPr sz="4000">
                <a:solidFill>
                  <a:srgbClr val="FFFFFF"/>
                </a:solidFill>
              </a:defRPr>
            </a:pPr>
            <a:endParaRPr sz="4000"/>
          </a:p>
        </p:txBody>
      </p:sp>
      <p:sp>
        <p:nvSpPr>
          <p:cNvPr id="19" name="Shape 2077"/>
          <p:cNvSpPr/>
          <p:nvPr userDrawn="1"/>
        </p:nvSpPr>
        <p:spPr>
          <a:xfrm>
            <a:off x="4633969" y="4736602"/>
            <a:ext cx="741691" cy="737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>
            <a:noFill/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88764">
              <a:lnSpc>
                <a:spcPct val="90000"/>
              </a:lnSpc>
              <a:spcBef>
                <a:spcPts val="1067"/>
              </a:spcBef>
              <a:defRPr sz="2000">
                <a:solidFill>
                  <a:srgbClr val="FFFFFF"/>
                </a:solidFill>
              </a:defRPr>
            </a:pPr>
            <a:endParaRPr sz="2000"/>
          </a:p>
        </p:txBody>
      </p:sp>
      <p:sp>
        <p:nvSpPr>
          <p:cNvPr id="16" name="Shape 2065"/>
          <p:cNvSpPr/>
          <p:nvPr userDrawn="1"/>
        </p:nvSpPr>
        <p:spPr>
          <a:xfrm>
            <a:off x="5374609" y="3024348"/>
            <a:ext cx="1414951" cy="1412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solidFill>
            <a:schemeClr val="accent2"/>
          </a:solidFill>
          <a:ln w="25400" cap="flat">
            <a:noFill/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88764">
              <a:lnSpc>
                <a:spcPct val="90000"/>
              </a:lnSpc>
              <a:spcBef>
                <a:spcPts val="1067"/>
              </a:spcBef>
              <a:defRPr sz="36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53" name="Shape 427"/>
          <p:cNvSpPr>
            <a:spLocks noGrp="1"/>
          </p:cNvSpPr>
          <p:nvPr>
            <p:ph type="body" sz="quarter" idx="53" hasCustomPrompt="1"/>
          </p:nvPr>
        </p:nvSpPr>
        <p:spPr>
          <a:xfrm>
            <a:off x="1185100" y="3430256"/>
            <a:ext cx="2090135" cy="457200"/>
          </a:xfrm>
          <a:prstGeom prst="rect">
            <a:avLst/>
          </a:prstGeom>
        </p:spPr>
        <p:txBody>
          <a:bodyPr lIns="0" tIns="210312" anchor="t" anchorCtr="0">
            <a:normAutofit/>
          </a:bodyPr>
          <a:lstStyle>
            <a:lvl1pPr algn="l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4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1181103" y="3887455"/>
            <a:ext cx="2093141" cy="914400"/>
          </a:xfrm>
        </p:spPr>
        <p:txBody>
          <a:bodyPr tIns="64008">
            <a:normAutofit/>
          </a:bodyPr>
          <a:lstStyle>
            <a:lvl1pPr algn="l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6" name="Shape 427"/>
          <p:cNvSpPr>
            <a:spLocks noGrp="1"/>
          </p:cNvSpPr>
          <p:nvPr>
            <p:ph type="body" sz="quarter" idx="55" hasCustomPrompt="1"/>
          </p:nvPr>
        </p:nvSpPr>
        <p:spPr>
          <a:xfrm>
            <a:off x="1191451" y="4801130"/>
            <a:ext cx="2090135" cy="457200"/>
          </a:xfrm>
          <a:prstGeom prst="rect">
            <a:avLst/>
          </a:prstGeom>
        </p:spPr>
        <p:txBody>
          <a:bodyPr lIns="0" tIns="210312" anchor="t" anchorCtr="0">
            <a:normAutofit/>
          </a:bodyPr>
          <a:lstStyle>
            <a:lvl1pPr algn="l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56" hasCustomPrompt="1"/>
          </p:nvPr>
        </p:nvSpPr>
        <p:spPr>
          <a:xfrm>
            <a:off x="1187455" y="5258329"/>
            <a:ext cx="2093141" cy="914400"/>
          </a:xfrm>
        </p:spPr>
        <p:txBody>
          <a:bodyPr tIns="64008">
            <a:normAutofit/>
          </a:bodyPr>
          <a:lstStyle>
            <a:lvl1pPr algn="l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Shape 427"/>
          <p:cNvSpPr>
            <a:spLocks noGrp="1"/>
          </p:cNvSpPr>
          <p:nvPr>
            <p:ph type="body" sz="quarter" idx="57" hasCustomPrompt="1"/>
          </p:nvPr>
        </p:nvSpPr>
        <p:spPr>
          <a:xfrm>
            <a:off x="8923285" y="2057401"/>
            <a:ext cx="2090135" cy="457200"/>
          </a:xfrm>
          <a:prstGeom prst="rect">
            <a:avLst/>
          </a:prstGeom>
        </p:spPr>
        <p:txBody>
          <a:bodyPr lIns="0" tIns="210312" anchor="t" anchorCtr="0">
            <a:normAutofit/>
          </a:bodyPr>
          <a:lstStyle>
            <a:lvl1pPr algn="l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58" hasCustomPrompt="1"/>
          </p:nvPr>
        </p:nvSpPr>
        <p:spPr>
          <a:xfrm>
            <a:off x="8919286" y="2514600"/>
            <a:ext cx="2093141" cy="914400"/>
          </a:xfrm>
        </p:spPr>
        <p:txBody>
          <a:bodyPr tIns="64008">
            <a:normAutofit/>
          </a:bodyPr>
          <a:lstStyle>
            <a:lvl1pPr algn="l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Shape 427"/>
          <p:cNvSpPr>
            <a:spLocks noGrp="1"/>
          </p:cNvSpPr>
          <p:nvPr>
            <p:ph type="body" sz="quarter" idx="59" hasCustomPrompt="1"/>
          </p:nvPr>
        </p:nvSpPr>
        <p:spPr>
          <a:xfrm>
            <a:off x="8920923" y="3430256"/>
            <a:ext cx="2090135" cy="457200"/>
          </a:xfrm>
          <a:prstGeom prst="rect">
            <a:avLst/>
          </a:prstGeom>
        </p:spPr>
        <p:txBody>
          <a:bodyPr lIns="0" tIns="210312" anchor="t" anchorCtr="0">
            <a:normAutofit/>
          </a:bodyPr>
          <a:lstStyle>
            <a:lvl1pPr algn="l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60" hasCustomPrompt="1"/>
          </p:nvPr>
        </p:nvSpPr>
        <p:spPr>
          <a:xfrm>
            <a:off x="8916927" y="3887455"/>
            <a:ext cx="2093141" cy="914400"/>
          </a:xfrm>
        </p:spPr>
        <p:txBody>
          <a:bodyPr tIns="64008">
            <a:normAutofit/>
          </a:bodyPr>
          <a:lstStyle>
            <a:lvl1pPr algn="l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Shape 427"/>
          <p:cNvSpPr>
            <a:spLocks noGrp="1"/>
          </p:cNvSpPr>
          <p:nvPr>
            <p:ph type="body" sz="quarter" idx="61" hasCustomPrompt="1"/>
          </p:nvPr>
        </p:nvSpPr>
        <p:spPr>
          <a:xfrm>
            <a:off x="8927275" y="4801130"/>
            <a:ext cx="2090135" cy="457200"/>
          </a:xfrm>
          <a:prstGeom prst="rect">
            <a:avLst/>
          </a:prstGeom>
        </p:spPr>
        <p:txBody>
          <a:bodyPr lIns="0" tIns="210312" anchor="t" anchorCtr="0">
            <a:normAutofit/>
          </a:bodyPr>
          <a:lstStyle>
            <a:lvl1pPr algn="l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2" hasCustomPrompt="1"/>
          </p:nvPr>
        </p:nvSpPr>
        <p:spPr>
          <a:xfrm>
            <a:off x="8923279" y="5258329"/>
            <a:ext cx="2093141" cy="914400"/>
          </a:xfrm>
        </p:spPr>
        <p:txBody>
          <a:bodyPr tIns="64008">
            <a:normAutofit/>
          </a:bodyPr>
          <a:lstStyle>
            <a:lvl1pPr algn="l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9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4651647" y="2013009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bg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0" name="Текст 7"/>
          <p:cNvSpPr>
            <a:spLocks noGrp="1"/>
          </p:cNvSpPr>
          <p:nvPr>
            <p:ph type="body" sz="quarter" idx="63" hasCustomPrompt="1"/>
          </p:nvPr>
        </p:nvSpPr>
        <p:spPr>
          <a:xfrm>
            <a:off x="3997434" y="3382148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bg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64" hasCustomPrompt="1"/>
          </p:nvPr>
        </p:nvSpPr>
        <p:spPr>
          <a:xfrm>
            <a:off x="4659270" y="4771487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bg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3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6818273" y="2005389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bg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7478166" y="3374528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bg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0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6814392" y="4771487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bg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1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5535037" y="3185393"/>
            <a:ext cx="1097305" cy="1031062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="0" baseline="0">
                <a:solidFill>
                  <a:schemeClr val="bg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8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3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3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2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3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3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9" presetClass="entr" presetSubtype="0" decel="10000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5" grpId="0" animBg="1"/>
      <p:bldP spid="76" grpId="0" animBg="1"/>
      <p:bldP spid="77" grpId="0" animBg="1"/>
      <p:bldP spid="78" grpId="0" animBg="1"/>
      <p:bldP spid="72" grpId="0" animBg="1"/>
      <p:bldP spid="68" grpId="0" animBg="1"/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6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3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3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4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61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4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4"/>
          <p:cNvSpPr>
            <a:spLocks noGrp="1"/>
          </p:cNvSpPr>
          <p:nvPr>
            <p:ph type="pic" sz="quarter" idx="65"/>
          </p:nvPr>
        </p:nvSpPr>
        <p:spPr>
          <a:xfrm>
            <a:off x="0" y="0"/>
            <a:ext cx="12192000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7"/>
          <p:cNvSpPr>
            <a:spLocks noGrp="1"/>
          </p:cNvSpPr>
          <p:nvPr>
            <p:ph type="body" sz="quarter" idx="135" hasCustomPrompt="1"/>
          </p:nvPr>
        </p:nvSpPr>
        <p:spPr>
          <a:xfrm>
            <a:off x="1714501" y="4446055"/>
            <a:ext cx="1953042" cy="417493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0" y="1722782"/>
            <a:ext cx="8762999" cy="2480639"/>
          </a:xfrm>
        </p:spPr>
        <p:txBody>
          <a:bodyPr tIns="0" bIns="91440" anchor="ctr" anchorCtr="0"/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6" hasCustomPrompt="1"/>
          </p:nvPr>
        </p:nvSpPr>
        <p:spPr>
          <a:xfrm>
            <a:off x="3905250" y="4446055"/>
            <a:ext cx="1953042" cy="417493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137" hasCustomPrompt="1"/>
          </p:nvPr>
        </p:nvSpPr>
        <p:spPr>
          <a:xfrm>
            <a:off x="6096001" y="4446055"/>
            <a:ext cx="1953042" cy="417493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138" hasCustomPrompt="1"/>
          </p:nvPr>
        </p:nvSpPr>
        <p:spPr>
          <a:xfrm>
            <a:off x="8296275" y="4446055"/>
            <a:ext cx="1953042" cy="417493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714501" y="4863548"/>
            <a:ext cx="1953040" cy="1152939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139" hasCustomPrompt="1"/>
          </p:nvPr>
        </p:nvSpPr>
        <p:spPr>
          <a:xfrm>
            <a:off x="3905252" y="4863548"/>
            <a:ext cx="1953040" cy="1152939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140" hasCustomPrompt="1"/>
          </p:nvPr>
        </p:nvSpPr>
        <p:spPr>
          <a:xfrm>
            <a:off x="6096001" y="4863548"/>
            <a:ext cx="1953040" cy="1152939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141" hasCustomPrompt="1"/>
          </p:nvPr>
        </p:nvSpPr>
        <p:spPr>
          <a:xfrm>
            <a:off x="8304144" y="4863548"/>
            <a:ext cx="1953040" cy="1152939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184383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181106" y="914400"/>
            <a:ext cx="4914900" cy="914400"/>
          </a:xfrm>
        </p:spPr>
        <p:txBody>
          <a:bodyPr tIns="128016"/>
          <a:lstStyle>
            <a:lvl1pPr algn="l">
              <a:defRPr sz="2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0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2899316" y="2057401"/>
            <a:ext cx="2129137" cy="457200"/>
          </a:xfrm>
          <a:prstGeom prst="rect">
            <a:avLst/>
          </a:prstGeom>
        </p:spPr>
        <p:txBody>
          <a:bodyPr lIns="0" tIns="210312" anchor="t" anchorCtr="0">
            <a:normAutofit/>
          </a:bodyPr>
          <a:lstStyle>
            <a:lvl1pPr algn="ctr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95317" y="2514600"/>
            <a:ext cx="2127003" cy="914400"/>
          </a:xfrm>
        </p:spPr>
        <p:txBody>
          <a:bodyPr tIns="64008">
            <a:normAutofit/>
          </a:bodyPr>
          <a:lstStyle>
            <a:lvl1pPr algn="ctr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3" name="Shape 427"/>
          <p:cNvSpPr>
            <a:spLocks noGrp="1"/>
          </p:cNvSpPr>
          <p:nvPr>
            <p:ph type="body" sz="quarter" idx="53" hasCustomPrompt="1"/>
          </p:nvPr>
        </p:nvSpPr>
        <p:spPr>
          <a:xfrm>
            <a:off x="1507627" y="5029201"/>
            <a:ext cx="2092491" cy="457200"/>
          </a:xfrm>
          <a:prstGeom prst="rect">
            <a:avLst/>
          </a:prstGeom>
        </p:spPr>
        <p:txBody>
          <a:bodyPr lIns="0" tIns="210312" anchor="t" anchorCtr="0">
            <a:normAutofit/>
          </a:bodyPr>
          <a:lstStyle>
            <a:lvl1pPr algn="ctr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4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1503638" y="5486400"/>
            <a:ext cx="2095499" cy="914400"/>
          </a:xfrm>
        </p:spPr>
        <p:txBody>
          <a:bodyPr tIns="64008">
            <a:normAutofit/>
          </a:bodyPr>
          <a:lstStyle>
            <a:lvl1pPr algn="ctr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Shape 427"/>
          <p:cNvSpPr>
            <a:spLocks noGrp="1"/>
          </p:cNvSpPr>
          <p:nvPr>
            <p:ph type="body" sz="quarter" idx="59" hasCustomPrompt="1"/>
          </p:nvPr>
        </p:nvSpPr>
        <p:spPr>
          <a:xfrm>
            <a:off x="4316213" y="5029201"/>
            <a:ext cx="2095399" cy="457200"/>
          </a:xfrm>
          <a:prstGeom prst="rect">
            <a:avLst/>
          </a:prstGeom>
        </p:spPr>
        <p:txBody>
          <a:bodyPr lIns="0" tIns="210312" anchor="t" anchorCtr="0">
            <a:normAutofit/>
          </a:bodyPr>
          <a:lstStyle>
            <a:lvl1pPr algn="ctr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60" hasCustomPrompt="1"/>
          </p:nvPr>
        </p:nvSpPr>
        <p:spPr>
          <a:xfrm>
            <a:off x="4315962" y="5486400"/>
            <a:ext cx="2094665" cy="914400"/>
          </a:xfrm>
        </p:spPr>
        <p:txBody>
          <a:bodyPr tIns="64008">
            <a:normAutofit/>
          </a:bodyPr>
          <a:lstStyle>
            <a:lvl1pPr algn="ctr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2" name="AutoShape 14"/>
          <p:cNvSpPr>
            <a:spLocks/>
          </p:cNvSpPr>
          <p:nvPr userDrawn="1"/>
        </p:nvSpPr>
        <p:spPr bwMode="auto">
          <a:xfrm>
            <a:off x="9147269" y="3668644"/>
            <a:ext cx="911131" cy="91136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1800">
              <a:sym typeface="Gill Sans" charset="0"/>
            </a:endParaRPr>
          </a:p>
        </p:txBody>
      </p:sp>
      <p:sp>
        <p:nvSpPr>
          <p:cNvPr id="33" name="AutoShape 14"/>
          <p:cNvSpPr>
            <a:spLocks/>
          </p:cNvSpPr>
          <p:nvPr userDrawn="1"/>
        </p:nvSpPr>
        <p:spPr bwMode="auto">
          <a:xfrm>
            <a:off x="7584036" y="3517701"/>
            <a:ext cx="1212939" cy="121325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1800">
              <a:sym typeface="Gill Sans" charset="0"/>
            </a:endParaRPr>
          </a:p>
        </p:txBody>
      </p:sp>
      <p:sp>
        <p:nvSpPr>
          <p:cNvPr id="34" name="AutoShape 14"/>
          <p:cNvSpPr>
            <a:spLocks/>
          </p:cNvSpPr>
          <p:nvPr userDrawn="1"/>
        </p:nvSpPr>
        <p:spPr bwMode="auto">
          <a:xfrm>
            <a:off x="5969560" y="3314480"/>
            <a:ext cx="1619273" cy="161969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1800">
              <a:sym typeface="Gill Sans" charset="0"/>
            </a:endParaRPr>
          </a:p>
        </p:txBody>
      </p:sp>
      <p:sp>
        <p:nvSpPr>
          <p:cNvPr id="35" name="AutoShape 14"/>
          <p:cNvSpPr>
            <a:spLocks/>
          </p:cNvSpPr>
          <p:nvPr userDrawn="1"/>
        </p:nvSpPr>
        <p:spPr bwMode="auto">
          <a:xfrm>
            <a:off x="4917377" y="3668644"/>
            <a:ext cx="911131" cy="9113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1800">
              <a:sym typeface="Gill Sans" charset="0"/>
            </a:endParaRPr>
          </a:p>
        </p:txBody>
      </p:sp>
      <p:sp>
        <p:nvSpPr>
          <p:cNvPr id="36" name="AutoShape 14"/>
          <p:cNvSpPr>
            <a:spLocks/>
          </p:cNvSpPr>
          <p:nvPr userDrawn="1"/>
        </p:nvSpPr>
        <p:spPr bwMode="auto">
          <a:xfrm>
            <a:off x="3354938" y="3517700"/>
            <a:ext cx="1212939" cy="12132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1800">
              <a:sym typeface="Gill Sans" charset="0"/>
            </a:endParaRPr>
          </a:p>
        </p:txBody>
      </p:sp>
      <p:sp>
        <p:nvSpPr>
          <p:cNvPr id="37" name="AutoShape 14"/>
          <p:cNvSpPr>
            <a:spLocks/>
          </p:cNvSpPr>
          <p:nvPr userDrawn="1"/>
        </p:nvSpPr>
        <p:spPr bwMode="auto">
          <a:xfrm>
            <a:off x="2098305" y="3668644"/>
            <a:ext cx="911131" cy="9113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1800">
              <a:sym typeface="Gill Sans" charset="0"/>
            </a:endParaRPr>
          </a:p>
        </p:txBody>
      </p:sp>
      <p:sp>
        <p:nvSpPr>
          <p:cNvPr id="39" name="Line 11"/>
          <p:cNvSpPr>
            <a:spLocks noChangeShapeType="1"/>
          </p:cNvSpPr>
          <p:nvPr userDrawn="1"/>
        </p:nvSpPr>
        <p:spPr bwMode="auto">
          <a:xfrm flipH="1" flipV="1">
            <a:off x="2552705" y="4343400"/>
            <a:ext cx="1170" cy="450850"/>
          </a:xfrm>
          <a:prstGeom prst="line">
            <a:avLst/>
          </a:prstGeom>
          <a:noFill/>
          <a:ln w="28575" cap="sq" cmpd="sng">
            <a:solidFill>
              <a:srgbClr val="DCDEE0"/>
            </a:solidFill>
            <a:prstDash val="solid"/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71436">
              <a:defRPr/>
            </a:pPr>
            <a:endParaRPr lang="es-ES" sz="499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0" name="Line 11"/>
          <p:cNvSpPr>
            <a:spLocks noChangeShapeType="1"/>
          </p:cNvSpPr>
          <p:nvPr userDrawn="1"/>
        </p:nvSpPr>
        <p:spPr bwMode="auto">
          <a:xfrm>
            <a:off x="3961407" y="3283578"/>
            <a:ext cx="0" cy="468240"/>
          </a:xfrm>
          <a:prstGeom prst="line">
            <a:avLst/>
          </a:prstGeom>
          <a:noFill/>
          <a:ln w="28575" cap="flat" cmpd="sng">
            <a:solidFill>
              <a:srgbClr val="DCDEE0"/>
            </a:solidFill>
            <a:prstDash val="solid"/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71436">
              <a:defRPr/>
            </a:pPr>
            <a:endParaRPr lang="es-ES" sz="499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1" name="Line 11"/>
          <p:cNvSpPr>
            <a:spLocks noChangeShapeType="1"/>
          </p:cNvSpPr>
          <p:nvPr userDrawn="1"/>
        </p:nvSpPr>
        <p:spPr bwMode="auto">
          <a:xfrm flipV="1">
            <a:off x="5372943" y="4343400"/>
            <a:ext cx="0" cy="457200"/>
          </a:xfrm>
          <a:prstGeom prst="line">
            <a:avLst/>
          </a:prstGeom>
          <a:noFill/>
          <a:ln w="28575" cap="flat" cmpd="sng">
            <a:solidFill>
              <a:srgbClr val="DCDEE0"/>
            </a:solidFill>
            <a:prstDash val="solid"/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71436">
              <a:defRPr/>
            </a:pPr>
            <a:endParaRPr lang="es-ES" sz="499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2" name="Line 11"/>
          <p:cNvSpPr>
            <a:spLocks noChangeShapeType="1"/>
          </p:cNvSpPr>
          <p:nvPr userDrawn="1"/>
        </p:nvSpPr>
        <p:spPr bwMode="auto">
          <a:xfrm flipV="1">
            <a:off x="8190503" y="4502351"/>
            <a:ext cx="0" cy="457200"/>
          </a:xfrm>
          <a:prstGeom prst="line">
            <a:avLst/>
          </a:prstGeom>
          <a:noFill/>
          <a:ln w="28575" cap="flat" cmpd="sng">
            <a:solidFill>
              <a:srgbClr val="DCDEE0"/>
            </a:solidFill>
            <a:prstDash val="solid"/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71436">
              <a:defRPr/>
            </a:pPr>
            <a:endParaRPr lang="es-ES" sz="499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3" name="Line 11"/>
          <p:cNvSpPr>
            <a:spLocks noChangeShapeType="1"/>
          </p:cNvSpPr>
          <p:nvPr userDrawn="1"/>
        </p:nvSpPr>
        <p:spPr bwMode="auto">
          <a:xfrm>
            <a:off x="6779196" y="3200405"/>
            <a:ext cx="0" cy="465208"/>
          </a:xfrm>
          <a:prstGeom prst="line">
            <a:avLst/>
          </a:prstGeom>
          <a:noFill/>
          <a:ln w="28575" cap="flat" cmpd="sng">
            <a:solidFill>
              <a:srgbClr val="DCDEE0"/>
            </a:solidFill>
            <a:prstDash val="solid"/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71436">
              <a:defRPr/>
            </a:pPr>
            <a:endParaRPr lang="es-ES" sz="499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4" name="Line 11"/>
          <p:cNvSpPr>
            <a:spLocks noChangeShapeType="1"/>
          </p:cNvSpPr>
          <p:nvPr userDrawn="1"/>
        </p:nvSpPr>
        <p:spPr bwMode="auto">
          <a:xfrm>
            <a:off x="9602834" y="3451366"/>
            <a:ext cx="0" cy="434836"/>
          </a:xfrm>
          <a:prstGeom prst="line">
            <a:avLst/>
          </a:prstGeom>
          <a:noFill/>
          <a:ln w="28575" cap="flat" cmpd="sng">
            <a:solidFill>
              <a:srgbClr val="DCDEE0"/>
            </a:solidFill>
            <a:prstDash val="solid"/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71436">
              <a:defRPr/>
            </a:pPr>
            <a:endParaRPr lang="es-ES" sz="499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1" hasCustomPrompt="1"/>
          </p:nvPr>
        </p:nvSpPr>
        <p:spPr>
          <a:xfrm>
            <a:off x="5732190" y="2057401"/>
            <a:ext cx="2099867" cy="457200"/>
          </a:xfrm>
          <a:prstGeom prst="rect">
            <a:avLst/>
          </a:prstGeom>
        </p:spPr>
        <p:txBody>
          <a:bodyPr lIns="0" tIns="210312" anchor="t" anchorCtr="0">
            <a:normAutofit/>
          </a:bodyPr>
          <a:lstStyle>
            <a:lvl1pPr algn="ctr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3" name="Текст 7"/>
          <p:cNvSpPr>
            <a:spLocks noGrp="1"/>
          </p:cNvSpPr>
          <p:nvPr>
            <p:ph type="body" sz="quarter" idx="62" hasCustomPrompt="1"/>
          </p:nvPr>
        </p:nvSpPr>
        <p:spPr>
          <a:xfrm>
            <a:off x="5732196" y="2514600"/>
            <a:ext cx="2099023" cy="914400"/>
          </a:xfrm>
        </p:spPr>
        <p:txBody>
          <a:bodyPr tIns="64008">
            <a:normAutofit/>
          </a:bodyPr>
          <a:lstStyle>
            <a:lvl1pPr algn="ctr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4" name="Shape 427"/>
          <p:cNvSpPr>
            <a:spLocks noGrp="1"/>
          </p:cNvSpPr>
          <p:nvPr>
            <p:ph type="body" sz="quarter" idx="63" hasCustomPrompt="1"/>
          </p:nvPr>
        </p:nvSpPr>
        <p:spPr>
          <a:xfrm>
            <a:off x="8534960" y="2057401"/>
            <a:ext cx="2090268" cy="457200"/>
          </a:xfrm>
          <a:prstGeom prst="rect">
            <a:avLst/>
          </a:prstGeom>
        </p:spPr>
        <p:txBody>
          <a:bodyPr lIns="0" tIns="210312" anchor="t" anchorCtr="0">
            <a:normAutofit/>
          </a:bodyPr>
          <a:lstStyle>
            <a:lvl1pPr algn="ctr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5" name="Текст 7"/>
          <p:cNvSpPr>
            <a:spLocks noGrp="1"/>
          </p:cNvSpPr>
          <p:nvPr>
            <p:ph type="body" sz="quarter" idx="64" hasCustomPrompt="1"/>
          </p:nvPr>
        </p:nvSpPr>
        <p:spPr>
          <a:xfrm>
            <a:off x="8534957" y="2514600"/>
            <a:ext cx="2089426" cy="914400"/>
          </a:xfrm>
        </p:spPr>
        <p:txBody>
          <a:bodyPr tIns="64008">
            <a:normAutofit/>
          </a:bodyPr>
          <a:lstStyle>
            <a:lvl1pPr algn="ctr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6" name="Shape 427"/>
          <p:cNvSpPr>
            <a:spLocks noGrp="1"/>
          </p:cNvSpPr>
          <p:nvPr>
            <p:ph type="body" sz="quarter" idx="65" hasCustomPrompt="1"/>
          </p:nvPr>
        </p:nvSpPr>
        <p:spPr>
          <a:xfrm>
            <a:off x="7149292" y="5029201"/>
            <a:ext cx="2095399" cy="457200"/>
          </a:xfrm>
          <a:prstGeom prst="rect">
            <a:avLst/>
          </a:prstGeom>
        </p:spPr>
        <p:txBody>
          <a:bodyPr lIns="0" tIns="210312" anchor="t" anchorCtr="0">
            <a:normAutofit/>
          </a:bodyPr>
          <a:lstStyle>
            <a:lvl1pPr algn="ctr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7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7149043" y="5486400"/>
            <a:ext cx="2094665" cy="914400"/>
          </a:xfrm>
        </p:spPr>
        <p:txBody>
          <a:bodyPr tIns="64008">
            <a:normAutofit/>
          </a:bodyPr>
          <a:lstStyle>
            <a:lvl1pPr algn="ctr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2190634" y="3739594"/>
            <a:ext cx="712751" cy="680160"/>
          </a:xfrm>
        </p:spPr>
        <p:txBody>
          <a:bodyPr tIns="9144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200"/>
              </a:spcBef>
              <a:defRPr sz="1600" b="0" spc="-151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3607509" y="3739594"/>
            <a:ext cx="712751" cy="680160"/>
          </a:xfrm>
        </p:spPr>
        <p:txBody>
          <a:bodyPr tIns="9144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200"/>
              </a:spcBef>
              <a:defRPr sz="1600" b="0" spc="-151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49" name="Текст 7"/>
          <p:cNvSpPr>
            <a:spLocks noGrp="1"/>
          </p:cNvSpPr>
          <p:nvPr>
            <p:ph type="body" sz="quarter" idx="70" hasCustomPrompt="1"/>
          </p:nvPr>
        </p:nvSpPr>
        <p:spPr>
          <a:xfrm>
            <a:off x="5019510" y="3739594"/>
            <a:ext cx="712751" cy="680160"/>
          </a:xfrm>
        </p:spPr>
        <p:txBody>
          <a:bodyPr tIns="9144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200"/>
              </a:spcBef>
              <a:defRPr sz="1600" b="0" spc="-151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71" hasCustomPrompt="1"/>
          </p:nvPr>
        </p:nvSpPr>
        <p:spPr>
          <a:xfrm>
            <a:off x="6417055" y="3739594"/>
            <a:ext cx="712751" cy="680160"/>
          </a:xfrm>
        </p:spPr>
        <p:txBody>
          <a:bodyPr tIns="9144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200"/>
              </a:spcBef>
              <a:defRPr sz="1600" b="0" spc="-151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72" hasCustomPrompt="1"/>
          </p:nvPr>
        </p:nvSpPr>
        <p:spPr>
          <a:xfrm>
            <a:off x="7836533" y="3739594"/>
            <a:ext cx="712751" cy="680160"/>
          </a:xfrm>
        </p:spPr>
        <p:txBody>
          <a:bodyPr tIns="9144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200"/>
              </a:spcBef>
              <a:defRPr sz="1600" b="0" spc="-151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73" hasCustomPrompt="1"/>
          </p:nvPr>
        </p:nvSpPr>
        <p:spPr>
          <a:xfrm>
            <a:off x="9249837" y="3739594"/>
            <a:ext cx="712751" cy="680160"/>
          </a:xfrm>
        </p:spPr>
        <p:txBody>
          <a:bodyPr tIns="9144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200"/>
              </a:spcBef>
              <a:defRPr sz="1600" b="0" spc="-151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4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1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5000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5000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50000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3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5000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5000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61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3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3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6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6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75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76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Текст 7"/>
          <p:cNvSpPr>
            <a:spLocks noGrp="1"/>
          </p:cNvSpPr>
          <p:nvPr userDrawn="1">
            <p:ph type="body" sz="quarter" idx="74" hasCustomPrompt="1"/>
          </p:nvPr>
        </p:nvSpPr>
        <p:spPr>
          <a:xfrm>
            <a:off x="3962400" y="5373070"/>
            <a:ext cx="2133600" cy="334710"/>
          </a:xfrm>
        </p:spPr>
        <p:txBody>
          <a:bodyPr tIns="0" anchor="b" anchorCtr="0">
            <a:normAutofit/>
          </a:bodyPr>
          <a:lstStyle>
            <a:lvl1pPr algn="ctr">
              <a:lnSpc>
                <a:spcPct val="150000"/>
              </a:lnSpc>
              <a:defRPr sz="1200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grpSp>
        <p:nvGrpSpPr>
          <p:cNvPr id="21" name="Группа 20"/>
          <p:cNvGrpSpPr/>
          <p:nvPr userDrawn="1"/>
        </p:nvGrpSpPr>
        <p:grpSpPr>
          <a:xfrm>
            <a:off x="4363297" y="2966544"/>
            <a:ext cx="1357849" cy="2291183"/>
            <a:chOff x="3220543" y="4114800"/>
            <a:chExt cx="541911" cy="914400"/>
          </a:xfrm>
        </p:grpSpPr>
        <p:sp>
          <p:nvSpPr>
            <p:cNvPr id="129" name="Полилиния 128"/>
            <p:cNvSpPr>
              <a:spLocks/>
            </p:cNvSpPr>
            <p:nvPr userDrawn="1"/>
          </p:nvSpPr>
          <p:spPr bwMode="auto">
            <a:xfrm flipH="1">
              <a:off x="3353680" y="4800600"/>
              <a:ext cx="271200" cy="228600"/>
            </a:xfrm>
            <a:custGeom>
              <a:avLst/>
              <a:gdLst>
                <a:gd name="connsiteX0" fmla="*/ 126209 w 271200"/>
                <a:gd name="connsiteY0" fmla="*/ 0 h 228600"/>
                <a:gd name="connsiteX1" fmla="*/ 19830 w 271200"/>
                <a:gd name="connsiteY1" fmla="*/ 0 h 228600"/>
                <a:gd name="connsiteX2" fmla="*/ 339 w 271200"/>
                <a:gd name="connsiteY2" fmla="*/ 171099 h 228600"/>
                <a:gd name="connsiteX3" fmla="*/ 52268 w 271200"/>
                <a:gd name="connsiteY3" fmla="*/ 228600 h 228600"/>
                <a:gd name="connsiteX4" fmla="*/ 104198 w 271200"/>
                <a:gd name="connsiteY4" fmla="*/ 182912 h 228600"/>
                <a:gd name="connsiteX5" fmla="*/ 250612 w 271200"/>
                <a:gd name="connsiteY5" fmla="*/ 0 h 228600"/>
                <a:gd name="connsiteX6" fmla="*/ 144242 w 271200"/>
                <a:gd name="connsiteY6" fmla="*/ 0 h 228600"/>
                <a:gd name="connsiteX7" fmla="*/ 167004 w 271200"/>
                <a:gd name="connsiteY7" fmla="*/ 182912 h 228600"/>
                <a:gd name="connsiteX8" fmla="*/ 218758 w 271200"/>
                <a:gd name="connsiteY8" fmla="*/ 228253 h 228600"/>
                <a:gd name="connsiteX9" fmla="*/ 218933 w 271200"/>
                <a:gd name="connsiteY9" fmla="*/ 228253 h 228600"/>
                <a:gd name="connsiteX10" fmla="*/ 270862 w 271200"/>
                <a:gd name="connsiteY10" fmla="*/ 1705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1200" h="228600">
                  <a:moveTo>
                    <a:pt x="126209" y="0"/>
                  </a:moveTo>
                  <a:lnTo>
                    <a:pt x="19830" y="0"/>
                  </a:lnTo>
                  <a:lnTo>
                    <a:pt x="339" y="171099"/>
                  </a:lnTo>
                  <a:cubicBezTo>
                    <a:pt x="-3170" y="201674"/>
                    <a:pt x="21041" y="228600"/>
                    <a:pt x="52268" y="228600"/>
                  </a:cubicBezTo>
                  <a:cubicBezTo>
                    <a:pt x="78759" y="228600"/>
                    <a:pt x="101040" y="208970"/>
                    <a:pt x="104198" y="182912"/>
                  </a:cubicBezTo>
                  <a:close/>
                  <a:moveTo>
                    <a:pt x="250612" y="0"/>
                  </a:moveTo>
                  <a:lnTo>
                    <a:pt x="144242" y="0"/>
                  </a:lnTo>
                  <a:lnTo>
                    <a:pt x="167004" y="182912"/>
                  </a:lnTo>
                  <a:cubicBezTo>
                    <a:pt x="170162" y="208796"/>
                    <a:pt x="192442" y="228253"/>
                    <a:pt x="218758" y="228253"/>
                  </a:cubicBezTo>
                  <a:lnTo>
                    <a:pt x="218933" y="228253"/>
                  </a:lnTo>
                  <a:cubicBezTo>
                    <a:pt x="250161" y="228253"/>
                    <a:pt x="274371" y="201326"/>
                    <a:pt x="270862" y="1705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28" name="Freeform 6"/>
            <p:cNvSpPr>
              <a:spLocks/>
            </p:cNvSpPr>
            <p:nvPr userDrawn="1"/>
          </p:nvSpPr>
          <p:spPr bwMode="auto">
            <a:xfrm flipH="1">
              <a:off x="3377464" y="4114800"/>
              <a:ext cx="217932" cy="215646"/>
            </a:xfrm>
            <a:custGeom>
              <a:avLst/>
              <a:gdLst>
                <a:gd name="T0" fmla="*/ 1241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1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1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1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1" y="0"/>
                    <a:pt x="1240" y="276"/>
                    <a:pt x="1241" y="619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3" name="Полилиния 132"/>
            <p:cNvSpPr>
              <a:spLocks/>
            </p:cNvSpPr>
            <p:nvPr userDrawn="1"/>
          </p:nvSpPr>
          <p:spPr bwMode="auto">
            <a:xfrm flipH="1">
              <a:off x="3374839" y="4572000"/>
              <a:ext cx="230783" cy="228600"/>
            </a:xfrm>
            <a:custGeom>
              <a:avLst/>
              <a:gdLst>
                <a:gd name="connsiteX0" fmla="*/ 221240 w 230783"/>
                <a:gd name="connsiteY0" fmla="*/ 0 h 228600"/>
                <a:gd name="connsiteX1" fmla="*/ 8075 w 230783"/>
                <a:gd name="connsiteY1" fmla="*/ 0 h 228600"/>
                <a:gd name="connsiteX2" fmla="*/ 17000 w 230783"/>
                <a:gd name="connsiteY2" fmla="*/ 79361 h 228600"/>
                <a:gd name="connsiteX3" fmla="*/ 0 w 230783"/>
                <a:gd name="connsiteY3" fmla="*/ 228600 h 228600"/>
                <a:gd name="connsiteX4" fmla="*/ 106379 w 230783"/>
                <a:gd name="connsiteY4" fmla="*/ 228600 h 228600"/>
                <a:gd name="connsiteX5" fmla="*/ 115245 w 230783"/>
                <a:gd name="connsiteY5" fmla="*/ 154929 h 228600"/>
                <a:gd name="connsiteX6" fmla="*/ 124412 w 230783"/>
                <a:gd name="connsiteY6" fmla="*/ 228600 h 228600"/>
                <a:gd name="connsiteX7" fmla="*/ 230783 w 230783"/>
                <a:gd name="connsiteY7" fmla="*/ 228600 h 228600"/>
                <a:gd name="connsiteX8" fmla="*/ 212963 w 230783"/>
                <a:gd name="connsiteY8" fmla="*/ 78492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783" h="228600">
                  <a:moveTo>
                    <a:pt x="221240" y="0"/>
                  </a:moveTo>
                  <a:lnTo>
                    <a:pt x="8075" y="0"/>
                  </a:lnTo>
                  <a:lnTo>
                    <a:pt x="17000" y="79361"/>
                  </a:lnTo>
                  <a:lnTo>
                    <a:pt x="0" y="228600"/>
                  </a:lnTo>
                  <a:lnTo>
                    <a:pt x="106379" y="228600"/>
                  </a:lnTo>
                  <a:lnTo>
                    <a:pt x="115245" y="154929"/>
                  </a:lnTo>
                  <a:lnTo>
                    <a:pt x="124412" y="228600"/>
                  </a:lnTo>
                  <a:lnTo>
                    <a:pt x="230783" y="228600"/>
                  </a:lnTo>
                  <a:lnTo>
                    <a:pt x="212963" y="78492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35" name="Полилиния 134"/>
            <p:cNvSpPr>
              <a:spLocks/>
            </p:cNvSpPr>
            <p:nvPr userDrawn="1"/>
          </p:nvSpPr>
          <p:spPr bwMode="auto">
            <a:xfrm flipH="1">
              <a:off x="3220543" y="4369813"/>
              <a:ext cx="541911" cy="309564"/>
            </a:xfrm>
            <a:custGeom>
              <a:avLst/>
              <a:gdLst>
                <a:gd name="connsiteX0" fmla="*/ 147684 w 541911"/>
                <a:gd name="connsiteY0" fmla="*/ 0 h 309564"/>
                <a:gd name="connsiteX1" fmla="*/ 121018 w 541911"/>
                <a:gd name="connsiteY1" fmla="*/ 16330 h 309564"/>
                <a:gd name="connsiteX2" fmla="*/ 4177 w 541911"/>
                <a:gd name="connsiteY2" fmla="*/ 252067 h 309564"/>
                <a:gd name="connsiteX3" fmla="*/ 23124 w 541911"/>
                <a:gd name="connsiteY3" fmla="*/ 305746 h 309564"/>
                <a:gd name="connsiteX4" fmla="*/ 76281 w 541911"/>
                <a:gd name="connsiteY4" fmla="*/ 287679 h 309564"/>
                <a:gd name="connsiteX5" fmla="*/ 157333 w 541911"/>
                <a:gd name="connsiteY5" fmla="*/ 129942 h 309564"/>
                <a:gd name="connsiteX6" fmla="*/ 165601 w 541911"/>
                <a:gd name="connsiteY6" fmla="*/ 203454 h 309564"/>
                <a:gd name="connsiteX7" fmla="*/ 378766 w 541911"/>
                <a:gd name="connsiteY7" fmla="*/ 203454 h 309564"/>
                <a:gd name="connsiteX8" fmla="*/ 386629 w 541911"/>
                <a:gd name="connsiteY8" fmla="*/ 128900 h 309564"/>
                <a:gd name="connsiteX9" fmla="*/ 465049 w 541911"/>
                <a:gd name="connsiteY9" fmla="*/ 279167 h 309564"/>
                <a:gd name="connsiteX10" fmla="*/ 524873 w 541911"/>
                <a:gd name="connsiteY10" fmla="*/ 293412 h 309564"/>
                <a:gd name="connsiteX11" fmla="*/ 537504 w 541911"/>
                <a:gd name="connsiteY11" fmla="*/ 242338 h 309564"/>
                <a:gd name="connsiteX12" fmla="*/ 421541 w 541911"/>
                <a:gd name="connsiteY12" fmla="*/ 16330 h 309564"/>
                <a:gd name="connsiteX13" fmla="*/ 395050 w 541911"/>
                <a:gd name="connsiteY13" fmla="*/ 174 h 30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1911" h="309564">
                  <a:moveTo>
                    <a:pt x="147684" y="0"/>
                  </a:moveTo>
                  <a:cubicBezTo>
                    <a:pt x="136281" y="0"/>
                    <a:pt x="125930" y="6254"/>
                    <a:pt x="121018" y="16330"/>
                  </a:cubicBezTo>
                  <a:lnTo>
                    <a:pt x="4177" y="252067"/>
                  </a:lnTo>
                  <a:cubicBezTo>
                    <a:pt x="-5823" y="272044"/>
                    <a:pt x="2774" y="296365"/>
                    <a:pt x="23124" y="305746"/>
                  </a:cubicBezTo>
                  <a:cubicBezTo>
                    <a:pt x="42949" y="314953"/>
                    <a:pt x="66282" y="306962"/>
                    <a:pt x="76281" y="287679"/>
                  </a:cubicBezTo>
                  <a:lnTo>
                    <a:pt x="157333" y="129942"/>
                  </a:lnTo>
                  <a:lnTo>
                    <a:pt x="165601" y="203454"/>
                  </a:lnTo>
                  <a:lnTo>
                    <a:pt x="378766" y="203454"/>
                  </a:lnTo>
                  <a:lnTo>
                    <a:pt x="386629" y="128900"/>
                  </a:lnTo>
                  <a:lnTo>
                    <a:pt x="465049" y="279167"/>
                  </a:lnTo>
                  <a:cubicBezTo>
                    <a:pt x="476452" y="300882"/>
                    <a:pt x="504698" y="307657"/>
                    <a:pt x="524873" y="293412"/>
                  </a:cubicBezTo>
                  <a:cubicBezTo>
                    <a:pt x="541189" y="281773"/>
                    <a:pt x="546627" y="260058"/>
                    <a:pt x="537504" y="242338"/>
                  </a:cubicBezTo>
                  <a:lnTo>
                    <a:pt x="421541" y="16330"/>
                  </a:lnTo>
                  <a:cubicBezTo>
                    <a:pt x="416453" y="6428"/>
                    <a:pt x="406278" y="174"/>
                    <a:pt x="395050" y="174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  <p:sp>
        <p:nvSpPr>
          <p:cNvPr id="136" name="Текст 7"/>
          <p:cNvSpPr>
            <a:spLocks noGrp="1"/>
          </p:cNvSpPr>
          <p:nvPr>
            <p:ph type="body" sz="quarter" idx="75" hasCustomPrompt="1"/>
          </p:nvPr>
        </p:nvSpPr>
        <p:spPr>
          <a:xfrm>
            <a:off x="3962400" y="5707788"/>
            <a:ext cx="2133600" cy="464423"/>
          </a:xfrm>
        </p:spPr>
        <p:txBody>
          <a:bodyPr bIns="0" anchor="t" anchorCtr="0">
            <a:normAutofit/>
          </a:bodyPr>
          <a:lstStyle>
            <a:lvl1pPr algn="ctr">
              <a:lnSpc>
                <a:spcPct val="150000"/>
              </a:lnSpc>
              <a:defRPr sz="1200" baseline="0">
                <a:solidFill>
                  <a:schemeClr val="accent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6096008" y="5373070"/>
            <a:ext cx="2095500" cy="334710"/>
          </a:xfrm>
        </p:spPr>
        <p:txBody>
          <a:bodyPr tIns="0" anchor="b" anchorCtr="0">
            <a:normAutofit/>
          </a:bodyPr>
          <a:lstStyle>
            <a:lvl1pPr algn="ctr">
              <a:lnSpc>
                <a:spcPct val="150000"/>
              </a:lnSpc>
              <a:defRPr sz="1200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9" name="Текст 7"/>
          <p:cNvSpPr>
            <a:spLocks noGrp="1"/>
          </p:cNvSpPr>
          <p:nvPr>
            <p:ph type="body" sz="quarter" idx="87" hasCustomPrompt="1"/>
          </p:nvPr>
        </p:nvSpPr>
        <p:spPr>
          <a:xfrm>
            <a:off x="6096008" y="5707788"/>
            <a:ext cx="2095500" cy="464423"/>
          </a:xfrm>
        </p:spPr>
        <p:txBody>
          <a:bodyPr bIns="0" anchor="t" anchorCtr="0">
            <a:normAutofit/>
          </a:bodyPr>
          <a:lstStyle>
            <a:lvl1pPr algn="ctr">
              <a:lnSpc>
                <a:spcPct val="150000"/>
              </a:lnSpc>
              <a:defRPr sz="1200" baseline="0">
                <a:solidFill>
                  <a:schemeClr val="accent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grpSp>
        <p:nvGrpSpPr>
          <p:cNvPr id="12" name="Группа 11"/>
          <p:cNvGrpSpPr/>
          <p:nvPr userDrawn="1"/>
        </p:nvGrpSpPr>
        <p:grpSpPr>
          <a:xfrm>
            <a:off x="6407989" y="2974475"/>
            <a:ext cx="1476919" cy="2283073"/>
            <a:chOff x="5408771" y="4343321"/>
            <a:chExt cx="591413" cy="914227"/>
          </a:xfrm>
        </p:grpSpPr>
        <p:sp>
          <p:nvSpPr>
            <p:cNvPr id="54" name="Freeform 10"/>
            <p:cNvSpPr>
              <a:spLocks/>
            </p:cNvSpPr>
            <p:nvPr userDrawn="1"/>
          </p:nvSpPr>
          <p:spPr bwMode="auto">
            <a:xfrm flipH="1">
              <a:off x="5595511" y="4343321"/>
              <a:ext cx="217932" cy="215646"/>
            </a:xfrm>
            <a:custGeom>
              <a:avLst/>
              <a:gdLst>
                <a:gd name="T0" fmla="*/ 1242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2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2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2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2" y="0"/>
                    <a:pt x="1240" y="276"/>
                    <a:pt x="1242" y="619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Полилиния 62"/>
            <p:cNvSpPr>
              <a:spLocks/>
            </p:cNvSpPr>
            <p:nvPr userDrawn="1"/>
          </p:nvSpPr>
          <p:spPr bwMode="auto">
            <a:xfrm flipH="1">
              <a:off x="5408771" y="4598021"/>
              <a:ext cx="591413" cy="297005"/>
            </a:xfrm>
            <a:custGeom>
              <a:avLst/>
              <a:gdLst>
                <a:gd name="connsiteX0" fmla="*/ 383291 w 591413"/>
                <a:gd name="connsiteY0" fmla="*/ 0 h 297005"/>
                <a:gd name="connsiteX1" fmla="*/ 206205 w 591413"/>
                <a:gd name="connsiteY1" fmla="*/ 0 h 297005"/>
                <a:gd name="connsiteX2" fmla="*/ 181132 w 591413"/>
                <a:gd name="connsiteY2" fmla="*/ 12354 h 297005"/>
                <a:gd name="connsiteX3" fmla="*/ 7727 w 591413"/>
                <a:gd name="connsiteY3" fmla="*/ 237502 h 297005"/>
                <a:gd name="connsiteX4" fmla="*/ 14916 w 591413"/>
                <a:gd name="connsiteY4" fmla="*/ 289526 h 297005"/>
                <a:gd name="connsiteX5" fmla="*/ 62957 w 591413"/>
                <a:gd name="connsiteY5" fmla="*/ 286742 h 297005"/>
                <a:gd name="connsiteX6" fmla="*/ 186041 w 591413"/>
                <a:gd name="connsiteY6" fmla="*/ 144589 h 297005"/>
                <a:gd name="connsiteX7" fmla="*/ 172837 w 591413"/>
                <a:gd name="connsiteY7" fmla="*/ 203533 h 297005"/>
                <a:gd name="connsiteX8" fmla="*/ 418740 w 591413"/>
                <a:gd name="connsiteY8" fmla="*/ 203533 h 297005"/>
                <a:gd name="connsiteX9" fmla="*/ 404857 w 591413"/>
                <a:gd name="connsiteY9" fmla="*/ 143719 h 297005"/>
                <a:gd name="connsiteX10" fmla="*/ 528643 w 591413"/>
                <a:gd name="connsiteY10" fmla="*/ 285176 h 297005"/>
                <a:gd name="connsiteX11" fmla="*/ 576859 w 591413"/>
                <a:gd name="connsiteY11" fmla="*/ 287612 h 297005"/>
                <a:gd name="connsiteX12" fmla="*/ 583522 w 591413"/>
                <a:gd name="connsiteY12" fmla="*/ 235588 h 297005"/>
                <a:gd name="connsiteX13" fmla="*/ 408364 w 591413"/>
                <a:gd name="connsiteY13" fmla="*/ 12006 h 297005"/>
                <a:gd name="connsiteX14" fmla="*/ 383291 w 591413"/>
                <a:gd name="connsiteY14" fmla="*/ 0 h 29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91413" h="297005">
                  <a:moveTo>
                    <a:pt x="383291" y="0"/>
                  </a:moveTo>
                  <a:lnTo>
                    <a:pt x="206205" y="0"/>
                  </a:lnTo>
                  <a:cubicBezTo>
                    <a:pt x="196386" y="0"/>
                    <a:pt x="187093" y="4524"/>
                    <a:pt x="181132" y="12354"/>
                  </a:cubicBezTo>
                  <a:lnTo>
                    <a:pt x="7727" y="237502"/>
                  </a:lnTo>
                  <a:cubicBezTo>
                    <a:pt x="-4897" y="253857"/>
                    <a:pt x="-1741" y="277172"/>
                    <a:pt x="14916" y="289526"/>
                  </a:cubicBezTo>
                  <a:cubicBezTo>
                    <a:pt x="29469" y="300487"/>
                    <a:pt x="49807" y="299269"/>
                    <a:pt x="62957" y="286742"/>
                  </a:cubicBezTo>
                  <a:lnTo>
                    <a:pt x="186041" y="144589"/>
                  </a:lnTo>
                  <a:lnTo>
                    <a:pt x="172837" y="203533"/>
                  </a:lnTo>
                  <a:lnTo>
                    <a:pt x="418740" y="203533"/>
                  </a:lnTo>
                  <a:lnTo>
                    <a:pt x="404857" y="143719"/>
                  </a:lnTo>
                  <a:lnTo>
                    <a:pt x="528643" y="285176"/>
                  </a:lnTo>
                  <a:cubicBezTo>
                    <a:pt x="541968" y="297529"/>
                    <a:pt x="562307" y="298573"/>
                    <a:pt x="576859" y="287612"/>
                  </a:cubicBezTo>
                  <a:cubicBezTo>
                    <a:pt x="593165" y="275084"/>
                    <a:pt x="596321" y="251769"/>
                    <a:pt x="583522" y="235588"/>
                  </a:cubicBezTo>
                  <a:lnTo>
                    <a:pt x="408364" y="12006"/>
                  </a:lnTo>
                  <a:cubicBezTo>
                    <a:pt x="402403" y="4350"/>
                    <a:pt x="393110" y="0"/>
                    <a:pt x="383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58" name="Полилиния 57"/>
            <p:cNvSpPr>
              <a:spLocks/>
            </p:cNvSpPr>
            <p:nvPr userDrawn="1"/>
          </p:nvSpPr>
          <p:spPr bwMode="auto">
            <a:xfrm flipH="1">
              <a:off x="5609846" y="5029200"/>
              <a:ext cx="187991" cy="228348"/>
            </a:xfrm>
            <a:custGeom>
              <a:avLst/>
              <a:gdLst>
                <a:gd name="connsiteX0" fmla="*/ 91325 w 187991"/>
                <a:gd name="connsiteY0" fmla="*/ 0 h 228348"/>
                <a:gd name="connsiteX1" fmla="*/ 5593 w 187991"/>
                <a:gd name="connsiteY1" fmla="*/ 0 h 228348"/>
                <a:gd name="connsiteX2" fmla="*/ 13 w 187991"/>
                <a:gd name="connsiteY2" fmla="*/ 190765 h 228348"/>
                <a:gd name="connsiteX3" fmla="*/ 37008 w 187991"/>
                <a:gd name="connsiteY3" fmla="*/ 228347 h 228348"/>
                <a:gd name="connsiteX4" fmla="*/ 73478 w 187991"/>
                <a:gd name="connsiteY4" fmla="*/ 195288 h 228348"/>
                <a:gd name="connsiteX5" fmla="*/ 181854 w 187991"/>
                <a:gd name="connsiteY5" fmla="*/ 0 h 228348"/>
                <a:gd name="connsiteX6" fmla="*/ 96061 w 187991"/>
                <a:gd name="connsiteY6" fmla="*/ 0 h 228348"/>
                <a:gd name="connsiteX7" fmla="*/ 114681 w 187991"/>
                <a:gd name="connsiteY7" fmla="*/ 194940 h 228348"/>
                <a:gd name="connsiteX8" fmla="*/ 151326 w 187991"/>
                <a:gd name="connsiteY8" fmla="*/ 227825 h 228348"/>
                <a:gd name="connsiteX9" fmla="*/ 151501 w 187991"/>
                <a:gd name="connsiteY9" fmla="*/ 227825 h 228348"/>
                <a:gd name="connsiteX10" fmla="*/ 187970 w 187991"/>
                <a:gd name="connsiteY10" fmla="*/ 190243 h 22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991" h="228348">
                  <a:moveTo>
                    <a:pt x="91325" y="0"/>
                  </a:moveTo>
                  <a:lnTo>
                    <a:pt x="5593" y="0"/>
                  </a:lnTo>
                  <a:lnTo>
                    <a:pt x="13" y="190765"/>
                  </a:lnTo>
                  <a:cubicBezTo>
                    <a:pt x="-513" y="211470"/>
                    <a:pt x="16144" y="228521"/>
                    <a:pt x="37008" y="228347"/>
                  </a:cubicBezTo>
                  <a:cubicBezTo>
                    <a:pt x="55944" y="228173"/>
                    <a:pt x="71724" y="213906"/>
                    <a:pt x="73478" y="195288"/>
                  </a:cubicBezTo>
                  <a:close/>
                  <a:moveTo>
                    <a:pt x="181854" y="0"/>
                  </a:moveTo>
                  <a:lnTo>
                    <a:pt x="96061" y="0"/>
                  </a:lnTo>
                  <a:lnTo>
                    <a:pt x="114681" y="194940"/>
                  </a:lnTo>
                  <a:cubicBezTo>
                    <a:pt x="116434" y="213732"/>
                    <a:pt x="132390" y="227999"/>
                    <a:pt x="151326" y="227825"/>
                  </a:cubicBezTo>
                  <a:lnTo>
                    <a:pt x="151501" y="227825"/>
                  </a:lnTo>
                  <a:cubicBezTo>
                    <a:pt x="172190" y="227825"/>
                    <a:pt x="188672" y="210774"/>
                    <a:pt x="187970" y="1902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61" name="Полилиния 60"/>
            <p:cNvSpPr>
              <a:spLocks/>
            </p:cNvSpPr>
            <p:nvPr userDrawn="1"/>
          </p:nvSpPr>
          <p:spPr bwMode="auto">
            <a:xfrm flipH="1">
              <a:off x="5532898" y="4800600"/>
              <a:ext cx="338397" cy="228600"/>
            </a:xfrm>
            <a:custGeom>
              <a:avLst/>
              <a:gdLst>
                <a:gd name="connsiteX0" fmla="*/ 6290 w 338397"/>
                <a:gd name="connsiteY0" fmla="*/ 0 h 228600"/>
                <a:gd name="connsiteX1" fmla="*/ 0 w 338397"/>
                <a:gd name="connsiteY1" fmla="*/ 0 h 228600"/>
                <a:gd name="connsiteX2" fmla="*/ 0 w 338397"/>
                <a:gd name="connsiteY2" fmla="*/ 7265 h 228600"/>
                <a:gd name="connsiteX3" fmla="*/ 290026 w 338397"/>
                <a:gd name="connsiteY3" fmla="*/ 0 h 228600"/>
                <a:gd name="connsiteX4" fmla="*/ 44123 w 338397"/>
                <a:gd name="connsiteY4" fmla="*/ 0 h 228600"/>
                <a:gd name="connsiteX5" fmla="*/ 3851 w 338397"/>
                <a:gd name="connsiteY5" fmla="*/ 179775 h 228600"/>
                <a:gd name="connsiteX6" fmla="*/ 80997 w 338397"/>
                <a:gd name="connsiteY6" fmla="*/ 179601 h 228600"/>
                <a:gd name="connsiteX7" fmla="*/ 79564 w 338397"/>
                <a:gd name="connsiteY7" fmla="*/ 228600 h 228600"/>
                <a:gd name="connsiteX8" fmla="*/ 165296 w 338397"/>
                <a:gd name="connsiteY8" fmla="*/ 228600 h 228600"/>
                <a:gd name="connsiteX9" fmla="*/ 167612 w 338397"/>
                <a:gd name="connsiteY9" fmla="*/ 203264 h 228600"/>
                <a:gd name="connsiteX10" fmla="*/ 170032 w 338397"/>
                <a:gd name="connsiteY10" fmla="*/ 228600 h 228600"/>
                <a:gd name="connsiteX11" fmla="*/ 255825 w 338397"/>
                <a:gd name="connsiteY11" fmla="*/ 228600 h 228600"/>
                <a:gd name="connsiteX12" fmla="*/ 254227 w 338397"/>
                <a:gd name="connsiteY12" fmla="*/ 178905 h 228600"/>
                <a:gd name="connsiteX13" fmla="*/ 331549 w 338397"/>
                <a:gd name="connsiteY13" fmla="*/ 178905 h 228600"/>
                <a:gd name="connsiteX14" fmla="*/ 338397 w 338397"/>
                <a:gd name="connsiteY14" fmla="*/ 0 h 228600"/>
                <a:gd name="connsiteX15" fmla="*/ 328485 w 338397"/>
                <a:gd name="connsiteY15" fmla="*/ 0 h 228600"/>
                <a:gd name="connsiteX16" fmla="*/ 338397 w 338397"/>
                <a:gd name="connsiteY16" fmla="*/ 1132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8397" h="228600">
                  <a:moveTo>
                    <a:pt x="6290" y="0"/>
                  </a:moveTo>
                  <a:lnTo>
                    <a:pt x="0" y="0"/>
                  </a:lnTo>
                  <a:lnTo>
                    <a:pt x="0" y="7265"/>
                  </a:lnTo>
                  <a:close/>
                  <a:moveTo>
                    <a:pt x="290026" y="0"/>
                  </a:moveTo>
                  <a:lnTo>
                    <a:pt x="44123" y="0"/>
                  </a:lnTo>
                  <a:lnTo>
                    <a:pt x="3851" y="179775"/>
                  </a:lnTo>
                  <a:lnTo>
                    <a:pt x="80997" y="179601"/>
                  </a:lnTo>
                  <a:lnTo>
                    <a:pt x="79564" y="228600"/>
                  </a:lnTo>
                  <a:lnTo>
                    <a:pt x="165296" y="228600"/>
                  </a:lnTo>
                  <a:lnTo>
                    <a:pt x="167612" y="203264"/>
                  </a:lnTo>
                  <a:lnTo>
                    <a:pt x="170032" y="228600"/>
                  </a:lnTo>
                  <a:lnTo>
                    <a:pt x="255825" y="228600"/>
                  </a:lnTo>
                  <a:lnTo>
                    <a:pt x="254227" y="178905"/>
                  </a:lnTo>
                  <a:lnTo>
                    <a:pt x="331549" y="178905"/>
                  </a:lnTo>
                  <a:close/>
                  <a:moveTo>
                    <a:pt x="338397" y="0"/>
                  </a:moveTo>
                  <a:lnTo>
                    <a:pt x="328485" y="0"/>
                  </a:lnTo>
                  <a:lnTo>
                    <a:pt x="338397" y="113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  <p:graphicFrame>
        <p:nvGraphicFramePr>
          <p:cNvPr id="65" name="Chart 4"/>
          <p:cNvGraphicFramePr/>
          <p:nvPr userDrawn="1">
            <p:extLst>
              <p:ext uri="{D42A27DB-BD31-4B8C-83A1-F6EECF244321}">
                <p14:modId xmlns:p14="http://schemas.microsoft.com/office/powerpoint/2010/main" val="2255493116"/>
              </p:ext>
            </p:extLst>
          </p:nvPr>
        </p:nvGraphicFramePr>
        <p:xfrm>
          <a:off x="2236546" y="3755223"/>
          <a:ext cx="2080127" cy="1644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6" name="Текст 7"/>
          <p:cNvSpPr>
            <a:spLocks noGrp="1"/>
          </p:cNvSpPr>
          <p:nvPr>
            <p:ph type="body" sz="quarter" idx="72" hasCustomPrompt="1"/>
          </p:nvPr>
        </p:nvSpPr>
        <p:spPr>
          <a:xfrm>
            <a:off x="2845516" y="4307673"/>
            <a:ext cx="862169" cy="523874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30%</a:t>
            </a:r>
          </a:p>
        </p:txBody>
      </p:sp>
      <p:graphicFrame>
        <p:nvGraphicFramePr>
          <p:cNvPr id="67" name="Chart 4"/>
          <p:cNvGraphicFramePr/>
          <p:nvPr userDrawn="1">
            <p:extLst>
              <p:ext uri="{D42A27DB-BD31-4B8C-83A1-F6EECF244321}">
                <p14:modId xmlns:p14="http://schemas.microsoft.com/office/powerpoint/2010/main" val="3928918722"/>
              </p:ext>
            </p:extLst>
          </p:nvPr>
        </p:nvGraphicFramePr>
        <p:xfrm>
          <a:off x="7875346" y="3749675"/>
          <a:ext cx="2080127" cy="1644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8" name="Текст 7"/>
          <p:cNvSpPr>
            <a:spLocks noGrp="1"/>
          </p:cNvSpPr>
          <p:nvPr>
            <p:ph type="body" sz="quarter" idx="91" hasCustomPrompt="1"/>
          </p:nvPr>
        </p:nvSpPr>
        <p:spPr>
          <a:xfrm>
            <a:off x="8484316" y="4302124"/>
            <a:ext cx="862169" cy="523874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70%</a:t>
            </a:r>
          </a:p>
        </p:txBody>
      </p:sp>
      <p:sp>
        <p:nvSpPr>
          <p:cNvPr id="69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181106" y="914400"/>
            <a:ext cx="4914900" cy="914400"/>
          </a:xfrm>
        </p:spPr>
        <p:txBody>
          <a:bodyPr tIns="128016"/>
          <a:lstStyle>
            <a:lvl1pPr algn="l">
              <a:defRPr sz="2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0" name="Текст 7"/>
          <p:cNvSpPr>
            <a:spLocks noGrp="1"/>
          </p:cNvSpPr>
          <p:nvPr>
            <p:ph type="body" sz="quarter" idx="92" hasCustomPrompt="1"/>
          </p:nvPr>
        </p:nvSpPr>
        <p:spPr>
          <a:xfrm>
            <a:off x="6781802" y="1371600"/>
            <a:ext cx="4229100" cy="91440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5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6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Graphic spid="65" grpId="0">
        <p:bldAsOne/>
      </p:bldGraphic>
      <p:bldP spid="66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Graphic spid="67" grpId="0">
        <p:bldAsOne/>
      </p:bldGraphic>
      <p:bldP spid="68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181106" y="914400"/>
            <a:ext cx="4914900" cy="914400"/>
          </a:xfrm>
        </p:spPr>
        <p:txBody>
          <a:bodyPr tIns="128016"/>
          <a:lstStyle>
            <a:lvl1pPr algn="l">
              <a:defRPr sz="2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72" hasCustomPrompt="1"/>
          </p:nvPr>
        </p:nvSpPr>
        <p:spPr>
          <a:xfrm>
            <a:off x="8915406" y="2057412"/>
            <a:ext cx="2095500" cy="457199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2016</a:t>
            </a:r>
          </a:p>
        </p:txBody>
      </p:sp>
      <p:sp>
        <p:nvSpPr>
          <p:cNvPr id="91" name="Текст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81102" y="1892808"/>
            <a:ext cx="4923632" cy="84813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5" name="Текст 7"/>
          <p:cNvSpPr>
            <a:spLocks noGrp="1"/>
          </p:cNvSpPr>
          <p:nvPr userDrawn="1">
            <p:ph type="body" sz="quarter" idx="74" hasCustomPrompt="1"/>
          </p:nvPr>
        </p:nvSpPr>
        <p:spPr>
          <a:xfrm>
            <a:off x="1187452" y="5373070"/>
            <a:ext cx="2089150" cy="334710"/>
          </a:xfrm>
        </p:spPr>
        <p:txBody>
          <a:bodyPr tIns="0" anchor="b" anchorCtr="0">
            <a:normAutofit/>
          </a:bodyPr>
          <a:lstStyle>
            <a:lvl1pPr algn="ctr">
              <a:lnSpc>
                <a:spcPct val="150000"/>
              </a:lnSpc>
              <a:defRPr sz="1200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grpSp>
        <p:nvGrpSpPr>
          <p:cNvPr id="21" name="Группа 20"/>
          <p:cNvGrpSpPr/>
          <p:nvPr userDrawn="1"/>
        </p:nvGrpSpPr>
        <p:grpSpPr>
          <a:xfrm>
            <a:off x="1964252" y="4336178"/>
            <a:ext cx="541911" cy="914400"/>
            <a:chOff x="3215475" y="4114800"/>
            <a:chExt cx="541911" cy="914400"/>
          </a:xfrm>
        </p:grpSpPr>
        <p:sp>
          <p:nvSpPr>
            <p:cNvPr id="129" name="Полилиния 128"/>
            <p:cNvSpPr>
              <a:spLocks/>
            </p:cNvSpPr>
            <p:nvPr userDrawn="1"/>
          </p:nvSpPr>
          <p:spPr bwMode="auto">
            <a:xfrm flipH="1">
              <a:off x="3350830" y="4800600"/>
              <a:ext cx="271200" cy="228600"/>
            </a:xfrm>
            <a:custGeom>
              <a:avLst/>
              <a:gdLst>
                <a:gd name="connsiteX0" fmla="*/ 126209 w 271200"/>
                <a:gd name="connsiteY0" fmla="*/ 0 h 228600"/>
                <a:gd name="connsiteX1" fmla="*/ 19830 w 271200"/>
                <a:gd name="connsiteY1" fmla="*/ 0 h 228600"/>
                <a:gd name="connsiteX2" fmla="*/ 339 w 271200"/>
                <a:gd name="connsiteY2" fmla="*/ 171099 h 228600"/>
                <a:gd name="connsiteX3" fmla="*/ 52268 w 271200"/>
                <a:gd name="connsiteY3" fmla="*/ 228600 h 228600"/>
                <a:gd name="connsiteX4" fmla="*/ 104198 w 271200"/>
                <a:gd name="connsiteY4" fmla="*/ 182912 h 228600"/>
                <a:gd name="connsiteX5" fmla="*/ 250612 w 271200"/>
                <a:gd name="connsiteY5" fmla="*/ 0 h 228600"/>
                <a:gd name="connsiteX6" fmla="*/ 144242 w 271200"/>
                <a:gd name="connsiteY6" fmla="*/ 0 h 228600"/>
                <a:gd name="connsiteX7" fmla="*/ 167004 w 271200"/>
                <a:gd name="connsiteY7" fmla="*/ 182912 h 228600"/>
                <a:gd name="connsiteX8" fmla="*/ 218758 w 271200"/>
                <a:gd name="connsiteY8" fmla="*/ 228253 h 228600"/>
                <a:gd name="connsiteX9" fmla="*/ 218933 w 271200"/>
                <a:gd name="connsiteY9" fmla="*/ 228253 h 228600"/>
                <a:gd name="connsiteX10" fmla="*/ 270862 w 271200"/>
                <a:gd name="connsiteY10" fmla="*/ 1705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1200" h="228600">
                  <a:moveTo>
                    <a:pt x="126209" y="0"/>
                  </a:moveTo>
                  <a:lnTo>
                    <a:pt x="19830" y="0"/>
                  </a:lnTo>
                  <a:lnTo>
                    <a:pt x="339" y="171099"/>
                  </a:lnTo>
                  <a:cubicBezTo>
                    <a:pt x="-3170" y="201674"/>
                    <a:pt x="21041" y="228600"/>
                    <a:pt x="52268" y="228600"/>
                  </a:cubicBezTo>
                  <a:cubicBezTo>
                    <a:pt x="78759" y="228600"/>
                    <a:pt x="101040" y="208970"/>
                    <a:pt x="104198" y="182912"/>
                  </a:cubicBezTo>
                  <a:close/>
                  <a:moveTo>
                    <a:pt x="250612" y="0"/>
                  </a:moveTo>
                  <a:lnTo>
                    <a:pt x="144242" y="0"/>
                  </a:lnTo>
                  <a:lnTo>
                    <a:pt x="167004" y="182912"/>
                  </a:lnTo>
                  <a:cubicBezTo>
                    <a:pt x="170162" y="208796"/>
                    <a:pt x="192442" y="228253"/>
                    <a:pt x="218758" y="228253"/>
                  </a:cubicBezTo>
                  <a:lnTo>
                    <a:pt x="218933" y="228253"/>
                  </a:lnTo>
                  <a:cubicBezTo>
                    <a:pt x="250161" y="228253"/>
                    <a:pt x="274371" y="201326"/>
                    <a:pt x="270862" y="1705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28" name="Freeform 6"/>
            <p:cNvSpPr>
              <a:spLocks/>
            </p:cNvSpPr>
            <p:nvPr userDrawn="1"/>
          </p:nvSpPr>
          <p:spPr bwMode="auto">
            <a:xfrm flipH="1">
              <a:off x="3377464" y="4114800"/>
              <a:ext cx="217932" cy="215646"/>
            </a:xfrm>
            <a:custGeom>
              <a:avLst/>
              <a:gdLst>
                <a:gd name="T0" fmla="*/ 1241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1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1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1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1" y="0"/>
                    <a:pt x="1240" y="276"/>
                    <a:pt x="1241" y="619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3" name="Полилиния 132"/>
            <p:cNvSpPr>
              <a:spLocks/>
            </p:cNvSpPr>
            <p:nvPr userDrawn="1"/>
          </p:nvSpPr>
          <p:spPr bwMode="auto">
            <a:xfrm flipH="1">
              <a:off x="3371039" y="4572000"/>
              <a:ext cx="230783" cy="228600"/>
            </a:xfrm>
            <a:custGeom>
              <a:avLst/>
              <a:gdLst>
                <a:gd name="connsiteX0" fmla="*/ 221240 w 230783"/>
                <a:gd name="connsiteY0" fmla="*/ 0 h 228600"/>
                <a:gd name="connsiteX1" fmla="*/ 8075 w 230783"/>
                <a:gd name="connsiteY1" fmla="*/ 0 h 228600"/>
                <a:gd name="connsiteX2" fmla="*/ 17000 w 230783"/>
                <a:gd name="connsiteY2" fmla="*/ 79361 h 228600"/>
                <a:gd name="connsiteX3" fmla="*/ 0 w 230783"/>
                <a:gd name="connsiteY3" fmla="*/ 228600 h 228600"/>
                <a:gd name="connsiteX4" fmla="*/ 106379 w 230783"/>
                <a:gd name="connsiteY4" fmla="*/ 228600 h 228600"/>
                <a:gd name="connsiteX5" fmla="*/ 115245 w 230783"/>
                <a:gd name="connsiteY5" fmla="*/ 154929 h 228600"/>
                <a:gd name="connsiteX6" fmla="*/ 124412 w 230783"/>
                <a:gd name="connsiteY6" fmla="*/ 228600 h 228600"/>
                <a:gd name="connsiteX7" fmla="*/ 230783 w 230783"/>
                <a:gd name="connsiteY7" fmla="*/ 228600 h 228600"/>
                <a:gd name="connsiteX8" fmla="*/ 212963 w 230783"/>
                <a:gd name="connsiteY8" fmla="*/ 78492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783" h="228600">
                  <a:moveTo>
                    <a:pt x="221240" y="0"/>
                  </a:moveTo>
                  <a:lnTo>
                    <a:pt x="8075" y="0"/>
                  </a:lnTo>
                  <a:lnTo>
                    <a:pt x="17000" y="79361"/>
                  </a:lnTo>
                  <a:lnTo>
                    <a:pt x="0" y="228600"/>
                  </a:lnTo>
                  <a:lnTo>
                    <a:pt x="106379" y="228600"/>
                  </a:lnTo>
                  <a:lnTo>
                    <a:pt x="115245" y="154929"/>
                  </a:lnTo>
                  <a:lnTo>
                    <a:pt x="124412" y="228600"/>
                  </a:lnTo>
                  <a:lnTo>
                    <a:pt x="230783" y="228600"/>
                  </a:lnTo>
                  <a:lnTo>
                    <a:pt x="212963" y="78492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35" name="Полилиния 134"/>
            <p:cNvSpPr>
              <a:spLocks/>
            </p:cNvSpPr>
            <p:nvPr userDrawn="1"/>
          </p:nvSpPr>
          <p:spPr bwMode="auto">
            <a:xfrm flipH="1">
              <a:off x="3215475" y="4368546"/>
              <a:ext cx="541911" cy="309564"/>
            </a:xfrm>
            <a:custGeom>
              <a:avLst/>
              <a:gdLst>
                <a:gd name="connsiteX0" fmla="*/ 147684 w 541911"/>
                <a:gd name="connsiteY0" fmla="*/ 0 h 309564"/>
                <a:gd name="connsiteX1" fmla="*/ 121018 w 541911"/>
                <a:gd name="connsiteY1" fmla="*/ 16330 h 309564"/>
                <a:gd name="connsiteX2" fmla="*/ 4177 w 541911"/>
                <a:gd name="connsiteY2" fmla="*/ 252067 h 309564"/>
                <a:gd name="connsiteX3" fmla="*/ 23124 w 541911"/>
                <a:gd name="connsiteY3" fmla="*/ 305746 h 309564"/>
                <a:gd name="connsiteX4" fmla="*/ 76281 w 541911"/>
                <a:gd name="connsiteY4" fmla="*/ 287679 h 309564"/>
                <a:gd name="connsiteX5" fmla="*/ 157333 w 541911"/>
                <a:gd name="connsiteY5" fmla="*/ 129942 h 309564"/>
                <a:gd name="connsiteX6" fmla="*/ 165601 w 541911"/>
                <a:gd name="connsiteY6" fmla="*/ 203454 h 309564"/>
                <a:gd name="connsiteX7" fmla="*/ 378766 w 541911"/>
                <a:gd name="connsiteY7" fmla="*/ 203454 h 309564"/>
                <a:gd name="connsiteX8" fmla="*/ 386629 w 541911"/>
                <a:gd name="connsiteY8" fmla="*/ 128900 h 309564"/>
                <a:gd name="connsiteX9" fmla="*/ 465049 w 541911"/>
                <a:gd name="connsiteY9" fmla="*/ 279167 h 309564"/>
                <a:gd name="connsiteX10" fmla="*/ 524873 w 541911"/>
                <a:gd name="connsiteY10" fmla="*/ 293412 h 309564"/>
                <a:gd name="connsiteX11" fmla="*/ 537504 w 541911"/>
                <a:gd name="connsiteY11" fmla="*/ 242338 h 309564"/>
                <a:gd name="connsiteX12" fmla="*/ 421541 w 541911"/>
                <a:gd name="connsiteY12" fmla="*/ 16330 h 309564"/>
                <a:gd name="connsiteX13" fmla="*/ 395050 w 541911"/>
                <a:gd name="connsiteY13" fmla="*/ 174 h 30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1911" h="309564">
                  <a:moveTo>
                    <a:pt x="147684" y="0"/>
                  </a:moveTo>
                  <a:cubicBezTo>
                    <a:pt x="136281" y="0"/>
                    <a:pt x="125930" y="6254"/>
                    <a:pt x="121018" y="16330"/>
                  </a:cubicBezTo>
                  <a:lnTo>
                    <a:pt x="4177" y="252067"/>
                  </a:lnTo>
                  <a:cubicBezTo>
                    <a:pt x="-5823" y="272044"/>
                    <a:pt x="2774" y="296365"/>
                    <a:pt x="23124" y="305746"/>
                  </a:cubicBezTo>
                  <a:cubicBezTo>
                    <a:pt x="42949" y="314953"/>
                    <a:pt x="66282" y="306962"/>
                    <a:pt x="76281" y="287679"/>
                  </a:cubicBezTo>
                  <a:lnTo>
                    <a:pt x="157333" y="129942"/>
                  </a:lnTo>
                  <a:lnTo>
                    <a:pt x="165601" y="203454"/>
                  </a:lnTo>
                  <a:lnTo>
                    <a:pt x="378766" y="203454"/>
                  </a:lnTo>
                  <a:lnTo>
                    <a:pt x="386629" y="128900"/>
                  </a:lnTo>
                  <a:lnTo>
                    <a:pt x="465049" y="279167"/>
                  </a:lnTo>
                  <a:cubicBezTo>
                    <a:pt x="476452" y="300882"/>
                    <a:pt x="504698" y="307657"/>
                    <a:pt x="524873" y="293412"/>
                  </a:cubicBezTo>
                  <a:cubicBezTo>
                    <a:pt x="541189" y="281773"/>
                    <a:pt x="546627" y="260058"/>
                    <a:pt x="537504" y="242338"/>
                  </a:cubicBezTo>
                  <a:lnTo>
                    <a:pt x="421541" y="16330"/>
                  </a:lnTo>
                  <a:cubicBezTo>
                    <a:pt x="416453" y="6428"/>
                    <a:pt x="406278" y="174"/>
                    <a:pt x="395050" y="174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  <p:sp>
        <p:nvSpPr>
          <p:cNvPr id="136" name="Текст 7"/>
          <p:cNvSpPr>
            <a:spLocks noGrp="1"/>
          </p:cNvSpPr>
          <p:nvPr>
            <p:ph type="body" sz="quarter" idx="75" hasCustomPrompt="1"/>
          </p:nvPr>
        </p:nvSpPr>
        <p:spPr>
          <a:xfrm>
            <a:off x="1187452" y="5707788"/>
            <a:ext cx="2089150" cy="464423"/>
          </a:xfrm>
        </p:spPr>
        <p:txBody>
          <a:bodyPr bIns="0" anchor="t" anchorCtr="0">
            <a:normAutofit/>
          </a:bodyPr>
          <a:lstStyle>
            <a:lvl1pPr algn="ctr">
              <a:lnSpc>
                <a:spcPct val="150000"/>
              </a:lnSpc>
              <a:defRPr sz="1200" baseline="0">
                <a:solidFill>
                  <a:schemeClr val="accent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7" name="Текст 7"/>
          <p:cNvSpPr>
            <a:spLocks noGrp="1"/>
          </p:cNvSpPr>
          <p:nvPr>
            <p:ph type="body" sz="quarter" idx="76" hasCustomPrompt="1"/>
          </p:nvPr>
        </p:nvSpPr>
        <p:spPr>
          <a:xfrm>
            <a:off x="3747523" y="5373077"/>
            <a:ext cx="2095500" cy="334709"/>
          </a:xfrm>
        </p:spPr>
        <p:txBody>
          <a:bodyPr anchor="b" anchorCtr="0">
            <a:normAutofit/>
          </a:bodyPr>
          <a:lstStyle>
            <a:lvl1pPr algn="ctr">
              <a:lnSpc>
                <a:spcPct val="150000"/>
              </a:lnSpc>
              <a:defRPr sz="10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grpSp>
        <p:nvGrpSpPr>
          <p:cNvPr id="138" name="Группа 137"/>
          <p:cNvGrpSpPr/>
          <p:nvPr userDrawn="1"/>
        </p:nvGrpSpPr>
        <p:grpSpPr>
          <a:xfrm>
            <a:off x="4392417" y="3891074"/>
            <a:ext cx="805698" cy="1359504"/>
            <a:chOff x="3215475" y="4114800"/>
            <a:chExt cx="541911" cy="914400"/>
          </a:xfrm>
        </p:grpSpPr>
        <p:sp>
          <p:nvSpPr>
            <p:cNvPr id="139" name="Полилиния 138"/>
            <p:cNvSpPr>
              <a:spLocks/>
            </p:cNvSpPr>
            <p:nvPr userDrawn="1"/>
          </p:nvSpPr>
          <p:spPr bwMode="auto">
            <a:xfrm flipH="1">
              <a:off x="3350830" y="4800600"/>
              <a:ext cx="271200" cy="228600"/>
            </a:xfrm>
            <a:custGeom>
              <a:avLst/>
              <a:gdLst>
                <a:gd name="connsiteX0" fmla="*/ 126209 w 271200"/>
                <a:gd name="connsiteY0" fmla="*/ 0 h 228600"/>
                <a:gd name="connsiteX1" fmla="*/ 19830 w 271200"/>
                <a:gd name="connsiteY1" fmla="*/ 0 h 228600"/>
                <a:gd name="connsiteX2" fmla="*/ 339 w 271200"/>
                <a:gd name="connsiteY2" fmla="*/ 171099 h 228600"/>
                <a:gd name="connsiteX3" fmla="*/ 52268 w 271200"/>
                <a:gd name="connsiteY3" fmla="*/ 228600 h 228600"/>
                <a:gd name="connsiteX4" fmla="*/ 104198 w 271200"/>
                <a:gd name="connsiteY4" fmla="*/ 182912 h 228600"/>
                <a:gd name="connsiteX5" fmla="*/ 250612 w 271200"/>
                <a:gd name="connsiteY5" fmla="*/ 0 h 228600"/>
                <a:gd name="connsiteX6" fmla="*/ 144242 w 271200"/>
                <a:gd name="connsiteY6" fmla="*/ 0 h 228600"/>
                <a:gd name="connsiteX7" fmla="*/ 167004 w 271200"/>
                <a:gd name="connsiteY7" fmla="*/ 182912 h 228600"/>
                <a:gd name="connsiteX8" fmla="*/ 218758 w 271200"/>
                <a:gd name="connsiteY8" fmla="*/ 228253 h 228600"/>
                <a:gd name="connsiteX9" fmla="*/ 218933 w 271200"/>
                <a:gd name="connsiteY9" fmla="*/ 228253 h 228600"/>
                <a:gd name="connsiteX10" fmla="*/ 270862 w 271200"/>
                <a:gd name="connsiteY10" fmla="*/ 1705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1200" h="228600">
                  <a:moveTo>
                    <a:pt x="126209" y="0"/>
                  </a:moveTo>
                  <a:lnTo>
                    <a:pt x="19830" y="0"/>
                  </a:lnTo>
                  <a:lnTo>
                    <a:pt x="339" y="171099"/>
                  </a:lnTo>
                  <a:cubicBezTo>
                    <a:pt x="-3170" y="201674"/>
                    <a:pt x="21041" y="228600"/>
                    <a:pt x="52268" y="228600"/>
                  </a:cubicBezTo>
                  <a:cubicBezTo>
                    <a:pt x="78759" y="228600"/>
                    <a:pt x="101040" y="208970"/>
                    <a:pt x="104198" y="182912"/>
                  </a:cubicBezTo>
                  <a:close/>
                  <a:moveTo>
                    <a:pt x="250612" y="0"/>
                  </a:moveTo>
                  <a:lnTo>
                    <a:pt x="144242" y="0"/>
                  </a:lnTo>
                  <a:lnTo>
                    <a:pt x="167004" y="182912"/>
                  </a:lnTo>
                  <a:cubicBezTo>
                    <a:pt x="170162" y="208796"/>
                    <a:pt x="192442" y="228253"/>
                    <a:pt x="218758" y="228253"/>
                  </a:cubicBezTo>
                  <a:lnTo>
                    <a:pt x="218933" y="228253"/>
                  </a:lnTo>
                  <a:cubicBezTo>
                    <a:pt x="250161" y="228253"/>
                    <a:pt x="274371" y="201326"/>
                    <a:pt x="270862" y="1705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40" name="Freeform 6"/>
            <p:cNvSpPr>
              <a:spLocks/>
            </p:cNvSpPr>
            <p:nvPr userDrawn="1"/>
          </p:nvSpPr>
          <p:spPr bwMode="auto">
            <a:xfrm flipH="1">
              <a:off x="3377464" y="4114800"/>
              <a:ext cx="217932" cy="215646"/>
            </a:xfrm>
            <a:custGeom>
              <a:avLst/>
              <a:gdLst>
                <a:gd name="T0" fmla="*/ 1241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1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1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1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1" y="0"/>
                    <a:pt x="1240" y="276"/>
                    <a:pt x="1241" y="619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1" name="Полилиния 140"/>
            <p:cNvSpPr>
              <a:spLocks/>
            </p:cNvSpPr>
            <p:nvPr userDrawn="1"/>
          </p:nvSpPr>
          <p:spPr bwMode="auto">
            <a:xfrm flipH="1">
              <a:off x="3371039" y="4572000"/>
              <a:ext cx="230783" cy="228600"/>
            </a:xfrm>
            <a:custGeom>
              <a:avLst/>
              <a:gdLst>
                <a:gd name="connsiteX0" fmla="*/ 221240 w 230783"/>
                <a:gd name="connsiteY0" fmla="*/ 0 h 228600"/>
                <a:gd name="connsiteX1" fmla="*/ 8075 w 230783"/>
                <a:gd name="connsiteY1" fmla="*/ 0 h 228600"/>
                <a:gd name="connsiteX2" fmla="*/ 17000 w 230783"/>
                <a:gd name="connsiteY2" fmla="*/ 79361 h 228600"/>
                <a:gd name="connsiteX3" fmla="*/ 0 w 230783"/>
                <a:gd name="connsiteY3" fmla="*/ 228600 h 228600"/>
                <a:gd name="connsiteX4" fmla="*/ 106379 w 230783"/>
                <a:gd name="connsiteY4" fmla="*/ 228600 h 228600"/>
                <a:gd name="connsiteX5" fmla="*/ 115245 w 230783"/>
                <a:gd name="connsiteY5" fmla="*/ 154929 h 228600"/>
                <a:gd name="connsiteX6" fmla="*/ 124412 w 230783"/>
                <a:gd name="connsiteY6" fmla="*/ 228600 h 228600"/>
                <a:gd name="connsiteX7" fmla="*/ 230783 w 230783"/>
                <a:gd name="connsiteY7" fmla="*/ 228600 h 228600"/>
                <a:gd name="connsiteX8" fmla="*/ 212963 w 230783"/>
                <a:gd name="connsiteY8" fmla="*/ 78492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783" h="228600">
                  <a:moveTo>
                    <a:pt x="221240" y="0"/>
                  </a:moveTo>
                  <a:lnTo>
                    <a:pt x="8075" y="0"/>
                  </a:lnTo>
                  <a:lnTo>
                    <a:pt x="17000" y="79361"/>
                  </a:lnTo>
                  <a:lnTo>
                    <a:pt x="0" y="228600"/>
                  </a:lnTo>
                  <a:lnTo>
                    <a:pt x="106379" y="228600"/>
                  </a:lnTo>
                  <a:lnTo>
                    <a:pt x="115245" y="154929"/>
                  </a:lnTo>
                  <a:lnTo>
                    <a:pt x="124412" y="228600"/>
                  </a:lnTo>
                  <a:lnTo>
                    <a:pt x="230783" y="228600"/>
                  </a:lnTo>
                  <a:lnTo>
                    <a:pt x="212963" y="78492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42" name="Полилиния 141"/>
            <p:cNvSpPr>
              <a:spLocks/>
            </p:cNvSpPr>
            <p:nvPr userDrawn="1"/>
          </p:nvSpPr>
          <p:spPr bwMode="auto">
            <a:xfrm flipH="1">
              <a:off x="3215475" y="4368546"/>
              <a:ext cx="541911" cy="309564"/>
            </a:xfrm>
            <a:custGeom>
              <a:avLst/>
              <a:gdLst>
                <a:gd name="connsiteX0" fmla="*/ 147684 w 541911"/>
                <a:gd name="connsiteY0" fmla="*/ 0 h 309564"/>
                <a:gd name="connsiteX1" fmla="*/ 121018 w 541911"/>
                <a:gd name="connsiteY1" fmla="*/ 16330 h 309564"/>
                <a:gd name="connsiteX2" fmla="*/ 4177 w 541911"/>
                <a:gd name="connsiteY2" fmla="*/ 252067 h 309564"/>
                <a:gd name="connsiteX3" fmla="*/ 23124 w 541911"/>
                <a:gd name="connsiteY3" fmla="*/ 305746 h 309564"/>
                <a:gd name="connsiteX4" fmla="*/ 76281 w 541911"/>
                <a:gd name="connsiteY4" fmla="*/ 287679 h 309564"/>
                <a:gd name="connsiteX5" fmla="*/ 157333 w 541911"/>
                <a:gd name="connsiteY5" fmla="*/ 129942 h 309564"/>
                <a:gd name="connsiteX6" fmla="*/ 165601 w 541911"/>
                <a:gd name="connsiteY6" fmla="*/ 203454 h 309564"/>
                <a:gd name="connsiteX7" fmla="*/ 378766 w 541911"/>
                <a:gd name="connsiteY7" fmla="*/ 203454 h 309564"/>
                <a:gd name="connsiteX8" fmla="*/ 386629 w 541911"/>
                <a:gd name="connsiteY8" fmla="*/ 128900 h 309564"/>
                <a:gd name="connsiteX9" fmla="*/ 465049 w 541911"/>
                <a:gd name="connsiteY9" fmla="*/ 279167 h 309564"/>
                <a:gd name="connsiteX10" fmla="*/ 524873 w 541911"/>
                <a:gd name="connsiteY10" fmla="*/ 293412 h 309564"/>
                <a:gd name="connsiteX11" fmla="*/ 537504 w 541911"/>
                <a:gd name="connsiteY11" fmla="*/ 242338 h 309564"/>
                <a:gd name="connsiteX12" fmla="*/ 421541 w 541911"/>
                <a:gd name="connsiteY12" fmla="*/ 16330 h 309564"/>
                <a:gd name="connsiteX13" fmla="*/ 395050 w 541911"/>
                <a:gd name="connsiteY13" fmla="*/ 174 h 30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1911" h="309564">
                  <a:moveTo>
                    <a:pt x="147684" y="0"/>
                  </a:moveTo>
                  <a:cubicBezTo>
                    <a:pt x="136281" y="0"/>
                    <a:pt x="125930" y="6254"/>
                    <a:pt x="121018" y="16330"/>
                  </a:cubicBezTo>
                  <a:lnTo>
                    <a:pt x="4177" y="252067"/>
                  </a:lnTo>
                  <a:cubicBezTo>
                    <a:pt x="-5823" y="272044"/>
                    <a:pt x="2774" y="296365"/>
                    <a:pt x="23124" y="305746"/>
                  </a:cubicBezTo>
                  <a:cubicBezTo>
                    <a:pt x="42949" y="314953"/>
                    <a:pt x="66282" y="306962"/>
                    <a:pt x="76281" y="287679"/>
                  </a:cubicBezTo>
                  <a:lnTo>
                    <a:pt x="157333" y="129942"/>
                  </a:lnTo>
                  <a:lnTo>
                    <a:pt x="165601" y="203454"/>
                  </a:lnTo>
                  <a:lnTo>
                    <a:pt x="378766" y="203454"/>
                  </a:lnTo>
                  <a:lnTo>
                    <a:pt x="386629" y="128900"/>
                  </a:lnTo>
                  <a:lnTo>
                    <a:pt x="465049" y="279167"/>
                  </a:lnTo>
                  <a:cubicBezTo>
                    <a:pt x="476452" y="300882"/>
                    <a:pt x="504698" y="307657"/>
                    <a:pt x="524873" y="293412"/>
                  </a:cubicBezTo>
                  <a:cubicBezTo>
                    <a:pt x="541189" y="281773"/>
                    <a:pt x="546627" y="260058"/>
                    <a:pt x="537504" y="242338"/>
                  </a:cubicBezTo>
                  <a:lnTo>
                    <a:pt x="421541" y="16330"/>
                  </a:lnTo>
                  <a:cubicBezTo>
                    <a:pt x="416453" y="6428"/>
                    <a:pt x="406278" y="174"/>
                    <a:pt x="395050" y="174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  <p:sp>
        <p:nvSpPr>
          <p:cNvPr id="143" name="Текст 7"/>
          <p:cNvSpPr>
            <a:spLocks noGrp="1"/>
          </p:cNvSpPr>
          <p:nvPr>
            <p:ph type="body" sz="quarter" idx="77" hasCustomPrompt="1"/>
          </p:nvPr>
        </p:nvSpPr>
        <p:spPr>
          <a:xfrm>
            <a:off x="3747523" y="5707778"/>
            <a:ext cx="2095500" cy="46442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99" baseline="0">
                <a:solidFill>
                  <a:schemeClr val="accent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4" name="Текст 7"/>
          <p:cNvSpPr>
            <a:spLocks noGrp="1"/>
          </p:cNvSpPr>
          <p:nvPr>
            <p:ph type="body" sz="quarter" idx="78" hasCustomPrompt="1"/>
          </p:nvPr>
        </p:nvSpPr>
        <p:spPr>
          <a:xfrm>
            <a:off x="6311256" y="5373077"/>
            <a:ext cx="2095500" cy="334709"/>
          </a:xfrm>
        </p:spPr>
        <p:txBody>
          <a:bodyPr anchor="b" anchorCtr="0">
            <a:normAutofit/>
          </a:bodyPr>
          <a:lstStyle>
            <a:lvl1pPr algn="ctr">
              <a:lnSpc>
                <a:spcPct val="150000"/>
              </a:lnSpc>
              <a:defRPr sz="1200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grpSp>
        <p:nvGrpSpPr>
          <p:cNvPr id="145" name="Группа 144"/>
          <p:cNvGrpSpPr/>
          <p:nvPr userDrawn="1"/>
        </p:nvGrpSpPr>
        <p:grpSpPr>
          <a:xfrm>
            <a:off x="6807278" y="3388657"/>
            <a:ext cx="1103457" cy="1861931"/>
            <a:chOff x="3215475" y="4114800"/>
            <a:chExt cx="541911" cy="914400"/>
          </a:xfrm>
        </p:grpSpPr>
        <p:sp>
          <p:nvSpPr>
            <p:cNvPr id="146" name="Полилиния 145"/>
            <p:cNvSpPr>
              <a:spLocks/>
            </p:cNvSpPr>
            <p:nvPr userDrawn="1"/>
          </p:nvSpPr>
          <p:spPr bwMode="auto">
            <a:xfrm flipH="1">
              <a:off x="3350830" y="4800600"/>
              <a:ext cx="271200" cy="228600"/>
            </a:xfrm>
            <a:custGeom>
              <a:avLst/>
              <a:gdLst>
                <a:gd name="connsiteX0" fmla="*/ 126209 w 271200"/>
                <a:gd name="connsiteY0" fmla="*/ 0 h 228600"/>
                <a:gd name="connsiteX1" fmla="*/ 19830 w 271200"/>
                <a:gd name="connsiteY1" fmla="*/ 0 h 228600"/>
                <a:gd name="connsiteX2" fmla="*/ 339 w 271200"/>
                <a:gd name="connsiteY2" fmla="*/ 171099 h 228600"/>
                <a:gd name="connsiteX3" fmla="*/ 52268 w 271200"/>
                <a:gd name="connsiteY3" fmla="*/ 228600 h 228600"/>
                <a:gd name="connsiteX4" fmla="*/ 104198 w 271200"/>
                <a:gd name="connsiteY4" fmla="*/ 182912 h 228600"/>
                <a:gd name="connsiteX5" fmla="*/ 250612 w 271200"/>
                <a:gd name="connsiteY5" fmla="*/ 0 h 228600"/>
                <a:gd name="connsiteX6" fmla="*/ 144242 w 271200"/>
                <a:gd name="connsiteY6" fmla="*/ 0 h 228600"/>
                <a:gd name="connsiteX7" fmla="*/ 167004 w 271200"/>
                <a:gd name="connsiteY7" fmla="*/ 182912 h 228600"/>
                <a:gd name="connsiteX8" fmla="*/ 218758 w 271200"/>
                <a:gd name="connsiteY8" fmla="*/ 228253 h 228600"/>
                <a:gd name="connsiteX9" fmla="*/ 218933 w 271200"/>
                <a:gd name="connsiteY9" fmla="*/ 228253 h 228600"/>
                <a:gd name="connsiteX10" fmla="*/ 270862 w 271200"/>
                <a:gd name="connsiteY10" fmla="*/ 1705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1200" h="228600">
                  <a:moveTo>
                    <a:pt x="126209" y="0"/>
                  </a:moveTo>
                  <a:lnTo>
                    <a:pt x="19830" y="0"/>
                  </a:lnTo>
                  <a:lnTo>
                    <a:pt x="339" y="171099"/>
                  </a:lnTo>
                  <a:cubicBezTo>
                    <a:pt x="-3170" y="201674"/>
                    <a:pt x="21041" y="228600"/>
                    <a:pt x="52268" y="228600"/>
                  </a:cubicBezTo>
                  <a:cubicBezTo>
                    <a:pt x="78759" y="228600"/>
                    <a:pt x="101040" y="208970"/>
                    <a:pt x="104198" y="182912"/>
                  </a:cubicBezTo>
                  <a:close/>
                  <a:moveTo>
                    <a:pt x="250612" y="0"/>
                  </a:moveTo>
                  <a:lnTo>
                    <a:pt x="144242" y="0"/>
                  </a:lnTo>
                  <a:lnTo>
                    <a:pt x="167004" y="182912"/>
                  </a:lnTo>
                  <a:cubicBezTo>
                    <a:pt x="170162" y="208796"/>
                    <a:pt x="192442" y="228253"/>
                    <a:pt x="218758" y="228253"/>
                  </a:cubicBezTo>
                  <a:lnTo>
                    <a:pt x="218933" y="228253"/>
                  </a:lnTo>
                  <a:cubicBezTo>
                    <a:pt x="250161" y="228253"/>
                    <a:pt x="274371" y="201326"/>
                    <a:pt x="270862" y="1705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47" name="Freeform 6"/>
            <p:cNvSpPr>
              <a:spLocks/>
            </p:cNvSpPr>
            <p:nvPr userDrawn="1"/>
          </p:nvSpPr>
          <p:spPr bwMode="auto">
            <a:xfrm flipH="1">
              <a:off x="3377464" y="4114800"/>
              <a:ext cx="217932" cy="215646"/>
            </a:xfrm>
            <a:custGeom>
              <a:avLst/>
              <a:gdLst>
                <a:gd name="T0" fmla="*/ 1241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1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1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1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1" y="0"/>
                    <a:pt x="1240" y="276"/>
                    <a:pt x="1241" y="619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8" name="Полилиния 147"/>
            <p:cNvSpPr>
              <a:spLocks/>
            </p:cNvSpPr>
            <p:nvPr userDrawn="1"/>
          </p:nvSpPr>
          <p:spPr bwMode="auto">
            <a:xfrm flipH="1">
              <a:off x="3371039" y="4572000"/>
              <a:ext cx="230783" cy="228600"/>
            </a:xfrm>
            <a:custGeom>
              <a:avLst/>
              <a:gdLst>
                <a:gd name="connsiteX0" fmla="*/ 221240 w 230783"/>
                <a:gd name="connsiteY0" fmla="*/ 0 h 228600"/>
                <a:gd name="connsiteX1" fmla="*/ 8075 w 230783"/>
                <a:gd name="connsiteY1" fmla="*/ 0 h 228600"/>
                <a:gd name="connsiteX2" fmla="*/ 17000 w 230783"/>
                <a:gd name="connsiteY2" fmla="*/ 79361 h 228600"/>
                <a:gd name="connsiteX3" fmla="*/ 0 w 230783"/>
                <a:gd name="connsiteY3" fmla="*/ 228600 h 228600"/>
                <a:gd name="connsiteX4" fmla="*/ 106379 w 230783"/>
                <a:gd name="connsiteY4" fmla="*/ 228600 h 228600"/>
                <a:gd name="connsiteX5" fmla="*/ 115245 w 230783"/>
                <a:gd name="connsiteY5" fmla="*/ 154929 h 228600"/>
                <a:gd name="connsiteX6" fmla="*/ 124412 w 230783"/>
                <a:gd name="connsiteY6" fmla="*/ 228600 h 228600"/>
                <a:gd name="connsiteX7" fmla="*/ 230783 w 230783"/>
                <a:gd name="connsiteY7" fmla="*/ 228600 h 228600"/>
                <a:gd name="connsiteX8" fmla="*/ 212963 w 230783"/>
                <a:gd name="connsiteY8" fmla="*/ 78492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783" h="228600">
                  <a:moveTo>
                    <a:pt x="221240" y="0"/>
                  </a:moveTo>
                  <a:lnTo>
                    <a:pt x="8075" y="0"/>
                  </a:lnTo>
                  <a:lnTo>
                    <a:pt x="17000" y="79361"/>
                  </a:lnTo>
                  <a:lnTo>
                    <a:pt x="0" y="228600"/>
                  </a:lnTo>
                  <a:lnTo>
                    <a:pt x="106379" y="228600"/>
                  </a:lnTo>
                  <a:lnTo>
                    <a:pt x="115245" y="154929"/>
                  </a:lnTo>
                  <a:lnTo>
                    <a:pt x="124412" y="228600"/>
                  </a:lnTo>
                  <a:lnTo>
                    <a:pt x="230783" y="228600"/>
                  </a:lnTo>
                  <a:lnTo>
                    <a:pt x="212963" y="78492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49" name="Полилиния 148"/>
            <p:cNvSpPr>
              <a:spLocks/>
            </p:cNvSpPr>
            <p:nvPr userDrawn="1"/>
          </p:nvSpPr>
          <p:spPr bwMode="auto">
            <a:xfrm flipH="1">
              <a:off x="3215475" y="4368546"/>
              <a:ext cx="541911" cy="309564"/>
            </a:xfrm>
            <a:custGeom>
              <a:avLst/>
              <a:gdLst>
                <a:gd name="connsiteX0" fmla="*/ 147684 w 541911"/>
                <a:gd name="connsiteY0" fmla="*/ 0 h 309564"/>
                <a:gd name="connsiteX1" fmla="*/ 121018 w 541911"/>
                <a:gd name="connsiteY1" fmla="*/ 16330 h 309564"/>
                <a:gd name="connsiteX2" fmla="*/ 4177 w 541911"/>
                <a:gd name="connsiteY2" fmla="*/ 252067 h 309564"/>
                <a:gd name="connsiteX3" fmla="*/ 23124 w 541911"/>
                <a:gd name="connsiteY3" fmla="*/ 305746 h 309564"/>
                <a:gd name="connsiteX4" fmla="*/ 76281 w 541911"/>
                <a:gd name="connsiteY4" fmla="*/ 287679 h 309564"/>
                <a:gd name="connsiteX5" fmla="*/ 157333 w 541911"/>
                <a:gd name="connsiteY5" fmla="*/ 129942 h 309564"/>
                <a:gd name="connsiteX6" fmla="*/ 165601 w 541911"/>
                <a:gd name="connsiteY6" fmla="*/ 203454 h 309564"/>
                <a:gd name="connsiteX7" fmla="*/ 378766 w 541911"/>
                <a:gd name="connsiteY7" fmla="*/ 203454 h 309564"/>
                <a:gd name="connsiteX8" fmla="*/ 386629 w 541911"/>
                <a:gd name="connsiteY8" fmla="*/ 128900 h 309564"/>
                <a:gd name="connsiteX9" fmla="*/ 465049 w 541911"/>
                <a:gd name="connsiteY9" fmla="*/ 279167 h 309564"/>
                <a:gd name="connsiteX10" fmla="*/ 524873 w 541911"/>
                <a:gd name="connsiteY10" fmla="*/ 293412 h 309564"/>
                <a:gd name="connsiteX11" fmla="*/ 537504 w 541911"/>
                <a:gd name="connsiteY11" fmla="*/ 242338 h 309564"/>
                <a:gd name="connsiteX12" fmla="*/ 421541 w 541911"/>
                <a:gd name="connsiteY12" fmla="*/ 16330 h 309564"/>
                <a:gd name="connsiteX13" fmla="*/ 395050 w 541911"/>
                <a:gd name="connsiteY13" fmla="*/ 174 h 30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1911" h="309564">
                  <a:moveTo>
                    <a:pt x="147684" y="0"/>
                  </a:moveTo>
                  <a:cubicBezTo>
                    <a:pt x="136281" y="0"/>
                    <a:pt x="125930" y="6254"/>
                    <a:pt x="121018" y="16330"/>
                  </a:cubicBezTo>
                  <a:lnTo>
                    <a:pt x="4177" y="252067"/>
                  </a:lnTo>
                  <a:cubicBezTo>
                    <a:pt x="-5823" y="272044"/>
                    <a:pt x="2774" y="296365"/>
                    <a:pt x="23124" y="305746"/>
                  </a:cubicBezTo>
                  <a:cubicBezTo>
                    <a:pt x="42949" y="314953"/>
                    <a:pt x="66282" y="306962"/>
                    <a:pt x="76281" y="287679"/>
                  </a:cubicBezTo>
                  <a:lnTo>
                    <a:pt x="157333" y="129942"/>
                  </a:lnTo>
                  <a:lnTo>
                    <a:pt x="165601" y="203454"/>
                  </a:lnTo>
                  <a:lnTo>
                    <a:pt x="378766" y="203454"/>
                  </a:lnTo>
                  <a:lnTo>
                    <a:pt x="386629" y="128900"/>
                  </a:lnTo>
                  <a:lnTo>
                    <a:pt x="465049" y="279167"/>
                  </a:lnTo>
                  <a:cubicBezTo>
                    <a:pt x="476452" y="300882"/>
                    <a:pt x="504698" y="307657"/>
                    <a:pt x="524873" y="293412"/>
                  </a:cubicBezTo>
                  <a:cubicBezTo>
                    <a:pt x="541189" y="281773"/>
                    <a:pt x="546627" y="260058"/>
                    <a:pt x="537504" y="242338"/>
                  </a:cubicBezTo>
                  <a:lnTo>
                    <a:pt x="421541" y="16330"/>
                  </a:lnTo>
                  <a:cubicBezTo>
                    <a:pt x="416453" y="6428"/>
                    <a:pt x="406278" y="174"/>
                    <a:pt x="395050" y="174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  <p:sp>
        <p:nvSpPr>
          <p:cNvPr id="150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6311256" y="5707778"/>
            <a:ext cx="2095500" cy="46442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aseline="0">
                <a:solidFill>
                  <a:schemeClr val="accent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1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8915406" y="5373077"/>
            <a:ext cx="2095500" cy="334709"/>
          </a:xfrm>
        </p:spPr>
        <p:txBody>
          <a:bodyPr anchor="b" anchorCtr="0">
            <a:normAutofit/>
          </a:bodyPr>
          <a:lstStyle>
            <a:lvl1pPr algn="ctr">
              <a:lnSpc>
                <a:spcPct val="150000"/>
              </a:lnSpc>
              <a:defRPr sz="1200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grpSp>
        <p:nvGrpSpPr>
          <p:cNvPr id="152" name="Группа 151"/>
          <p:cNvGrpSpPr/>
          <p:nvPr userDrawn="1"/>
        </p:nvGrpSpPr>
        <p:grpSpPr>
          <a:xfrm>
            <a:off x="9281249" y="2964578"/>
            <a:ext cx="1354779" cy="2286000"/>
            <a:chOff x="3215475" y="4114800"/>
            <a:chExt cx="541911" cy="914400"/>
          </a:xfrm>
        </p:grpSpPr>
        <p:sp>
          <p:nvSpPr>
            <p:cNvPr id="153" name="Полилиния 152"/>
            <p:cNvSpPr>
              <a:spLocks/>
            </p:cNvSpPr>
            <p:nvPr userDrawn="1"/>
          </p:nvSpPr>
          <p:spPr bwMode="auto">
            <a:xfrm flipH="1">
              <a:off x="3350830" y="4800600"/>
              <a:ext cx="271200" cy="228600"/>
            </a:xfrm>
            <a:custGeom>
              <a:avLst/>
              <a:gdLst>
                <a:gd name="connsiteX0" fmla="*/ 126209 w 271200"/>
                <a:gd name="connsiteY0" fmla="*/ 0 h 228600"/>
                <a:gd name="connsiteX1" fmla="*/ 19830 w 271200"/>
                <a:gd name="connsiteY1" fmla="*/ 0 h 228600"/>
                <a:gd name="connsiteX2" fmla="*/ 339 w 271200"/>
                <a:gd name="connsiteY2" fmla="*/ 171099 h 228600"/>
                <a:gd name="connsiteX3" fmla="*/ 52268 w 271200"/>
                <a:gd name="connsiteY3" fmla="*/ 228600 h 228600"/>
                <a:gd name="connsiteX4" fmla="*/ 104198 w 271200"/>
                <a:gd name="connsiteY4" fmla="*/ 182912 h 228600"/>
                <a:gd name="connsiteX5" fmla="*/ 250612 w 271200"/>
                <a:gd name="connsiteY5" fmla="*/ 0 h 228600"/>
                <a:gd name="connsiteX6" fmla="*/ 144242 w 271200"/>
                <a:gd name="connsiteY6" fmla="*/ 0 h 228600"/>
                <a:gd name="connsiteX7" fmla="*/ 167004 w 271200"/>
                <a:gd name="connsiteY7" fmla="*/ 182912 h 228600"/>
                <a:gd name="connsiteX8" fmla="*/ 218758 w 271200"/>
                <a:gd name="connsiteY8" fmla="*/ 228253 h 228600"/>
                <a:gd name="connsiteX9" fmla="*/ 218933 w 271200"/>
                <a:gd name="connsiteY9" fmla="*/ 228253 h 228600"/>
                <a:gd name="connsiteX10" fmla="*/ 270862 w 271200"/>
                <a:gd name="connsiteY10" fmla="*/ 1705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1200" h="228600">
                  <a:moveTo>
                    <a:pt x="126209" y="0"/>
                  </a:moveTo>
                  <a:lnTo>
                    <a:pt x="19830" y="0"/>
                  </a:lnTo>
                  <a:lnTo>
                    <a:pt x="339" y="171099"/>
                  </a:lnTo>
                  <a:cubicBezTo>
                    <a:pt x="-3170" y="201674"/>
                    <a:pt x="21041" y="228600"/>
                    <a:pt x="52268" y="228600"/>
                  </a:cubicBezTo>
                  <a:cubicBezTo>
                    <a:pt x="78759" y="228600"/>
                    <a:pt x="101040" y="208970"/>
                    <a:pt x="104198" y="182912"/>
                  </a:cubicBezTo>
                  <a:close/>
                  <a:moveTo>
                    <a:pt x="250612" y="0"/>
                  </a:moveTo>
                  <a:lnTo>
                    <a:pt x="144242" y="0"/>
                  </a:lnTo>
                  <a:lnTo>
                    <a:pt x="167004" y="182912"/>
                  </a:lnTo>
                  <a:cubicBezTo>
                    <a:pt x="170162" y="208796"/>
                    <a:pt x="192442" y="228253"/>
                    <a:pt x="218758" y="228253"/>
                  </a:cubicBezTo>
                  <a:lnTo>
                    <a:pt x="218933" y="228253"/>
                  </a:lnTo>
                  <a:cubicBezTo>
                    <a:pt x="250161" y="228253"/>
                    <a:pt x="274371" y="201326"/>
                    <a:pt x="270862" y="1705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54" name="Freeform 6"/>
            <p:cNvSpPr>
              <a:spLocks/>
            </p:cNvSpPr>
            <p:nvPr userDrawn="1"/>
          </p:nvSpPr>
          <p:spPr bwMode="auto">
            <a:xfrm flipH="1">
              <a:off x="3377464" y="4114800"/>
              <a:ext cx="217932" cy="215646"/>
            </a:xfrm>
            <a:custGeom>
              <a:avLst/>
              <a:gdLst>
                <a:gd name="T0" fmla="*/ 1241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1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1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1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1" y="0"/>
                    <a:pt x="1240" y="276"/>
                    <a:pt x="1241" y="619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5" name="Полилиния 154"/>
            <p:cNvSpPr>
              <a:spLocks/>
            </p:cNvSpPr>
            <p:nvPr userDrawn="1"/>
          </p:nvSpPr>
          <p:spPr bwMode="auto">
            <a:xfrm flipH="1">
              <a:off x="3371039" y="4572000"/>
              <a:ext cx="230783" cy="228600"/>
            </a:xfrm>
            <a:custGeom>
              <a:avLst/>
              <a:gdLst>
                <a:gd name="connsiteX0" fmla="*/ 221240 w 230783"/>
                <a:gd name="connsiteY0" fmla="*/ 0 h 228600"/>
                <a:gd name="connsiteX1" fmla="*/ 8075 w 230783"/>
                <a:gd name="connsiteY1" fmla="*/ 0 h 228600"/>
                <a:gd name="connsiteX2" fmla="*/ 17000 w 230783"/>
                <a:gd name="connsiteY2" fmla="*/ 79361 h 228600"/>
                <a:gd name="connsiteX3" fmla="*/ 0 w 230783"/>
                <a:gd name="connsiteY3" fmla="*/ 228600 h 228600"/>
                <a:gd name="connsiteX4" fmla="*/ 106379 w 230783"/>
                <a:gd name="connsiteY4" fmla="*/ 228600 h 228600"/>
                <a:gd name="connsiteX5" fmla="*/ 115245 w 230783"/>
                <a:gd name="connsiteY5" fmla="*/ 154929 h 228600"/>
                <a:gd name="connsiteX6" fmla="*/ 124412 w 230783"/>
                <a:gd name="connsiteY6" fmla="*/ 228600 h 228600"/>
                <a:gd name="connsiteX7" fmla="*/ 230783 w 230783"/>
                <a:gd name="connsiteY7" fmla="*/ 228600 h 228600"/>
                <a:gd name="connsiteX8" fmla="*/ 212963 w 230783"/>
                <a:gd name="connsiteY8" fmla="*/ 78492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783" h="228600">
                  <a:moveTo>
                    <a:pt x="221240" y="0"/>
                  </a:moveTo>
                  <a:lnTo>
                    <a:pt x="8075" y="0"/>
                  </a:lnTo>
                  <a:lnTo>
                    <a:pt x="17000" y="79361"/>
                  </a:lnTo>
                  <a:lnTo>
                    <a:pt x="0" y="228600"/>
                  </a:lnTo>
                  <a:lnTo>
                    <a:pt x="106379" y="228600"/>
                  </a:lnTo>
                  <a:lnTo>
                    <a:pt x="115245" y="154929"/>
                  </a:lnTo>
                  <a:lnTo>
                    <a:pt x="124412" y="228600"/>
                  </a:lnTo>
                  <a:lnTo>
                    <a:pt x="230783" y="228600"/>
                  </a:lnTo>
                  <a:lnTo>
                    <a:pt x="212963" y="78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56" name="Полилиния 155"/>
            <p:cNvSpPr>
              <a:spLocks/>
            </p:cNvSpPr>
            <p:nvPr userDrawn="1"/>
          </p:nvSpPr>
          <p:spPr bwMode="auto">
            <a:xfrm flipH="1">
              <a:off x="3215475" y="4368546"/>
              <a:ext cx="541911" cy="309564"/>
            </a:xfrm>
            <a:custGeom>
              <a:avLst/>
              <a:gdLst>
                <a:gd name="connsiteX0" fmla="*/ 147684 w 541911"/>
                <a:gd name="connsiteY0" fmla="*/ 0 h 309564"/>
                <a:gd name="connsiteX1" fmla="*/ 121018 w 541911"/>
                <a:gd name="connsiteY1" fmla="*/ 16330 h 309564"/>
                <a:gd name="connsiteX2" fmla="*/ 4177 w 541911"/>
                <a:gd name="connsiteY2" fmla="*/ 252067 h 309564"/>
                <a:gd name="connsiteX3" fmla="*/ 23124 w 541911"/>
                <a:gd name="connsiteY3" fmla="*/ 305746 h 309564"/>
                <a:gd name="connsiteX4" fmla="*/ 76281 w 541911"/>
                <a:gd name="connsiteY4" fmla="*/ 287679 h 309564"/>
                <a:gd name="connsiteX5" fmla="*/ 157333 w 541911"/>
                <a:gd name="connsiteY5" fmla="*/ 129942 h 309564"/>
                <a:gd name="connsiteX6" fmla="*/ 165601 w 541911"/>
                <a:gd name="connsiteY6" fmla="*/ 203454 h 309564"/>
                <a:gd name="connsiteX7" fmla="*/ 378766 w 541911"/>
                <a:gd name="connsiteY7" fmla="*/ 203454 h 309564"/>
                <a:gd name="connsiteX8" fmla="*/ 386629 w 541911"/>
                <a:gd name="connsiteY8" fmla="*/ 128900 h 309564"/>
                <a:gd name="connsiteX9" fmla="*/ 465049 w 541911"/>
                <a:gd name="connsiteY9" fmla="*/ 279167 h 309564"/>
                <a:gd name="connsiteX10" fmla="*/ 524873 w 541911"/>
                <a:gd name="connsiteY10" fmla="*/ 293412 h 309564"/>
                <a:gd name="connsiteX11" fmla="*/ 537504 w 541911"/>
                <a:gd name="connsiteY11" fmla="*/ 242338 h 309564"/>
                <a:gd name="connsiteX12" fmla="*/ 421541 w 541911"/>
                <a:gd name="connsiteY12" fmla="*/ 16330 h 309564"/>
                <a:gd name="connsiteX13" fmla="*/ 395050 w 541911"/>
                <a:gd name="connsiteY13" fmla="*/ 174 h 30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1911" h="309564">
                  <a:moveTo>
                    <a:pt x="147684" y="0"/>
                  </a:moveTo>
                  <a:cubicBezTo>
                    <a:pt x="136281" y="0"/>
                    <a:pt x="125930" y="6254"/>
                    <a:pt x="121018" y="16330"/>
                  </a:cubicBezTo>
                  <a:lnTo>
                    <a:pt x="4177" y="252067"/>
                  </a:lnTo>
                  <a:cubicBezTo>
                    <a:pt x="-5823" y="272044"/>
                    <a:pt x="2774" y="296365"/>
                    <a:pt x="23124" y="305746"/>
                  </a:cubicBezTo>
                  <a:cubicBezTo>
                    <a:pt x="42949" y="314953"/>
                    <a:pt x="66282" y="306962"/>
                    <a:pt x="76281" y="287679"/>
                  </a:cubicBezTo>
                  <a:lnTo>
                    <a:pt x="157333" y="129942"/>
                  </a:lnTo>
                  <a:lnTo>
                    <a:pt x="165601" y="203454"/>
                  </a:lnTo>
                  <a:lnTo>
                    <a:pt x="378766" y="203454"/>
                  </a:lnTo>
                  <a:lnTo>
                    <a:pt x="386629" y="128900"/>
                  </a:lnTo>
                  <a:lnTo>
                    <a:pt x="465049" y="279167"/>
                  </a:lnTo>
                  <a:cubicBezTo>
                    <a:pt x="476452" y="300882"/>
                    <a:pt x="504698" y="307657"/>
                    <a:pt x="524873" y="293412"/>
                  </a:cubicBezTo>
                  <a:cubicBezTo>
                    <a:pt x="541189" y="281773"/>
                    <a:pt x="546627" y="260058"/>
                    <a:pt x="537504" y="242338"/>
                  </a:cubicBezTo>
                  <a:lnTo>
                    <a:pt x="421541" y="16330"/>
                  </a:lnTo>
                  <a:cubicBezTo>
                    <a:pt x="416453" y="6428"/>
                    <a:pt x="406278" y="174"/>
                    <a:pt x="395050" y="174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  <p:sp>
        <p:nvSpPr>
          <p:cNvPr id="157" name="Текст 7"/>
          <p:cNvSpPr>
            <a:spLocks noGrp="1"/>
          </p:cNvSpPr>
          <p:nvPr>
            <p:ph type="body" sz="quarter" idx="81" hasCustomPrompt="1"/>
          </p:nvPr>
        </p:nvSpPr>
        <p:spPr>
          <a:xfrm>
            <a:off x="8915406" y="5707778"/>
            <a:ext cx="2095500" cy="46442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aseline="0">
                <a:solidFill>
                  <a:schemeClr val="accent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8" name="Текст 7"/>
          <p:cNvSpPr>
            <a:spLocks noGrp="1"/>
          </p:cNvSpPr>
          <p:nvPr>
            <p:ph type="body" sz="quarter" idx="82" hasCustomPrompt="1"/>
          </p:nvPr>
        </p:nvSpPr>
        <p:spPr>
          <a:xfrm>
            <a:off x="6311251" y="2518915"/>
            <a:ext cx="2095500" cy="457199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2016</a:t>
            </a:r>
          </a:p>
        </p:txBody>
      </p:sp>
      <p:sp>
        <p:nvSpPr>
          <p:cNvPr id="159" name="Текст 7"/>
          <p:cNvSpPr>
            <a:spLocks noGrp="1"/>
          </p:cNvSpPr>
          <p:nvPr>
            <p:ph type="body" sz="quarter" idx="83" hasCustomPrompt="1"/>
          </p:nvPr>
        </p:nvSpPr>
        <p:spPr>
          <a:xfrm>
            <a:off x="3747518" y="2976780"/>
            <a:ext cx="2095500" cy="457199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2016</a:t>
            </a:r>
          </a:p>
        </p:txBody>
      </p:sp>
      <p:sp>
        <p:nvSpPr>
          <p:cNvPr id="160" name="Текст 7"/>
          <p:cNvSpPr>
            <a:spLocks noGrp="1"/>
          </p:cNvSpPr>
          <p:nvPr>
            <p:ph type="body" sz="quarter" idx="84" hasCustomPrompt="1"/>
          </p:nvPr>
        </p:nvSpPr>
        <p:spPr>
          <a:xfrm>
            <a:off x="1181105" y="3421782"/>
            <a:ext cx="2095500" cy="457199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2016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4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6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6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4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55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6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7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3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0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1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7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8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9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0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6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6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4"/>
          <p:cNvGraphicFramePr/>
          <p:nvPr userDrawn="1">
            <p:extLst>
              <p:ext uri="{D42A27DB-BD31-4B8C-83A1-F6EECF244321}">
                <p14:modId xmlns:p14="http://schemas.microsoft.com/office/powerpoint/2010/main" val="3537403749"/>
              </p:ext>
            </p:extLst>
          </p:nvPr>
        </p:nvGraphicFramePr>
        <p:xfrm>
          <a:off x="487761" y="2374910"/>
          <a:ext cx="3826457" cy="3025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8" name="Chart 4"/>
          <p:cNvGraphicFramePr/>
          <p:nvPr userDrawn="1">
            <p:extLst>
              <p:ext uri="{D42A27DB-BD31-4B8C-83A1-F6EECF244321}">
                <p14:modId xmlns:p14="http://schemas.microsoft.com/office/powerpoint/2010/main" val="3843097963"/>
              </p:ext>
            </p:extLst>
          </p:nvPr>
        </p:nvGraphicFramePr>
        <p:xfrm>
          <a:off x="818800" y="2636643"/>
          <a:ext cx="3164361" cy="250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181106" y="914400"/>
            <a:ext cx="4890513" cy="914400"/>
          </a:xfrm>
        </p:spPr>
        <p:txBody>
          <a:bodyPr tIns="128016"/>
          <a:lstStyle>
            <a:lvl1pPr algn="l">
              <a:defRPr sz="2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72" hasCustomPrompt="1"/>
          </p:nvPr>
        </p:nvSpPr>
        <p:spPr>
          <a:xfrm>
            <a:off x="1969894" y="3625656"/>
            <a:ext cx="862169" cy="523874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2016</a:t>
            </a:r>
          </a:p>
        </p:txBody>
      </p:sp>
      <p:grpSp>
        <p:nvGrpSpPr>
          <p:cNvPr id="43" name="Группа 42"/>
          <p:cNvGrpSpPr/>
          <p:nvPr userDrawn="1"/>
        </p:nvGrpSpPr>
        <p:grpSpPr>
          <a:xfrm flipH="1">
            <a:off x="10427718" y="2743200"/>
            <a:ext cx="552450" cy="914400"/>
            <a:chOff x="3352800" y="2397125"/>
            <a:chExt cx="1150938" cy="1905001"/>
          </a:xfrm>
          <a:solidFill>
            <a:schemeClr val="tx1">
              <a:alpha val="10000"/>
            </a:schemeClr>
          </a:solidFill>
        </p:grpSpPr>
        <p:sp>
          <p:nvSpPr>
            <p:cNvPr id="44" name="Freeform 5"/>
            <p:cNvSpPr>
              <a:spLocks/>
            </p:cNvSpPr>
            <p:nvPr userDrawn="1"/>
          </p:nvSpPr>
          <p:spPr bwMode="auto">
            <a:xfrm>
              <a:off x="3352800" y="2925763"/>
              <a:ext cx="1150938" cy="1376363"/>
            </a:xfrm>
            <a:custGeom>
              <a:avLst/>
              <a:gdLst>
                <a:gd name="T0" fmla="*/ 57 w 3149"/>
                <a:gd name="T1" fmla="*/ 1451 h 3803"/>
                <a:gd name="T2" fmla="*/ 723 w 3149"/>
                <a:gd name="T3" fmla="*/ 94 h 3803"/>
                <a:gd name="T4" fmla="*/ 875 w 3149"/>
                <a:gd name="T5" fmla="*/ 0 h 3803"/>
                <a:gd name="T6" fmla="*/ 2285 w 3149"/>
                <a:gd name="T7" fmla="*/ 1 h 3803"/>
                <a:gd name="T8" fmla="*/ 2436 w 3149"/>
                <a:gd name="T9" fmla="*/ 94 h 3803"/>
                <a:gd name="T10" fmla="*/ 3097 w 3149"/>
                <a:gd name="T11" fmla="*/ 1395 h 3803"/>
                <a:gd name="T12" fmla="*/ 3025 w 3149"/>
                <a:gd name="T13" fmla="*/ 1689 h 3803"/>
                <a:gd name="T14" fmla="*/ 2684 w 3149"/>
                <a:gd name="T15" fmla="*/ 1607 h 3803"/>
                <a:gd name="T16" fmla="*/ 2237 w 3149"/>
                <a:gd name="T17" fmla="*/ 742 h 3803"/>
                <a:gd name="T18" fmla="*/ 2145 w 3149"/>
                <a:gd name="T19" fmla="*/ 1623 h 3803"/>
                <a:gd name="T20" fmla="*/ 2362 w 3149"/>
                <a:gd name="T21" fmla="*/ 3469 h 3803"/>
                <a:gd name="T22" fmla="*/ 2066 w 3149"/>
                <a:gd name="T23" fmla="*/ 3801 h 3803"/>
                <a:gd name="T24" fmla="*/ 2065 w 3149"/>
                <a:gd name="T25" fmla="*/ 3801 h 3803"/>
                <a:gd name="T26" fmla="*/ 1770 w 3149"/>
                <a:gd name="T27" fmla="*/ 3540 h 3803"/>
                <a:gd name="T28" fmla="*/ 1588 w 3149"/>
                <a:gd name="T29" fmla="*/ 2063 h 3803"/>
                <a:gd name="T30" fmla="*/ 1412 w 3149"/>
                <a:gd name="T31" fmla="*/ 3540 h 3803"/>
                <a:gd name="T32" fmla="*/ 1116 w 3149"/>
                <a:gd name="T33" fmla="*/ 3803 h 3803"/>
                <a:gd name="T34" fmla="*/ 820 w 3149"/>
                <a:gd name="T35" fmla="*/ 3472 h 3803"/>
                <a:gd name="T36" fmla="*/ 1028 w 3149"/>
                <a:gd name="T37" fmla="*/ 1628 h 3803"/>
                <a:gd name="T38" fmla="*/ 930 w 3149"/>
                <a:gd name="T39" fmla="*/ 748 h 3803"/>
                <a:gd name="T40" fmla="*/ 468 w 3149"/>
                <a:gd name="T41" fmla="*/ 1656 h 3803"/>
                <a:gd name="T42" fmla="*/ 165 w 3149"/>
                <a:gd name="T43" fmla="*/ 1760 h 3803"/>
                <a:gd name="T44" fmla="*/ 57 w 3149"/>
                <a:gd name="T45" fmla="*/ 1451 h 3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9" h="3803">
                  <a:moveTo>
                    <a:pt x="57" y="1451"/>
                  </a:moveTo>
                  <a:lnTo>
                    <a:pt x="723" y="94"/>
                  </a:lnTo>
                  <a:cubicBezTo>
                    <a:pt x="751" y="36"/>
                    <a:pt x="810" y="0"/>
                    <a:pt x="875" y="0"/>
                  </a:cubicBezTo>
                  <a:lnTo>
                    <a:pt x="2285" y="1"/>
                  </a:lnTo>
                  <a:cubicBezTo>
                    <a:pt x="2349" y="1"/>
                    <a:pt x="2407" y="37"/>
                    <a:pt x="2436" y="94"/>
                  </a:cubicBezTo>
                  <a:lnTo>
                    <a:pt x="3097" y="1395"/>
                  </a:lnTo>
                  <a:cubicBezTo>
                    <a:pt x="3149" y="1497"/>
                    <a:pt x="3118" y="1622"/>
                    <a:pt x="3025" y="1689"/>
                  </a:cubicBezTo>
                  <a:cubicBezTo>
                    <a:pt x="2910" y="1771"/>
                    <a:pt x="2749" y="1732"/>
                    <a:pt x="2684" y="1607"/>
                  </a:cubicBezTo>
                  <a:lnTo>
                    <a:pt x="2237" y="742"/>
                  </a:lnTo>
                  <a:lnTo>
                    <a:pt x="2145" y="1623"/>
                  </a:lnTo>
                  <a:lnTo>
                    <a:pt x="2362" y="3469"/>
                  </a:lnTo>
                  <a:cubicBezTo>
                    <a:pt x="2382" y="3646"/>
                    <a:pt x="2244" y="3801"/>
                    <a:pt x="2066" y="3801"/>
                  </a:cubicBezTo>
                  <a:lnTo>
                    <a:pt x="2065" y="3801"/>
                  </a:lnTo>
                  <a:cubicBezTo>
                    <a:pt x="1915" y="3801"/>
                    <a:pt x="1788" y="3689"/>
                    <a:pt x="1770" y="3540"/>
                  </a:cubicBezTo>
                  <a:lnTo>
                    <a:pt x="1588" y="2063"/>
                  </a:lnTo>
                  <a:lnTo>
                    <a:pt x="1412" y="3540"/>
                  </a:lnTo>
                  <a:cubicBezTo>
                    <a:pt x="1394" y="3690"/>
                    <a:pt x="1267" y="3803"/>
                    <a:pt x="1116" y="3803"/>
                  </a:cubicBezTo>
                  <a:cubicBezTo>
                    <a:pt x="938" y="3803"/>
                    <a:pt x="800" y="3648"/>
                    <a:pt x="820" y="3472"/>
                  </a:cubicBezTo>
                  <a:lnTo>
                    <a:pt x="1028" y="1628"/>
                  </a:lnTo>
                  <a:lnTo>
                    <a:pt x="930" y="748"/>
                  </a:lnTo>
                  <a:lnTo>
                    <a:pt x="468" y="1656"/>
                  </a:lnTo>
                  <a:cubicBezTo>
                    <a:pt x="411" y="1767"/>
                    <a:pt x="278" y="1813"/>
                    <a:pt x="165" y="1760"/>
                  </a:cubicBezTo>
                  <a:cubicBezTo>
                    <a:pt x="49" y="1706"/>
                    <a:pt x="0" y="1566"/>
                    <a:pt x="57" y="14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6"/>
            <p:cNvSpPr>
              <a:spLocks/>
            </p:cNvSpPr>
            <p:nvPr userDrawn="1"/>
          </p:nvSpPr>
          <p:spPr bwMode="auto">
            <a:xfrm>
              <a:off x="3702050" y="2397125"/>
              <a:ext cx="454025" cy="449263"/>
            </a:xfrm>
            <a:custGeom>
              <a:avLst/>
              <a:gdLst>
                <a:gd name="T0" fmla="*/ 1241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1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1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1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1" y="0"/>
                    <a:pt x="1240" y="276"/>
                    <a:pt x="1241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9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781802" y="1371600"/>
            <a:ext cx="4229100" cy="91440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grpSp>
        <p:nvGrpSpPr>
          <p:cNvPr id="134" name="Группа 133"/>
          <p:cNvGrpSpPr/>
          <p:nvPr userDrawn="1"/>
        </p:nvGrpSpPr>
        <p:grpSpPr>
          <a:xfrm flipH="1">
            <a:off x="9747066" y="2743200"/>
            <a:ext cx="552450" cy="914400"/>
            <a:chOff x="3352800" y="2397125"/>
            <a:chExt cx="1150938" cy="1905001"/>
          </a:xfrm>
          <a:solidFill>
            <a:schemeClr val="tx1">
              <a:alpha val="10000"/>
            </a:schemeClr>
          </a:solidFill>
        </p:grpSpPr>
        <p:sp>
          <p:nvSpPr>
            <p:cNvPr id="135" name="Freeform 5"/>
            <p:cNvSpPr>
              <a:spLocks/>
            </p:cNvSpPr>
            <p:nvPr userDrawn="1"/>
          </p:nvSpPr>
          <p:spPr bwMode="auto">
            <a:xfrm>
              <a:off x="3352800" y="2925763"/>
              <a:ext cx="1150938" cy="1376363"/>
            </a:xfrm>
            <a:custGeom>
              <a:avLst/>
              <a:gdLst>
                <a:gd name="T0" fmla="*/ 57 w 3149"/>
                <a:gd name="T1" fmla="*/ 1451 h 3803"/>
                <a:gd name="T2" fmla="*/ 723 w 3149"/>
                <a:gd name="T3" fmla="*/ 94 h 3803"/>
                <a:gd name="T4" fmla="*/ 875 w 3149"/>
                <a:gd name="T5" fmla="*/ 0 h 3803"/>
                <a:gd name="T6" fmla="*/ 2285 w 3149"/>
                <a:gd name="T7" fmla="*/ 1 h 3803"/>
                <a:gd name="T8" fmla="*/ 2436 w 3149"/>
                <a:gd name="T9" fmla="*/ 94 h 3803"/>
                <a:gd name="T10" fmla="*/ 3097 w 3149"/>
                <a:gd name="T11" fmla="*/ 1395 h 3803"/>
                <a:gd name="T12" fmla="*/ 3025 w 3149"/>
                <a:gd name="T13" fmla="*/ 1689 h 3803"/>
                <a:gd name="T14" fmla="*/ 2684 w 3149"/>
                <a:gd name="T15" fmla="*/ 1607 h 3803"/>
                <a:gd name="T16" fmla="*/ 2237 w 3149"/>
                <a:gd name="T17" fmla="*/ 742 h 3803"/>
                <a:gd name="T18" fmla="*/ 2145 w 3149"/>
                <a:gd name="T19" fmla="*/ 1623 h 3803"/>
                <a:gd name="T20" fmla="*/ 2362 w 3149"/>
                <a:gd name="T21" fmla="*/ 3469 h 3803"/>
                <a:gd name="T22" fmla="*/ 2066 w 3149"/>
                <a:gd name="T23" fmla="*/ 3801 h 3803"/>
                <a:gd name="T24" fmla="*/ 2065 w 3149"/>
                <a:gd name="T25" fmla="*/ 3801 h 3803"/>
                <a:gd name="T26" fmla="*/ 1770 w 3149"/>
                <a:gd name="T27" fmla="*/ 3540 h 3803"/>
                <a:gd name="T28" fmla="*/ 1588 w 3149"/>
                <a:gd name="T29" fmla="*/ 2063 h 3803"/>
                <a:gd name="T30" fmla="*/ 1412 w 3149"/>
                <a:gd name="T31" fmla="*/ 3540 h 3803"/>
                <a:gd name="T32" fmla="*/ 1116 w 3149"/>
                <a:gd name="T33" fmla="*/ 3803 h 3803"/>
                <a:gd name="T34" fmla="*/ 820 w 3149"/>
                <a:gd name="T35" fmla="*/ 3472 h 3803"/>
                <a:gd name="T36" fmla="*/ 1028 w 3149"/>
                <a:gd name="T37" fmla="*/ 1628 h 3803"/>
                <a:gd name="T38" fmla="*/ 930 w 3149"/>
                <a:gd name="T39" fmla="*/ 748 h 3803"/>
                <a:gd name="T40" fmla="*/ 468 w 3149"/>
                <a:gd name="T41" fmla="*/ 1656 h 3803"/>
                <a:gd name="T42" fmla="*/ 165 w 3149"/>
                <a:gd name="T43" fmla="*/ 1760 h 3803"/>
                <a:gd name="T44" fmla="*/ 57 w 3149"/>
                <a:gd name="T45" fmla="*/ 1451 h 3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9" h="3803">
                  <a:moveTo>
                    <a:pt x="57" y="1451"/>
                  </a:moveTo>
                  <a:lnTo>
                    <a:pt x="723" y="94"/>
                  </a:lnTo>
                  <a:cubicBezTo>
                    <a:pt x="751" y="36"/>
                    <a:pt x="810" y="0"/>
                    <a:pt x="875" y="0"/>
                  </a:cubicBezTo>
                  <a:lnTo>
                    <a:pt x="2285" y="1"/>
                  </a:lnTo>
                  <a:cubicBezTo>
                    <a:pt x="2349" y="1"/>
                    <a:pt x="2407" y="37"/>
                    <a:pt x="2436" y="94"/>
                  </a:cubicBezTo>
                  <a:lnTo>
                    <a:pt x="3097" y="1395"/>
                  </a:lnTo>
                  <a:cubicBezTo>
                    <a:pt x="3149" y="1497"/>
                    <a:pt x="3118" y="1622"/>
                    <a:pt x="3025" y="1689"/>
                  </a:cubicBezTo>
                  <a:cubicBezTo>
                    <a:pt x="2910" y="1771"/>
                    <a:pt x="2749" y="1732"/>
                    <a:pt x="2684" y="1607"/>
                  </a:cubicBezTo>
                  <a:lnTo>
                    <a:pt x="2237" y="742"/>
                  </a:lnTo>
                  <a:lnTo>
                    <a:pt x="2145" y="1623"/>
                  </a:lnTo>
                  <a:lnTo>
                    <a:pt x="2362" y="3469"/>
                  </a:lnTo>
                  <a:cubicBezTo>
                    <a:pt x="2382" y="3646"/>
                    <a:pt x="2244" y="3801"/>
                    <a:pt x="2066" y="3801"/>
                  </a:cubicBezTo>
                  <a:lnTo>
                    <a:pt x="2065" y="3801"/>
                  </a:lnTo>
                  <a:cubicBezTo>
                    <a:pt x="1915" y="3801"/>
                    <a:pt x="1788" y="3689"/>
                    <a:pt x="1770" y="3540"/>
                  </a:cubicBezTo>
                  <a:lnTo>
                    <a:pt x="1588" y="2063"/>
                  </a:lnTo>
                  <a:lnTo>
                    <a:pt x="1412" y="3540"/>
                  </a:lnTo>
                  <a:cubicBezTo>
                    <a:pt x="1394" y="3690"/>
                    <a:pt x="1267" y="3803"/>
                    <a:pt x="1116" y="3803"/>
                  </a:cubicBezTo>
                  <a:cubicBezTo>
                    <a:pt x="938" y="3803"/>
                    <a:pt x="800" y="3648"/>
                    <a:pt x="820" y="3472"/>
                  </a:cubicBezTo>
                  <a:lnTo>
                    <a:pt x="1028" y="1628"/>
                  </a:lnTo>
                  <a:lnTo>
                    <a:pt x="930" y="748"/>
                  </a:lnTo>
                  <a:lnTo>
                    <a:pt x="468" y="1656"/>
                  </a:lnTo>
                  <a:cubicBezTo>
                    <a:pt x="411" y="1767"/>
                    <a:pt x="278" y="1813"/>
                    <a:pt x="165" y="1760"/>
                  </a:cubicBezTo>
                  <a:cubicBezTo>
                    <a:pt x="49" y="1706"/>
                    <a:pt x="0" y="1566"/>
                    <a:pt x="57" y="14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6" name="Freeform 6"/>
            <p:cNvSpPr>
              <a:spLocks/>
            </p:cNvSpPr>
            <p:nvPr userDrawn="1"/>
          </p:nvSpPr>
          <p:spPr bwMode="auto">
            <a:xfrm>
              <a:off x="3702050" y="2397125"/>
              <a:ext cx="454025" cy="449263"/>
            </a:xfrm>
            <a:custGeom>
              <a:avLst/>
              <a:gdLst>
                <a:gd name="T0" fmla="*/ 1241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1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1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1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1" y="0"/>
                    <a:pt x="1240" y="276"/>
                    <a:pt x="1241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37" name="Группа 136"/>
          <p:cNvGrpSpPr/>
          <p:nvPr userDrawn="1"/>
        </p:nvGrpSpPr>
        <p:grpSpPr>
          <a:xfrm flipH="1">
            <a:off x="9033126" y="2743200"/>
            <a:ext cx="552450" cy="914400"/>
            <a:chOff x="3352800" y="2397125"/>
            <a:chExt cx="1150938" cy="1905001"/>
          </a:xfrm>
          <a:solidFill>
            <a:schemeClr val="tx1">
              <a:alpha val="10000"/>
            </a:schemeClr>
          </a:solidFill>
        </p:grpSpPr>
        <p:sp>
          <p:nvSpPr>
            <p:cNvPr id="138" name="Freeform 5"/>
            <p:cNvSpPr>
              <a:spLocks/>
            </p:cNvSpPr>
            <p:nvPr userDrawn="1"/>
          </p:nvSpPr>
          <p:spPr bwMode="auto">
            <a:xfrm>
              <a:off x="3352800" y="2925763"/>
              <a:ext cx="1150938" cy="1376363"/>
            </a:xfrm>
            <a:custGeom>
              <a:avLst/>
              <a:gdLst>
                <a:gd name="T0" fmla="*/ 57 w 3149"/>
                <a:gd name="T1" fmla="*/ 1451 h 3803"/>
                <a:gd name="T2" fmla="*/ 723 w 3149"/>
                <a:gd name="T3" fmla="*/ 94 h 3803"/>
                <a:gd name="T4" fmla="*/ 875 w 3149"/>
                <a:gd name="T5" fmla="*/ 0 h 3803"/>
                <a:gd name="T6" fmla="*/ 2285 w 3149"/>
                <a:gd name="T7" fmla="*/ 1 h 3803"/>
                <a:gd name="T8" fmla="*/ 2436 w 3149"/>
                <a:gd name="T9" fmla="*/ 94 h 3803"/>
                <a:gd name="T10" fmla="*/ 3097 w 3149"/>
                <a:gd name="T11" fmla="*/ 1395 h 3803"/>
                <a:gd name="T12" fmla="*/ 3025 w 3149"/>
                <a:gd name="T13" fmla="*/ 1689 h 3803"/>
                <a:gd name="T14" fmla="*/ 2684 w 3149"/>
                <a:gd name="T15" fmla="*/ 1607 h 3803"/>
                <a:gd name="T16" fmla="*/ 2237 w 3149"/>
                <a:gd name="T17" fmla="*/ 742 h 3803"/>
                <a:gd name="T18" fmla="*/ 2145 w 3149"/>
                <a:gd name="T19" fmla="*/ 1623 h 3803"/>
                <a:gd name="T20" fmla="*/ 2362 w 3149"/>
                <a:gd name="T21" fmla="*/ 3469 h 3803"/>
                <a:gd name="T22" fmla="*/ 2066 w 3149"/>
                <a:gd name="T23" fmla="*/ 3801 h 3803"/>
                <a:gd name="T24" fmla="*/ 2065 w 3149"/>
                <a:gd name="T25" fmla="*/ 3801 h 3803"/>
                <a:gd name="T26" fmla="*/ 1770 w 3149"/>
                <a:gd name="T27" fmla="*/ 3540 h 3803"/>
                <a:gd name="T28" fmla="*/ 1588 w 3149"/>
                <a:gd name="T29" fmla="*/ 2063 h 3803"/>
                <a:gd name="T30" fmla="*/ 1412 w 3149"/>
                <a:gd name="T31" fmla="*/ 3540 h 3803"/>
                <a:gd name="T32" fmla="*/ 1116 w 3149"/>
                <a:gd name="T33" fmla="*/ 3803 h 3803"/>
                <a:gd name="T34" fmla="*/ 820 w 3149"/>
                <a:gd name="T35" fmla="*/ 3472 h 3803"/>
                <a:gd name="T36" fmla="*/ 1028 w 3149"/>
                <a:gd name="T37" fmla="*/ 1628 h 3803"/>
                <a:gd name="T38" fmla="*/ 930 w 3149"/>
                <a:gd name="T39" fmla="*/ 748 h 3803"/>
                <a:gd name="T40" fmla="*/ 468 w 3149"/>
                <a:gd name="T41" fmla="*/ 1656 h 3803"/>
                <a:gd name="T42" fmla="*/ 165 w 3149"/>
                <a:gd name="T43" fmla="*/ 1760 h 3803"/>
                <a:gd name="T44" fmla="*/ 57 w 3149"/>
                <a:gd name="T45" fmla="*/ 1451 h 3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9" h="3803">
                  <a:moveTo>
                    <a:pt x="57" y="1451"/>
                  </a:moveTo>
                  <a:lnTo>
                    <a:pt x="723" y="94"/>
                  </a:lnTo>
                  <a:cubicBezTo>
                    <a:pt x="751" y="36"/>
                    <a:pt x="810" y="0"/>
                    <a:pt x="875" y="0"/>
                  </a:cubicBezTo>
                  <a:lnTo>
                    <a:pt x="2285" y="1"/>
                  </a:lnTo>
                  <a:cubicBezTo>
                    <a:pt x="2349" y="1"/>
                    <a:pt x="2407" y="37"/>
                    <a:pt x="2436" y="94"/>
                  </a:cubicBezTo>
                  <a:lnTo>
                    <a:pt x="3097" y="1395"/>
                  </a:lnTo>
                  <a:cubicBezTo>
                    <a:pt x="3149" y="1497"/>
                    <a:pt x="3118" y="1622"/>
                    <a:pt x="3025" y="1689"/>
                  </a:cubicBezTo>
                  <a:cubicBezTo>
                    <a:pt x="2910" y="1771"/>
                    <a:pt x="2749" y="1732"/>
                    <a:pt x="2684" y="1607"/>
                  </a:cubicBezTo>
                  <a:lnTo>
                    <a:pt x="2237" y="742"/>
                  </a:lnTo>
                  <a:lnTo>
                    <a:pt x="2145" y="1623"/>
                  </a:lnTo>
                  <a:lnTo>
                    <a:pt x="2362" y="3469"/>
                  </a:lnTo>
                  <a:cubicBezTo>
                    <a:pt x="2382" y="3646"/>
                    <a:pt x="2244" y="3801"/>
                    <a:pt x="2066" y="3801"/>
                  </a:cubicBezTo>
                  <a:lnTo>
                    <a:pt x="2065" y="3801"/>
                  </a:lnTo>
                  <a:cubicBezTo>
                    <a:pt x="1915" y="3801"/>
                    <a:pt x="1788" y="3689"/>
                    <a:pt x="1770" y="3540"/>
                  </a:cubicBezTo>
                  <a:lnTo>
                    <a:pt x="1588" y="2063"/>
                  </a:lnTo>
                  <a:lnTo>
                    <a:pt x="1412" y="3540"/>
                  </a:lnTo>
                  <a:cubicBezTo>
                    <a:pt x="1394" y="3690"/>
                    <a:pt x="1267" y="3803"/>
                    <a:pt x="1116" y="3803"/>
                  </a:cubicBezTo>
                  <a:cubicBezTo>
                    <a:pt x="938" y="3803"/>
                    <a:pt x="800" y="3648"/>
                    <a:pt x="820" y="3472"/>
                  </a:cubicBezTo>
                  <a:lnTo>
                    <a:pt x="1028" y="1628"/>
                  </a:lnTo>
                  <a:lnTo>
                    <a:pt x="930" y="748"/>
                  </a:lnTo>
                  <a:lnTo>
                    <a:pt x="468" y="1656"/>
                  </a:lnTo>
                  <a:cubicBezTo>
                    <a:pt x="411" y="1767"/>
                    <a:pt x="278" y="1813"/>
                    <a:pt x="165" y="1760"/>
                  </a:cubicBezTo>
                  <a:cubicBezTo>
                    <a:pt x="49" y="1706"/>
                    <a:pt x="0" y="1566"/>
                    <a:pt x="57" y="14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9" name="Freeform 6"/>
            <p:cNvSpPr>
              <a:spLocks/>
            </p:cNvSpPr>
            <p:nvPr userDrawn="1"/>
          </p:nvSpPr>
          <p:spPr bwMode="auto">
            <a:xfrm>
              <a:off x="3702050" y="2397125"/>
              <a:ext cx="454025" cy="449263"/>
            </a:xfrm>
            <a:custGeom>
              <a:avLst/>
              <a:gdLst>
                <a:gd name="T0" fmla="*/ 1241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1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1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1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1" y="0"/>
                    <a:pt x="1240" y="276"/>
                    <a:pt x="1241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40" name="Группа 139"/>
          <p:cNvGrpSpPr/>
          <p:nvPr userDrawn="1"/>
        </p:nvGrpSpPr>
        <p:grpSpPr>
          <a:xfrm flipH="1">
            <a:off x="8344070" y="2743200"/>
            <a:ext cx="552450" cy="914400"/>
            <a:chOff x="3352800" y="2397125"/>
            <a:chExt cx="1150938" cy="1905001"/>
          </a:xfrm>
          <a:solidFill>
            <a:schemeClr val="tx1">
              <a:alpha val="10000"/>
            </a:schemeClr>
          </a:solidFill>
        </p:grpSpPr>
        <p:sp>
          <p:nvSpPr>
            <p:cNvPr id="141" name="Freeform 5"/>
            <p:cNvSpPr>
              <a:spLocks/>
            </p:cNvSpPr>
            <p:nvPr userDrawn="1"/>
          </p:nvSpPr>
          <p:spPr bwMode="auto">
            <a:xfrm>
              <a:off x="3352800" y="2925763"/>
              <a:ext cx="1150938" cy="1376363"/>
            </a:xfrm>
            <a:custGeom>
              <a:avLst/>
              <a:gdLst>
                <a:gd name="T0" fmla="*/ 57 w 3149"/>
                <a:gd name="T1" fmla="*/ 1451 h 3803"/>
                <a:gd name="T2" fmla="*/ 723 w 3149"/>
                <a:gd name="T3" fmla="*/ 94 h 3803"/>
                <a:gd name="T4" fmla="*/ 875 w 3149"/>
                <a:gd name="T5" fmla="*/ 0 h 3803"/>
                <a:gd name="T6" fmla="*/ 2285 w 3149"/>
                <a:gd name="T7" fmla="*/ 1 h 3803"/>
                <a:gd name="T8" fmla="*/ 2436 w 3149"/>
                <a:gd name="T9" fmla="*/ 94 h 3803"/>
                <a:gd name="T10" fmla="*/ 3097 w 3149"/>
                <a:gd name="T11" fmla="*/ 1395 h 3803"/>
                <a:gd name="T12" fmla="*/ 3025 w 3149"/>
                <a:gd name="T13" fmla="*/ 1689 h 3803"/>
                <a:gd name="T14" fmla="*/ 2684 w 3149"/>
                <a:gd name="T15" fmla="*/ 1607 h 3803"/>
                <a:gd name="T16" fmla="*/ 2237 w 3149"/>
                <a:gd name="T17" fmla="*/ 742 h 3803"/>
                <a:gd name="T18" fmla="*/ 2145 w 3149"/>
                <a:gd name="T19" fmla="*/ 1623 h 3803"/>
                <a:gd name="T20" fmla="*/ 2362 w 3149"/>
                <a:gd name="T21" fmla="*/ 3469 h 3803"/>
                <a:gd name="T22" fmla="*/ 2066 w 3149"/>
                <a:gd name="T23" fmla="*/ 3801 h 3803"/>
                <a:gd name="T24" fmla="*/ 2065 w 3149"/>
                <a:gd name="T25" fmla="*/ 3801 h 3803"/>
                <a:gd name="T26" fmla="*/ 1770 w 3149"/>
                <a:gd name="T27" fmla="*/ 3540 h 3803"/>
                <a:gd name="T28" fmla="*/ 1588 w 3149"/>
                <a:gd name="T29" fmla="*/ 2063 h 3803"/>
                <a:gd name="T30" fmla="*/ 1412 w 3149"/>
                <a:gd name="T31" fmla="*/ 3540 h 3803"/>
                <a:gd name="T32" fmla="*/ 1116 w 3149"/>
                <a:gd name="T33" fmla="*/ 3803 h 3803"/>
                <a:gd name="T34" fmla="*/ 820 w 3149"/>
                <a:gd name="T35" fmla="*/ 3472 h 3803"/>
                <a:gd name="T36" fmla="*/ 1028 w 3149"/>
                <a:gd name="T37" fmla="*/ 1628 h 3803"/>
                <a:gd name="T38" fmla="*/ 930 w 3149"/>
                <a:gd name="T39" fmla="*/ 748 h 3803"/>
                <a:gd name="T40" fmla="*/ 468 w 3149"/>
                <a:gd name="T41" fmla="*/ 1656 h 3803"/>
                <a:gd name="T42" fmla="*/ 165 w 3149"/>
                <a:gd name="T43" fmla="*/ 1760 h 3803"/>
                <a:gd name="T44" fmla="*/ 57 w 3149"/>
                <a:gd name="T45" fmla="*/ 1451 h 3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9" h="3803">
                  <a:moveTo>
                    <a:pt x="57" y="1451"/>
                  </a:moveTo>
                  <a:lnTo>
                    <a:pt x="723" y="94"/>
                  </a:lnTo>
                  <a:cubicBezTo>
                    <a:pt x="751" y="36"/>
                    <a:pt x="810" y="0"/>
                    <a:pt x="875" y="0"/>
                  </a:cubicBezTo>
                  <a:lnTo>
                    <a:pt x="2285" y="1"/>
                  </a:lnTo>
                  <a:cubicBezTo>
                    <a:pt x="2349" y="1"/>
                    <a:pt x="2407" y="37"/>
                    <a:pt x="2436" y="94"/>
                  </a:cubicBezTo>
                  <a:lnTo>
                    <a:pt x="3097" y="1395"/>
                  </a:lnTo>
                  <a:cubicBezTo>
                    <a:pt x="3149" y="1497"/>
                    <a:pt x="3118" y="1622"/>
                    <a:pt x="3025" y="1689"/>
                  </a:cubicBezTo>
                  <a:cubicBezTo>
                    <a:pt x="2910" y="1771"/>
                    <a:pt x="2749" y="1732"/>
                    <a:pt x="2684" y="1607"/>
                  </a:cubicBezTo>
                  <a:lnTo>
                    <a:pt x="2237" y="742"/>
                  </a:lnTo>
                  <a:lnTo>
                    <a:pt x="2145" y="1623"/>
                  </a:lnTo>
                  <a:lnTo>
                    <a:pt x="2362" y="3469"/>
                  </a:lnTo>
                  <a:cubicBezTo>
                    <a:pt x="2382" y="3646"/>
                    <a:pt x="2244" y="3801"/>
                    <a:pt x="2066" y="3801"/>
                  </a:cubicBezTo>
                  <a:lnTo>
                    <a:pt x="2065" y="3801"/>
                  </a:lnTo>
                  <a:cubicBezTo>
                    <a:pt x="1915" y="3801"/>
                    <a:pt x="1788" y="3689"/>
                    <a:pt x="1770" y="3540"/>
                  </a:cubicBezTo>
                  <a:lnTo>
                    <a:pt x="1588" y="2063"/>
                  </a:lnTo>
                  <a:lnTo>
                    <a:pt x="1412" y="3540"/>
                  </a:lnTo>
                  <a:cubicBezTo>
                    <a:pt x="1394" y="3690"/>
                    <a:pt x="1267" y="3803"/>
                    <a:pt x="1116" y="3803"/>
                  </a:cubicBezTo>
                  <a:cubicBezTo>
                    <a:pt x="938" y="3803"/>
                    <a:pt x="800" y="3648"/>
                    <a:pt x="820" y="3472"/>
                  </a:cubicBezTo>
                  <a:lnTo>
                    <a:pt x="1028" y="1628"/>
                  </a:lnTo>
                  <a:lnTo>
                    <a:pt x="930" y="748"/>
                  </a:lnTo>
                  <a:lnTo>
                    <a:pt x="468" y="1656"/>
                  </a:lnTo>
                  <a:cubicBezTo>
                    <a:pt x="411" y="1767"/>
                    <a:pt x="278" y="1813"/>
                    <a:pt x="165" y="1760"/>
                  </a:cubicBezTo>
                  <a:cubicBezTo>
                    <a:pt x="49" y="1706"/>
                    <a:pt x="0" y="1566"/>
                    <a:pt x="57" y="14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2" name="Freeform 6"/>
            <p:cNvSpPr>
              <a:spLocks/>
            </p:cNvSpPr>
            <p:nvPr userDrawn="1"/>
          </p:nvSpPr>
          <p:spPr bwMode="auto">
            <a:xfrm>
              <a:off x="3702050" y="2397125"/>
              <a:ext cx="454025" cy="449263"/>
            </a:xfrm>
            <a:custGeom>
              <a:avLst/>
              <a:gdLst>
                <a:gd name="T0" fmla="*/ 1241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1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1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1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1" y="0"/>
                    <a:pt x="1240" y="276"/>
                    <a:pt x="1241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43" name="Группа 142"/>
          <p:cNvGrpSpPr/>
          <p:nvPr userDrawn="1"/>
        </p:nvGrpSpPr>
        <p:grpSpPr>
          <a:xfrm flipH="1">
            <a:off x="7616950" y="2743200"/>
            <a:ext cx="552450" cy="914400"/>
            <a:chOff x="3352800" y="2397125"/>
            <a:chExt cx="1150938" cy="1905001"/>
          </a:xfrm>
          <a:solidFill>
            <a:schemeClr val="tx1">
              <a:alpha val="10000"/>
            </a:schemeClr>
          </a:solidFill>
        </p:grpSpPr>
        <p:sp>
          <p:nvSpPr>
            <p:cNvPr id="144" name="Freeform 5"/>
            <p:cNvSpPr>
              <a:spLocks/>
            </p:cNvSpPr>
            <p:nvPr userDrawn="1"/>
          </p:nvSpPr>
          <p:spPr bwMode="auto">
            <a:xfrm>
              <a:off x="3352800" y="2925763"/>
              <a:ext cx="1150938" cy="1376363"/>
            </a:xfrm>
            <a:custGeom>
              <a:avLst/>
              <a:gdLst>
                <a:gd name="T0" fmla="*/ 57 w 3149"/>
                <a:gd name="T1" fmla="*/ 1451 h 3803"/>
                <a:gd name="T2" fmla="*/ 723 w 3149"/>
                <a:gd name="T3" fmla="*/ 94 h 3803"/>
                <a:gd name="T4" fmla="*/ 875 w 3149"/>
                <a:gd name="T5" fmla="*/ 0 h 3803"/>
                <a:gd name="T6" fmla="*/ 2285 w 3149"/>
                <a:gd name="T7" fmla="*/ 1 h 3803"/>
                <a:gd name="T8" fmla="*/ 2436 w 3149"/>
                <a:gd name="T9" fmla="*/ 94 h 3803"/>
                <a:gd name="T10" fmla="*/ 3097 w 3149"/>
                <a:gd name="T11" fmla="*/ 1395 h 3803"/>
                <a:gd name="T12" fmla="*/ 3025 w 3149"/>
                <a:gd name="T13" fmla="*/ 1689 h 3803"/>
                <a:gd name="T14" fmla="*/ 2684 w 3149"/>
                <a:gd name="T15" fmla="*/ 1607 h 3803"/>
                <a:gd name="T16" fmla="*/ 2237 w 3149"/>
                <a:gd name="T17" fmla="*/ 742 h 3803"/>
                <a:gd name="T18" fmla="*/ 2145 w 3149"/>
                <a:gd name="T19" fmla="*/ 1623 h 3803"/>
                <a:gd name="T20" fmla="*/ 2362 w 3149"/>
                <a:gd name="T21" fmla="*/ 3469 h 3803"/>
                <a:gd name="T22" fmla="*/ 2066 w 3149"/>
                <a:gd name="T23" fmla="*/ 3801 h 3803"/>
                <a:gd name="T24" fmla="*/ 2065 w 3149"/>
                <a:gd name="T25" fmla="*/ 3801 h 3803"/>
                <a:gd name="T26" fmla="*/ 1770 w 3149"/>
                <a:gd name="T27" fmla="*/ 3540 h 3803"/>
                <a:gd name="T28" fmla="*/ 1588 w 3149"/>
                <a:gd name="T29" fmla="*/ 2063 h 3803"/>
                <a:gd name="T30" fmla="*/ 1412 w 3149"/>
                <a:gd name="T31" fmla="*/ 3540 h 3803"/>
                <a:gd name="T32" fmla="*/ 1116 w 3149"/>
                <a:gd name="T33" fmla="*/ 3803 h 3803"/>
                <a:gd name="T34" fmla="*/ 820 w 3149"/>
                <a:gd name="T35" fmla="*/ 3472 h 3803"/>
                <a:gd name="T36" fmla="*/ 1028 w 3149"/>
                <a:gd name="T37" fmla="*/ 1628 h 3803"/>
                <a:gd name="T38" fmla="*/ 930 w 3149"/>
                <a:gd name="T39" fmla="*/ 748 h 3803"/>
                <a:gd name="T40" fmla="*/ 468 w 3149"/>
                <a:gd name="T41" fmla="*/ 1656 h 3803"/>
                <a:gd name="T42" fmla="*/ 165 w 3149"/>
                <a:gd name="T43" fmla="*/ 1760 h 3803"/>
                <a:gd name="T44" fmla="*/ 57 w 3149"/>
                <a:gd name="T45" fmla="*/ 1451 h 3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9" h="3803">
                  <a:moveTo>
                    <a:pt x="57" y="1451"/>
                  </a:moveTo>
                  <a:lnTo>
                    <a:pt x="723" y="94"/>
                  </a:lnTo>
                  <a:cubicBezTo>
                    <a:pt x="751" y="36"/>
                    <a:pt x="810" y="0"/>
                    <a:pt x="875" y="0"/>
                  </a:cubicBezTo>
                  <a:lnTo>
                    <a:pt x="2285" y="1"/>
                  </a:lnTo>
                  <a:cubicBezTo>
                    <a:pt x="2349" y="1"/>
                    <a:pt x="2407" y="37"/>
                    <a:pt x="2436" y="94"/>
                  </a:cubicBezTo>
                  <a:lnTo>
                    <a:pt x="3097" y="1395"/>
                  </a:lnTo>
                  <a:cubicBezTo>
                    <a:pt x="3149" y="1497"/>
                    <a:pt x="3118" y="1622"/>
                    <a:pt x="3025" y="1689"/>
                  </a:cubicBezTo>
                  <a:cubicBezTo>
                    <a:pt x="2910" y="1771"/>
                    <a:pt x="2749" y="1732"/>
                    <a:pt x="2684" y="1607"/>
                  </a:cubicBezTo>
                  <a:lnTo>
                    <a:pt x="2237" y="742"/>
                  </a:lnTo>
                  <a:lnTo>
                    <a:pt x="2145" y="1623"/>
                  </a:lnTo>
                  <a:lnTo>
                    <a:pt x="2362" y="3469"/>
                  </a:lnTo>
                  <a:cubicBezTo>
                    <a:pt x="2382" y="3646"/>
                    <a:pt x="2244" y="3801"/>
                    <a:pt x="2066" y="3801"/>
                  </a:cubicBezTo>
                  <a:lnTo>
                    <a:pt x="2065" y="3801"/>
                  </a:lnTo>
                  <a:cubicBezTo>
                    <a:pt x="1915" y="3801"/>
                    <a:pt x="1788" y="3689"/>
                    <a:pt x="1770" y="3540"/>
                  </a:cubicBezTo>
                  <a:lnTo>
                    <a:pt x="1588" y="2063"/>
                  </a:lnTo>
                  <a:lnTo>
                    <a:pt x="1412" y="3540"/>
                  </a:lnTo>
                  <a:cubicBezTo>
                    <a:pt x="1394" y="3690"/>
                    <a:pt x="1267" y="3803"/>
                    <a:pt x="1116" y="3803"/>
                  </a:cubicBezTo>
                  <a:cubicBezTo>
                    <a:pt x="938" y="3803"/>
                    <a:pt x="800" y="3648"/>
                    <a:pt x="820" y="3472"/>
                  </a:cubicBezTo>
                  <a:lnTo>
                    <a:pt x="1028" y="1628"/>
                  </a:lnTo>
                  <a:lnTo>
                    <a:pt x="930" y="748"/>
                  </a:lnTo>
                  <a:lnTo>
                    <a:pt x="468" y="1656"/>
                  </a:lnTo>
                  <a:cubicBezTo>
                    <a:pt x="411" y="1767"/>
                    <a:pt x="278" y="1813"/>
                    <a:pt x="165" y="1760"/>
                  </a:cubicBezTo>
                  <a:cubicBezTo>
                    <a:pt x="49" y="1706"/>
                    <a:pt x="0" y="1566"/>
                    <a:pt x="57" y="14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5" name="Freeform 6"/>
            <p:cNvSpPr>
              <a:spLocks/>
            </p:cNvSpPr>
            <p:nvPr userDrawn="1"/>
          </p:nvSpPr>
          <p:spPr bwMode="auto">
            <a:xfrm>
              <a:off x="3702050" y="2397125"/>
              <a:ext cx="454025" cy="449263"/>
            </a:xfrm>
            <a:custGeom>
              <a:avLst/>
              <a:gdLst>
                <a:gd name="T0" fmla="*/ 1241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1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1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1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1" y="0"/>
                    <a:pt x="1240" y="276"/>
                    <a:pt x="1241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46" name="Группа 145"/>
          <p:cNvGrpSpPr/>
          <p:nvPr userDrawn="1"/>
        </p:nvGrpSpPr>
        <p:grpSpPr>
          <a:xfrm flipH="1">
            <a:off x="6937601" y="2743200"/>
            <a:ext cx="552450" cy="914400"/>
            <a:chOff x="3352800" y="2397125"/>
            <a:chExt cx="1150938" cy="1905001"/>
          </a:xfrm>
          <a:solidFill>
            <a:schemeClr val="tx1">
              <a:alpha val="10000"/>
            </a:schemeClr>
          </a:solidFill>
        </p:grpSpPr>
        <p:sp>
          <p:nvSpPr>
            <p:cNvPr id="147" name="Freeform 5"/>
            <p:cNvSpPr>
              <a:spLocks/>
            </p:cNvSpPr>
            <p:nvPr userDrawn="1"/>
          </p:nvSpPr>
          <p:spPr bwMode="auto">
            <a:xfrm>
              <a:off x="3352800" y="2925763"/>
              <a:ext cx="1150938" cy="1376363"/>
            </a:xfrm>
            <a:custGeom>
              <a:avLst/>
              <a:gdLst>
                <a:gd name="T0" fmla="*/ 57 w 3149"/>
                <a:gd name="T1" fmla="*/ 1451 h 3803"/>
                <a:gd name="T2" fmla="*/ 723 w 3149"/>
                <a:gd name="T3" fmla="*/ 94 h 3803"/>
                <a:gd name="T4" fmla="*/ 875 w 3149"/>
                <a:gd name="T5" fmla="*/ 0 h 3803"/>
                <a:gd name="T6" fmla="*/ 2285 w 3149"/>
                <a:gd name="T7" fmla="*/ 1 h 3803"/>
                <a:gd name="T8" fmla="*/ 2436 w 3149"/>
                <a:gd name="T9" fmla="*/ 94 h 3803"/>
                <a:gd name="T10" fmla="*/ 3097 w 3149"/>
                <a:gd name="T11" fmla="*/ 1395 h 3803"/>
                <a:gd name="T12" fmla="*/ 3025 w 3149"/>
                <a:gd name="T13" fmla="*/ 1689 h 3803"/>
                <a:gd name="T14" fmla="*/ 2684 w 3149"/>
                <a:gd name="T15" fmla="*/ 1607 h 3803"/>
                <a:gd name="T16" fmla="*/ 2237 w 3149"/>
                <a:gd name="T17" fmla="*/ 742 h 3803"/>
                <a:gd name="T18" fmla="*/ 2145 w 3149"/>
                <a:gd name="T19" fmla="*/ 1623 h 3803"/>
                <a:gd name="T20" fmla="*/ 2362 w 3149"/>
                <a:gd name="T21" fmla="*/ 3469 h 3803"/>
                <a:gd name="T22" fmla="*/ 2066 w 3149"/>
                <a:gd name="T23" fmla="*/ 3801 h 3803"/>
                <a:gd name="T24" fmla="*/ 2065 w 3149"/>
                <a:gd name="T25" fmla="*/ 3801 h 3803"/>
                <a:gd name="T26" fmla="*/ 1770 w 3149"/>
                <a:gd name="T27" fmla="*/ 3540 h 3803"/>
                <a:gd name="T28" fmla="*/ 1588 w 3149"/>
                <a:gd name="T29" fmla="*/ 2063 h 3803"/>
                <a:gd name="T30" fmla="*/ 1412 w 3149"/>
                <a:gd name="T31" fmla="*/ 3540 h 3803"/>
                <a:gd name="T32" fmla="*/ 1116 w 3149"/>
                <a:gd name="T33" fmla="*/ 3803 h 3803"/>
                <a:gd name="T34" fmla="*/ 820 w 3149"/>
                <a:gd name="T35" fmla="*/ 3472 h 3803"/>
                <a:gd name="T36" fmla="*/ 1028 w 3149"/>
                <a:gd name="T37" fmla="*/ 1628 h 3803"/>
                <a:gd name="T38" fmla="*/ 930 w 3149"/>
                <a:gd name="T39" fmla="*/ 748 h 3803"/>
                <a:gd name="T40" fmla="*/ 468 w 3149"/>
                <a:gd name="T41" fmla="*/ 1656 h 3803"/>
                <a:gd name="T42" fmla="*/ 165 w 3149"/>
                <a:gd name="T43" fmla="*/ 1760 h 3803"/>
                <a:gd name="T44" fmla="*/ 57 w 3149"/>
                <a:gd name="T45" fmla="*/ 1451 h 3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9" h="3803">
                  <a:moveTo>
                    <a:pt x="57" y="1451"/>
                  </a:moveTo>
                  <a:lnTo>
                    <a:pt x="723" y="94"/>
                  </a:lnTo>
                  <a:cubicBezTo>
                    <a:pt x="751" y="36"/>
                    <a:pt x="810" y="0"/>
                    <a:pt x="875" y="0"/>
                  </a:cubicBezTo>
                  <a:lnTo>
                    <a:pt x="2285" y="1"/>
                  </a:lnTo>
                  <a:cubicBezTo>
                    <a:pt x="2349" y="1"/>
                    <a:pt x="2407" y="37"/>
                    <a:pt x="2436" y="94"/>
                  </a:cubicBezTo>
                  <a:lnTo>
                    <a:pt x="3097" y="1395"/>
                  </a:lnTo>
                  <a:cubicBezTo>
                    <a:pt x="3149" y="1497"/>
                    <a:pt x="3118" y="1622"/>
                    <a:pt x="3025" y="1689"/>
                  </a:cubicBezTo>
                  <a:cubicBezTo>
                    <a:pt x="2910" y="1771"/>
                    <a:pt x="2749" y="1732"/>
                    <a:pt x="2684" y="1607"/>
                  </a:cubicBezTo>
                  <a:lnTo>
                    <a:pt x="2237" y="742"/>
                  </a:lnTo>
                  <a:lnTo>
                    <a:pt x="2145" y="1623"/>
                  </a:lnTo>
                  <a:lnTo>
                    <a:pt x="2362" y="3469"/>
                  </a:lnTo>
                  <a:cubicBezTo>
                    <a:pt x="2382" y="3646"/>
                    <a:pt x="2244" y="3801"/>
                    <a:pt x="2066" y="3801"/>
                  </a:cubicBezTo>
                  <a:lnTo>
                    <a:pt x="2065" y="3801"/>
                  </a:lnTo>
                  <a:cubicBezTo>
                    <a:pt x="1915" y="3801"/>
                    <a:pt x="1788" y="3689"/>
                    <a:pt x="1770" y="3540"/>
                  </a:cubicBezTo>
                  <a:lnTo>
                    <a:pt x="1588" y="2063"/>
                  </a:lnTo>
                  <a:lnTo>
                    <a:pt x="1412" y="3540"/>
                  </a:lnTo>
                  <a:cubicBezTo>
                    <a:pt x="1394" y="3690"/>
                    <a:pt x="1267" y="3803"/>
                    <a:pt x="1116" y="3803"/>
                  </a:cubicBezTo>
                  <a:cubicBezTo>
                    <a:pt x="938" y="3803"/>
                    <a:pt x="800" y="3648"/>
                    <a:pt x="820" y="3472"/>
                  </a:cubicBezTo>
                  <a:lnTo>
                    <a:pt x="1028" y="1628"/>
                  </a:lnTo>
                  <a:lnTo>
                    <a:pt x="930" y="748"/>
                  </a:lnTo>
                  <a:lnTo>
                    <a:pt x="468" y="1656"/>
                  </a:lnTo>
                  <a:cubicBezTo>
                    <a:pt x="411" y="1767"/>
                    <a:pt x="278" y="1813"/>
                    <a:pt x="165" y="1760"/>
                  </a:cubicBezTo>
                  <a:cubicBezTo>
                    <a:pt x="49" y="1706"/>
                    <a:pt x="0" y="1566"/>
                    <a:pt x="57" y="14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8" name="Freeform 6"/>
            <p:cNvSpPr>
              <a:spLocks/>
            </p:cNvSpPr>
            <p:nvPr userDrawn="1"/>
          </p:nvSpPr>
          <p:spPr bwMode="auto">
            <a:xfrm>
              <a:off x="3702050" y="2397125"/>
              <a:ext cx="454025" cy="449263"/>
            </a:xfrm>
            <a:custGeom>
              <a:avLst/>
              <a:gdLst>
                <a:gd name="T0" fmla="*/ 1241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1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1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1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1" y="0"/>
                    <a:pt x="1240" y="276"/>
                    <a:pt x="1241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49" name="Группа 148"/>
          <p:cNvGrpSpPr/>
          <p:nvPr userDrawn="1"/>
        </p:nvGrpSpPr>
        <p:grpSpPr>
          <a:xfrm flipH="1">
            <a:off x="6211814" y="2743200"/>
            <a:ext cx="552450" cy="914400"/>
            <a:chOff x="3352800" y="2397125"/>
            <a:chExt cx="1150938" cy="1905001"/>
          </a:xfrm>
          <a:solidFill>
            <a:schemeClr val="tx1">
              <a:alpha val="10000"/>
            </a:schemeClr>
          </a:solidFill>
        </p:grpSpPr>
        <p:sp>
          <p:nvSpPr>
            <p:cNvPr id="150" name="Freeform 5"/>
            <p:cNvSpPr>
              <a:spLocks/>
            </p:cNvSpPr>
            <p:nvPr userDrawn="1"/>
          </p:nvSpPr>
          <p:spPr bwMode="auto">
            <a:xfrm>
              <a:off x="3352800" y="2925763"/>
              <a:ext cx="1150938" cy="1376363"/>
            </a:xfrm>
            <a:custGeom>
              <a:avLst/>
              <a:gdLst>
                <a:gd name="T0" fmla="*/ 57 w 3149"/>
                <a:gd name="T1" fmla="*/ 1451 h 3803"/>
                <a:gd name="T2" fmla="*/ 723 w 3149"/>
                <a:gd name="T3" fmla="*/ 94 h 3803"/>
                <a:gd name="T4" fmla="*/ 875 w 3149"/>
                <a:gd name="T5" fmla="*/ 0 h 3803"/>
                <a:gd name="T6" fmla="*/ 2285 w 3149"/>
                <a:gd name="T7" fmla="*/ 1 h 3803"/>
                <a:gd name="T8" fmla="*/ 2436 w 3149"/>
                <a:gd name="T9" fmla="*/ 94 h 3803"/>
                <a:gd name="T10" fmla="*/ 3097 w 3149"/>
                <a:gd name="T11" fmla="*/ 1395 h 3803"/>
                <a:gd name="T12" fmla="*/ 3025 w 3149"/>
                <a:gd name="T13" fmla="*/ 1689 h 3803"/>
                <a:gd name="T14" fmla="*/ 2684 w 3149"/>
                <a:gd name="T15" fmla="*/ 1607 h 3803"/>
                <a:gd name="T16" fmla="*/ 2237 w 3149"/>
                <a:gd name="T17" fmla="*/ 742 h 3803"/>
                <a:gd name="T18" fmla="*/ 2145 w 3149"/>
                <a:gd name="T19" fmla="*/ 1623 h 3803"/>
                <a:gd name="T20" fmla="*/ 2362 w 3149"/>
                <a:gd name="T21" fmla="*/ 3469 h 3803"/>
                <a:gd name="T22" fmla="*/ 2066 w 3149"/>
                <a:gd name="T23" fmla="*/ 3801 h 3803"/>
                <a:gd name="T24" fmla="*/ 2065 w 3149"/>
                <a:gd name="T25" fmla="*/ 3801 h 3803"/>
                <a:gd name="T26" fmla="*/ 1770 w 3149"/>
                <a:gd name="T27" fmla="*/ 3540 h 3803"/>
                <a:gd name="T28" fmla="*/ 1588 w 3149"/>
                <a:gd name="T29" fmla="*/ 2063 h 3803"/>
                <a:gd name="T30" fmla="*/ 1412 w 3149"/>
                <a:gd name="T31" fmla="*/ 3540 h 3803"/>
                <a:gd name="T32" fmla="*/ 1116 w 3149"/>
                <a:gd name="T33" fmla="*/ 3803 h 3803"/>
                <a:gd name="T34" fmla="*/ 820 w 3149"/>
                <a:gd name="T35" fmla="*/ 3472 h 3803"/>
                <a:gd name="T36" fmla="*/ 1028 w 3149"/>
                <a:gd name="T37" fmla="*/ 1628 h 3803"/>
                <a:gd name="T38" fmla="*/ 930 w 3149"/>
                <a:gd name="T39" fmla="*/ 748 h 3803"/>
                <a:gd name="T40" fmla="*/ 468 w 3149"/>
                <a:gd name="T41" fmla="*/ 1656 h 3803"/>
                <a:gd name="T42" fmla="*/ 165 w 3149"/>
                <a:gd name="T43" fmla="*/ 1760 h 3803"/>
                <a:gd name="T44" fmla="*/ 57 w 3149"/>
                <a:gd name="T45" fmla="*/ 1451 h 3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9" h="3803">
                  <a:moveTo>
                    <a:pt x="57" y="1451"/>
                  </a:moveTo>
                  <a:lnTo>
                    <a:pt x="723" y="94"/>
                  </a:lnTo>
                  <a:cubicBezTo>
                    <a:pt x="751" y="36"/>
                    <a:pt x="810" y="0"/>
                    <a:pt x="875" y="0"/>
                  </a:cubicBezTo>
                  <a:lnTo>
                    <a:pt x="2285" y="1"/>
                  </a:lnTo>
                  <a:cubicBezTo>
                    <a:pt x="2349" y="1"/>
                    <a:pt x="2407" y="37"/>
                    <a:pt x="2436" y="94"/>
                  </a:cubicBezTo>
                  <a:lnTo>
                    <a:pt x="3097" y="1395"/>
                  </a:lnTo>
                  <a:cubicBezTo>
                    <a:pt x="3149" y="1497"/>
                    <a:pt x="3118" y="1622"/>
                    <a:pt x="3025" y="1689"/>
                  </a:cubicBezTo>
                  <a:cubicBezTo>
                    <a:pt x="2910" y="1771"/>
                    <a:pt x="2749" y="1732"/>
                    <a:pt x="2684" y="1607"/>
                  </a:cubicBezTo>
                  <a:lnTo>
                    <a:pt x="2237" y="742"/>
                  </a:lnTo>
                  <a:lnTo>
                    <a:pt x="2145" y="1623"/>
                  </a:lnTo>
                  <a:lnTo>
                    <a:pt x="2362" y="3469"/>
                  </a:lnTo>
                  <a:cubicBezTo>
                    <a:pt x="2382" y="3646"/>
                    <a:pt x="2244" y="3801"/>
                    <a:pt x="2066" y="3801"/>
                  </a:cubicBezTo>
                  <a:lnTo>
                    <a:pt x="2065" y="3801"/>
                  </a:lnTo>
                  <a:cubicBezTo>
                    <a:pt x="1915" y="3801"/>
                    <a:pt x="1788" y="3689"/>
                    <a:pt x="1770" y="3540"/>
                  </a:cubicBezTo>
                  <a:lnTo>
                    <a:pt x="1588" y="2063"/>
                  </a:lnTo>
                  <a:lnTo>
                    <a:pt x="1412" y="3540"/>
                  </a:lnTo>
                  <a:cubicBezTo>
                    <a:pt x="1394" y="3690"/>
                    <a:pt x="1267" y="3803"/>
                    <a:pt x="1116" y="3803"/>
                  </a:cubicBezTo>
                  <a:cubicBezTo>
                    <a:pt x="938" y="3803"/>
                    <a:pt x="800" y="3648"/>
                    <a:pt x="820" y="3472"/>
                  </a:cubicBezTo>
                  <a:lnTo>
                    <a:pt x="1028" y="1628"/>
                  </a:lnTo>
                  <a:lnTo>
                    <a:pt x="930" y="748"/>
                  </a:lnTo>
                  <a:lnTo>
                    <a:pt x="468" y="1656"/>
                  </a:lnTo>
                  <a:cubicBezTo>
                    <a:pt x="411" y="1767"/>
                    <a:pt x="278" y="1813"/>
                    <a:pt x="165" y="1760"/>
                  </a:cubicBezTo>
                  <a:cubicBezTo>
                    <a:pt x="49" y="1706"/>
                    <a:pt x="0" y="1566"/>
                    <a:pt x="57" y="14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1" name="Freeform 6"/>
            <p:cNvSpPr>
              <a:spLocks/>
            </p:cNvSpPr>
            <p:nvPr userDrawn="1"/>
          </p:nvSpPr>
          <p:spPr bwMode="auto">
            <a:xfrm>
              <a:off x="3702050" y="2397125"/>
              <a:ext cx="454025" cy="449263"/>
            </a:xfrm>
            <a:custGeom>
              <a:avLst/>
              <a:gdLst>
                <a:gd name="T0" fmla="*/ 1241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1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1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1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1" y="0"/>
                    <a:pt x="1240" y="276"/>
                    <a:pt x="1241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52" name="Группа 151"/>
          <p:cNvGrpSpPr/>
          <p:nvPr userDrawn="1"/>
        </p:nvGrpSpPr>
        <p:grpSpPr>
          <a:xfrm flipH="1">
            <a:off x="5519169" y="2743200"/>
            <a:ext cx="552450" cy="914400"/>
            <a:chOff x="3352800" y="2397125"/>
            <a:chExt cx="1150938" cy="1905001"/>
          </a:xfrm>
          <a:solidFill>
            <a:schemeClr val="accent2"/>
          </a:solidFill>
        </p:grpSpPr>
        <p:sp>
          <p:nvSpPr>
            <p:cNvPr id="153" name="Freeform 5"/>
            <p:cNvSpPr>
              <a:spLocks/>
            </p:cNvSpPr>
            <p:nvPr userDrawn="1"/>
          </p:nvSpPr>
          <p:spPr bwMode="auto">
            <a:xfrm>
              <a:off x="3352800" y="2925763"/>
              <a:ext cx="1150938" cy="1376363"/>
            </a:xfrm>
            <a:custGeom>
              <a:avLst/>
              <a:gdLst>
                <a:gd name="T0" fmla="*/ 57 w 3149"/>
                <a:gd name="T1" fmla="*/ 1451 h 3803"/>
                <a:gd name="T2" fmla="*/ 723 w 3149"/>
                <a:gd name="T3" fmla="*/ 94 h 3803"/>
                <a:gd name="T4" fmla="*/ 875 w 3149"/>
                <a:gd name="T5" fmla="*/ 0 h 3803"/>
                <a:gd name="T6" fmla="*/ 2285 w 3149"/>
                <a:gd name="T7" fmla="*/ 1 h 3803"/>
                <a:gd name="T8" fmla="*/ 2436 w 3149"/>
                <a:gd name="T9" fmla="*/ 94 h 3803"/>
                <a:gd name="T10" fmla="*/ 3097 w 3149"/>
                <a:gd name="T11" fmla="*/ 1395 h 3803"/>
                <a:gd name="T12" fmla="*/ 3025 w 3149"/>
                <a:gd name="T13" fmla="*/ 1689 h 3803"/>
                <a:gd name="T14" fmla="*/ 2684 w 3149"/>
                <a:gd name="T15" fmla="*/ 1607 h 3803"/>
                <a:gd name="T16" fmla="*/ 2237 w 3149"/>
                <a:gd name="T17" fmla="*/ 742 h 3803"/>
                <a:gd name="T18" fmla="*/ 2145 w 3149"/>
                <a:gd name="T19" fmla="*/ 1623 h 3803"/>
                <a:gd name="T20" fmla="*/ 2362 w 3149"/>
                <a:gd name="T21" fmla="*/ 3469 h 3803"/>
                <a:gd name="T22" fmla="*/ 2066 w 3149"/>
                <a:gd name="T23" fmla="*/ 3801 h 3803"/>
                <a:gd name="T24" fmla="*/ 2065 w 3149"/>
                <a:gd name="T25" fmla="*/ 3801 h 3803"/>
                <a:gd name="T26" fmla="*/ 1770 w 3149"/>
                <a:gd name="T27" fmla="*/ 3540 h 3803"/>
                <a:gd name="T28" fmla="*/ 1588 w 3149"/>
                <a:gd name="T29" fmla="*/ 2063 h 3803"/>
                <a:gd name="T30" fmla="*/ 1412 w 3149"/>
                <a:gd name="T31" fmla="*/ 3540 h 3803"/>
                <a:gd name="T32" fmla="*/ 1116 w 3149"/>
                <a:gd name="T33" fmla="*/ 3803 h 3803"/>
                <a:gd name="T34" fmla="*/ 820 w 3149"/>
                <a:gd name="T35" fmla="*/ 3472 h 3803"/>
                <a:gd name="T36" fmla="*/ 1028 w 3149"/>
                <a:gd name="T37" fmla="*/ 1628 h 3803"/>
                <a:gd name="T38" fmla="*/ 930 w 3149"/>
                <a:gd name="T39" fmla="*/ 748 h 3803"/>
                <a:gd name="T40" fmla="*/ 468 w 3149"/>
                <a:gd name="T41" fmla="*/ 1656 h 3803"/>
                <a:gd name="T42" fmla="*/ 165 w 3149"/>
                <a:gd name="T43" fmla="*/ 1760 h 3803"/>
                <a:gd name="T44" fmla="*/ 57 w 3149"/>
                <a:gd name="T45" fmla="*/ 1451 h 3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9" h="3803">
                  <a:moveTo>
                    <a:pt x="57" y="1451"/>
                  </a:moveTo>
                  <a:lnTo>
                    <a:pt x="723" y="94"/>
                  </a:lnTo>
                  <a:cubicBezTo>
                    <a:pt x="751" y="36"/>
                    <a:pt x="810" y="0"/>
                    <a:pt x="875" y="0"/>
                  </a:cubicBezTo>
                  <a:lnTo>
                    <a:pt x="2285" y="1"/>
                  </a:lnTo>
                  <a:cubicBezTo>
                    <a:pt x="2349" y="1"/>
                    <a:pt x="2407" y="37"/>
                    <a:pt x="2436" y="94"/>
                  </a:cubicBezTo>
                  <a:lnTo>
                    <a:pt x="3097" y="1395"/>
                  </a:lnTo>
                  <a:cubicBezTo>
                    <a:pt x="3149" y="1497"/>
                    <a:pt x="3118" y="1622"/>
                    <a:pt x="3025" y="1689"/>
                  </a:cubicBezTo>
                  <a:cubicBezTo>
                    <a:pt x="2910" y="1771"/>
                    <a:pt x="2749" y="1732"/>
                    <a:pt x="2684" y="1607"/>
                  </a:cubicBezTo>
                  <a:lnTo>
                    <a:pt x="2237" y="742"/>
                  </a:lnTo>
                  <a:lnTo>
                    <a:pt x="2145" y="1623"/>
                  </a:lnTo>
                  <a:lnTo>
                    <a:pt x="2362" y="3469"/>
                  </a:lnTo>
                  <a:cubicBezTo>
                    <a:pt x="2382" y="3646"/>
                    <a:pt x="2244" y="3801"/>
                    <a:pt x="2066" y="3801"/>
                  </a:cubicBezTo>
                  <a:lnTo>
                    <a:pt x="2065" y="3801"/>
                  </a:lnTo>
                  <a:cubicBezTo>
                    <a:pt x="1915" y="3801"/>
                    <a:pt x="1788" y="3689"/>
                    <a:pt x="1770" y="3540"/>
                  </a:cubicBezTo>
                  <a:lnTo>
                    <a:pt x="1588" y="2063"/>
                  </a:lnTo>
                  <a:lnTo>
                    <a:pt x="1412" y="3540"/>
                  </a:lnTo>
                  <a:cubicBezTo>
                    <a:pt x="1394" y="3690"/>
                    <a:pt x="1267" y="3803"/>
                    <a:pt x="1116" y="3803"/>
                  </a:cubicBezTo>
                  <a:cubicBezTo>
                    <a:pt x="938" y="3803"/>
                    <a:pt x="800" y="3648"/>
                    <a:pt x="820" y="3472"/>
                  </a:cubicBezTo>
                  <a:lnTo>
                    <a:pt x="1028" y="1628"/>
                  </a:lnTo>
                  <a:lnTo>
                    <a:pt x="930" y="748"/>
                  </a:lnTo>
                  <a:lnTo>
                    <a:pt x="468" y="1656"/>
                  </a:lnTo>
                  <a:cubicBezTo>
                    <a:pt x="411" y="1767"/>
                    <a:pt x="278" y="1813"/>
                    <a:pt x="165" y="1760"/>
                  </a:cubicBezTo>
                  <a:cubicBezTo>
                    <a:pt x="49" y="1706"/>
                    <a:pt x="0" y="1566"/>
                    <a:pt x="57" y="14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4" name="Freeform 6"/>
            <p:cNvSpPr>
              <a:spLocks/>
            </p:cNvSpPr>
            <p:nvPr userDrawn="1"/>
          </p:nvSpPr>
          <p:spPr bwMode="auto">
            <a:xfrm>
              <a:off x="3702050" y="2397125"/>
              <a:ext cx="454025" cy="449263"/>
            </a:xfrm>
            <a:custGeom>
              <a:avLst/>
              <a:gdLst>
                <a:gd name="T0" fmla="*/ 1241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1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1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1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1" y="0"/>
                    <a:pt x="1240" y="276"/>
                    <a:pt x="1241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55" name="Группа 154"/>
          <p:cNvGrpSpPr/>
          <p:nvPr userDrawn="1"/>
        </p:nvGrpSpPr>
        <p:grpSpPr>
          <a:xfrm flipH="1">
            <a:off x="4800769" y="2743200"/>
            <a:ext cx="552450" cy="914400"/>
            <a:chOff x="3352800" y="2397125"/>
            <a:chExt cx="1150938" cy="1905001"/>
          </a:xfrm>
          <a:solidFill>
            <a:schemeClr val="accent2"/>
          </a:solidFill>
        </p:grpSpPr>
        <p:sp>
          <p:nvSpPr>
            <p:cNvPr id="156" name="Freeform 5"/>
            <p:cNvSpPr>
              <a:spLocks/>
            </p:cNvSpPr>
            <p:nvPr userDrawn="1"/>
          </p:nvSpPr>
          <p:spPr bwMode="auto">
            <a:xfrm>
              <a:off x="3352800" y="2925763"/>
              <a:ext cx="1150938" cy="1376363"/>
            </a:xfrm>
            <a:custGeom>
              <a:avLst/>
              <a:gdLst>
                <a:gd name="T0" fmla="*/ 57 w 3149"/>
                <a:gd name="T1" fmla="*/ 1451 h 3803"/>
                <a:gd name="T2" fmla="*/ 723 w 3149"/>
                <a:gd name="T3" fmla="*/ 94 h 3803"/>
                <a:gd name="T4" fmla="*/ 875 w 3149"/>
                <a:gd name="T5" fmla="*/ 0 h 3803"/>
                <a:gd name="T6" fmla="*/ 2285 w 3149"/>
                <a:gd name="T7" fmla="*/ 1 h 3803"/>
                <a:gd name="T8" fmla="*/ 2436 w 3149"/>
                <a:gd name="T9" fmla="*/ 94 h 3803"/>
                <a:gd name="T10" fmla="*/ 3097 w 3149"/>
                <a:gd name="T11" fmla="*/ 1395 h 3803"/>
                <a:gd name="T12" fmla="*/ 3025 w 3149"/>
                <a:gd name="T13" fmla="*/ 1689 h 3803"/>
                <a:gd name="T14" fmla="*/ 2684 w 3149"/>
                <a:gd name="T15" fmla="*/ 1607 h 3803"/>
                <a:gd name="T16" fmla="*/ 2237 w 3149"/>
                <a:gd name="T17" fmla="*/ 742 h 3803"/>
                <a:gd name="T18" fmla="*/ 2145 w 3149"/>
                <a:gd name="T19" fmla="*/ 1623 h 3803"/>
                <a:gd name="T20" fmla="*/ 2362 w 3149"/>
                <a:gd name="T21" fmla="*/ 3469 h 3803"/>
                <a:gd name="T22" fmla="*/ 2066 w 3149"/>
                <a:gd name="T23" fmla="*/ 3801 h 3803"/>
                <a:gd name="T24" fmla="*/ 2065 w 3149"/>
                <a:gd name="T25" fmla="*/ 3801 h 3803"/>
                <a:gd name="T26" fmla="*/ 1770 w 3149"/>
                <a:gd name="T27" fmla="*/ 3540 h 3803"/>
                <a:gd name="T28" fmla="*/ 1588 w 3149"/>
                <a:gd name="T29" fmla="*/ 2063 h 3803"/>
                <a:gd name="T30" fmla="*/ 1412 w 3149"/>
                <a:gd name="T31" fmla="*/ 3540 h 3803"/>
                <a:gd name="T32" fmla="*/ 1116 w 3149"/>
                <a:gd name="T33" fmla="*/ 3803 h 3803"/>
                <a:gd name="T34" fmla="*/ 820 w 3149"/>
                <a:gd name="T35" fmla="*/ 3472 h 3803"/>
                <a:gd name="T36" fmla="*/ 1028 w 3149"/>
                <a:gd name="T37" fmla="*/ 1628 h 3803"/>
                <a:gd name="T38" fmla="*/ 930 w 3149"/>
                <a:gd name="T39" fmla="*/ 748 h 3803"/>
                <a:gd name="T40" fmla="*/ 468 w 3149"/>
                <a:gd name="T41" fmla="*/ 1656 h 3803"/>
                <a:gd name="T42" fmla="*/ 165 w 3149"/>
                <a:gd name="T43" fmla="*/ 1760 h 3803"/>
                <a:gd name="T44" fmla="*/ 57 w 3149"/>
                <a:gd name="T45" fmla="*/ 1451 h 3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9" h="3803">
                  <a:moveTo>
                    <a:pt x="57" y="1451"/>
                  </a:moveTo>
                  <a:lnTo>
                    <a:pt x="723" y="94"/>
                  </a:lnTo>
                  <a:cubicBezTo>
                    <a:pt x="751" y="36"/>
                    <a:pt x="810" y="0"/>
                    <a:pt x="875" y="0"/>
                  </a:cubicBezTo>
                  <a:lnTo>
                    <a:pt x="2285" y="1"/>
                  </a:lnTo>
                  <a:cubicBezTo>
                    <a:pt x="2349" y="1"/>
                    <a:pt x="2407" y="37"/>
                    <a:pt x="2436" y="94"/>
                  </a:cubicBezTo>
                  <a:lnTo>
                    <a:pt x="3097" y="1395"/>
                  </a:lnTo>
                  <a:cubicBezTo>
                    <a:pt x="3149" y="1497"/>
                    <a:pt x="3118" y="1622"/>
                    <a:pt x="3025" y="1689"/>
                  </a:cubicBezTo>
                  <a:cubicBezTo>
                    <a:pt x="2910" y="1771"/>
                    <a:pt x="2749" y="1732"/>
                    <a:pt x="2684" y="1607"/>
                  </a:cubicBezTo>
                  <a:lnTo>
                    <a:pt x="2237" y="742"/>
                  </a:lnTo>
                  <a:lnTo>
                    <a:pt x="2145" y="1623"/>
                  </a:lnTo>
                  <a:lnTo>
                    <a:pt x="2362" y="3469"/>
                  </a:lnTo>
                  <a:cubicBezTo>
                    <a:pt x="2382" y="3646"/>
                    <a:pt x="2244" y="3801"/>
                    <a:pt x="2066" y="3801"/>
                  </a:cubicBezTo>
                  <a:lnTo>
                    <a:pt x="2065" y="3801"/>
                  </a:lnTo>
                  <a:cubicBezTo>
                    <a:pt x="1915" y="3801"/>
                    <a:pt x="1788" y="3689"/>
                    <a:pt x="1770" y="3540"/>
                  </a:cubicBezTo>
                  <a:lnTo>
                    <a:pt x="1588" y="2063"/>
                  </a:lnTo>
                  <a:lnTo>
                    <a:pt x="1412" y="3540"/>
                  </a:lnTo>
                  <a:cubicBezTo>
                    <a:pt x="1394" y="3690"/>
                    <a:pt x="1267" y="3803"/>
                    <a:pt x="1116" y="3803"/>
                  </a:cubicBezTo>
                  <a:cubicBezTo>
                    <a:pt x="938" y="3803"/>
                    <a:pt x="800" y="3648"/>
                    <a:pt x="820" y="3472"/>
                  </a:cubicBezTo>
                  <a:lnTo>
                    <a:pt x="1028" y="1628"/>
                  </a:lnTo>
                  <a:lnTo>
                    <a:pt x="930" y="748"/>
                  </a:lnTo>
                  <a:lnTo>
                    <a:pt x="468" y="1656"/>
                  </a:lnTo>
                  <a:cubicBezTo>
                    <a:pt x="411" y="1767"/>
                    <a:pt x="278" y="1813"/>
                    <a:pt x="165" y="1760"/>
                  </a:cubicBezTo>
                  <a:cubicBezTo>
                    <a:pt x="49" y="1706"/>
                    <a:pt x="0" y="1566"/>
                    <a:pt x="57" y="14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7" name="Freeform 6"/>
            <p:cNvSpPr>
              <a:spLocks/>
            </p:cNvSpPr>
            <p:nvPr userDrawn="1"/>
          </p:nvSpPr>
          <p:spPr bwMode="auto">
            <a:xfrm>
              <a:off x="3702050" y="2397125"/>
              <a:ext cx="454025" cy="449263"/>
            </a:xfrm>
            <a:custGeom>
              <a:avLst/>
              <a:gdLst>
                <a:gd name="T0" fmla="*/ 1241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1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1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1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1" y="0"/>
                    <a:pt x="1240" y="276"/>
                    <a:pt x="1241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58" name="Группа 157"/>
          <p:cNvGrpSpPr/>
          <p:nvPr userDrawn="1"/>
        </p:nvGrpSpPr>
        <p:grpSpPr>
          <a:xfrm flipH="1">
            <a:off x="4110278" y="2743200"/>
            <a:ext cx="552450" cy="914400"/>
            <a:chOff x="3352800" y="2397125"/>
            <a:chExt cx="1150938" cy="1905001"/>
          </a:xfrm>
          <a:solidFill>
            <a:schemeClr val="accent2"/>
          </a:solidFill>
        </p:grpSpPr>
        <p:sp>
          <p:nvSpPr>
            <p:cNvPr id="159" name="Freeform 5"/>
            <p:cNvSpPr>
              <a:spLocks/>
            </p:cNvSpPr>
            <p:nvPr userDrawn="1"/>
          </p:nvSpPr>
          <p:spPr bwMode="auto">
            <a:xfrm>
              <a:off x="3352800" y="2925763"/>
              <a:ext cx="1150938" cy="1376363"/>
            </a:xfrm>
            <a:custGeom>
              <a:avLst/>
              <a:gdLst>
                <a:gd name="T0" fmla="*/ 57 w 3149"/>
                <a:gd name="T1" fmla="*/ 1451 h 3803"/>
                <a:gd name="T2" fmla="*/ 723 w 3149"/>
                <a:gd name="T3" fmla="*/ 94 h 3803"/>
                <a:gd name="T4" fmla="*/ 875 w 3149"/>
                <a:gd name="T5" fmla="*/ 0 h 3803"/>
                <a:gd name="T6" fmla="*/ 2285 w 3149"/>
                <a:gd name="T7" fmla="*/ 1 h 3803"/>
                <a:gd name="T8" fmla="*/ 2436 w 3149"/>
                <a:gd name="T9" fmla="*/ 94 h 3803"/>
                <a:gd name="T10" fmla="*/ 3097 w 3149"/>
                <a:gd name="T11" fmla="*/ 1395 h 3803"/>
                <a:gd name="T12" fmla="*/ 3025 w 3149"/>
                <a:gd name="T13" fmla="*/ 1689 h 3803"/>
                <a:gd name="T14" fmla="*/ 2684 w 3149"/>
                <a:gd name="T15" fmla="*/ 1607 h 3803"/>
                <a:gd name="T16" fmla="*/ 2237 w 3149"/>
                <a:gd name="T17" fmla="*/ 742 h 3803"/>
                <a:gd name="T18" fmla="*/ 2145 w 3149"/>
                <a:gd name="T19" fmla="*/ 1623 h 3803"/>
                <a:gd name="T20" fmla="*/ 2362 w 3149"/>
                <a:gd name="T21" fmla="*/ 3469 h 3803"/>
                <a:gd name="T22" fmla="*/ 2066 w 3149"/>
                <a:gd name="T23" fmla="*/ 3801 h 3803"/>
                <a:gd name="T24" fmla="*/ 2065 w 3149"/>
                <a:gd name="T25" fmla="*/ 3801 h 3803"/>
                <a:gd name="T26" fmla="*/ 1770 w 3149"/>
                <a:gd name="T27" fmla="*/ 3540 h 3803"/>
                <a:gd name="T28" fmla="*/ 1588 w 3149"/>
                <a:gd name="T29" fmla="*/ 2063 h 3803"/>
                <a:gd name="T30" fmla="*/ 1412 w 3149"/>
                <a:gd name="T31" fmla="*/ 3540 h 3803"/>
                <a:gd name="T32" fmla="*/ 1116 w 3149"/>
                <a:gd name="T33" fmla="*/ 3803 h 3803"/>
                <a:gd name="T34" fmla="*/ 820 w 3149"/>
                <a:gd name="T35" fmla="*/ 3472 h 3803"/>
                <a:gd name="T36" fmla="*/ 1028 w 3149"/>
                <a:gd name="T37" fmla="*/ 1628 h 3803"/>
                <a:gd name="T38" fmla="*/ 930 w 3149"/>
                <a:gd name="T39" fmla="*/ 748 h 3803"/>
                <a:gd name="T40" fmla="*/ 468 w 3149"/>
                <a:gd name="T41" fmla="*/ 1656 h 3803"/>
                <a:gd name="T42" fmla="*/ 165 w 3149"/>
                <a:gd name="T43" fmla="*/ 1760 h 3803"/>
                <a:gd name="T44" fmla="*/ 57 w 3149"/>
                <a:gd name="T45" fmla="*/ 1451 h 3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9" h="3803">
                  <a:moveTo>
                    <a:pt x="57" y="1451"/>
                  </a:moveTo>
                  <a:lnTo>
                    <a:pt x="723" y="94"/>
                  </a:lnTo>
                  <a:cubicBezTo>
                    <a:pt x="751" y="36"/>
                    <a:pt x="810" y="0"/>
                    <a:pt x="875" y="0"/>
                  </a:cubicBezTo>
                  <a:lnTo>
                    <a:pt x="2285" y="1"/>
                  </a:lnTo>
                  <a:cubicBezTo>
                    <a:pt x="2349" y="1"/>
                    <a:pt x="2407" y="37"/>
                    <a:pt x="2436" y="94"/>
                  </a:cubicBezTo>
                  <a:lnTo>
                    <a:pt x="3097" y="1395"/>
                  </a:lnTo>
                  <a:cubicBezTo>
                    <a:pt x="3149" y="1497"/>
                    <a:pt x="3118" y="1622"/>
                    <a:pt x="3025" y="1689"/>
                  </a:cubicBezTo>
                  <a:cubicBezTo>
                    <a:pt x="2910" y="1771"/>
                    <a:pt x="2749" y="1732"/>
                    <a:pt x="2684" y="1607"/>
                  </a:cubicBezTo>
                  <a:lnTo>
                    <a:pt x="2237" y="742"/>
                  </a:lnTo>
                  <a:lnTo>
                    <a:pt x="2145" y="1623"/>
                  </a:lnTo>
                  <a:lnTo>
                    <a:pt x="2362" y="3469"/>
                  </a:lnTo>
                  <a:cubicBezTo>
                    <a:pt x="2382" y="3646"/>
                    <a:pt x="2244" y="3801"/>
                    <a:pt x="2066" y="3801"/>
                  </a:cubicBezTo>
                  <a:lnTo>
                    <a:pt x="2065" y="3801"/>
                  </a:lnTo>
                  <a:cubicBezTo>
                    <a:pt x="1915" y="3801"/>
                    <a:pt x="1788" y="3689"/>
                    <a:pt x="1770" y="3540"/>
                  </a:cubicBezTo>
                  <a:lnTo>
                    <a:pt x="1588" y="2063"/>
                  </a:lnTo>
                  <a:lnTo>
                    <a:pt x="1412" y="3540"/>
                  </a:lnTo>
                  <a:cubicBezTo>
                    <a:pt x="1394" y="3690"/>
                    <a:pt x="1267" y="3803"/>
                    <a:pt x="1116" y="3803"/>
                  </a:cubicBezTo>
                  <a:cubicBezTo>
                    <a:pt x="938" y="3803"/>
                    <a:pt x="800" y="3648"/>
                    <a:pt x="820" y="3472"/>
                  </a:cubicBezTo>
                  <a:lnTo>
                    <a:pt x="1028" y="1628"/>
                  </a:lnTo>
                  <a:lnTo>
                    <a:pt x="930" y="748"/>
                  </a:lnTo>
                  <a:lnTo>
                    <a:pt x="468" y="1656"/>
                  </a:lnTo>
                  <a:cubicBezTo>
                    <a:pt x="411" y="1767"/>
                    <a:pt x="278" y="1813"/>
                    <a:pt x="165" y="1760"/>
                  </a:cubicBezTo>
                  <a:cubicBezTo>
                    <a:pt x="49" y="1706"/>
                    <a:pt x="0" y="1566"/>
                    <a:pt x="57" y="14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0" name="Freeform 6"/>
            <p:cNvSpPr>
              <a:spLocks/>
            </p:cNvSpPr>
            <p:nvPr userDrawn="1"/>
          </p:nvSpPr>
          <p:spPr bwMode="auto">
            <a:xfrm>
              <a:off x="3702050" y="2397125"/>
              <a:ext cx="454025" cy="449263"/>
            </a:xfrm>
            <a:custGeom>
              <a:avLst/>
              <a:gdLst>
                <a:gd name="T0" fmla="*/ 1241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1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1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1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1" y="0"/>
                    <a:pt x="1240" y="276"/>
                    <a:pt x="1241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73" name="Группа 72"/>
          <p:cNvGrpSpPr/>
          <p:nvPr userDrawn="1"/>
        </p:nvGrpSpPr>
        <p:grpSpPr>
          <a:xfrm flipH="1">
            <a:off x="10403334" y="4114800"/>
            <a:ext cx="601218" cy="914400"/>
            <a:chOff x="8359775" y="2657475"/>
            <a:chExt cx="1252538" cy="1905001"/>
          </a:xfrm>
          <a:solidFill>
            <a:schemeClr val="tx1">
              <a:alpha val="10000"/>
            </a:schemeClr>
          </a:solidFill>
        </p:grpSpPr>
        <p:sp>
          <p:nvSpPr>
            <p:cNvPr id="74" name="Freeform 10"/>
            <p:cNvSpPr>
              <a:spLocks/>
            </p:cNvSpPr>
            <p:nvPr userDrawn="1"/>
          </p:nvSpPr>
          <p:spPr bwMode="auto">
            <a:xfrm>
              <a:off x="8758238" y="2657475"/>
              <a:ext cx="454025" cy="449263"/>
            </a:xfrm>
            <a:custGeom>
              <a:avLst/>
              <a:gdLst>
                <a:gd name="T0" fmla="*/ 1242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2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2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2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2" y="0"/>
                    <a:pt x="1240" y="276"/>
                    <a:pt x="1242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11"/>
            <p:cNvSpPr>
              <a:spLocks/>
            </p:cNvSpPr>
            <p:nvPr userDrawn="1"/>
          </p:nvSpPr>
          <p:spPr bwMode="auto">
            <a:xfrm>
              <a:off x="8359775" y="3186113"/>
              <a:ext cx="1252538" cy="1376363"/>
            </a:xfrm>
            <a:custGeom>
              <a:avLst/>
              <a:gdLst>
                <a:gd name="T0" fmla="*/ 72 w 3429"/>
                <a:gd name="T1" fmla="*/ 1365 h 3797"/>
                <a:gd name="T2" fmla="*/ 1061 w 3429"/>
                <a:gd name="T3" fmla="*/ 71 h 3797"/>
                <a:gd name="T4" fmla="*/ 1204 w 3429"/>
                <a:gd name="T5" fmla="*/ 0 h 3797"/>
                <a:gd name="T6" fmla="*/ 2214 w 3429"/>
                <a:gd name="T7" fmla="*/ 0 h 3797"/>
                <a:gd name="T8" fmla="*/ 2357 w 3429"/>
                <a:gd name="T9" fmla="*/ 69 h 3797"/>
                <a:gd name="T10" fmla="*/ 3356 w 3429"/>
                <a:gd name="T11" fmla="*/ 1354 h 3797"/>
                <a:gd name="T12" fmla="*/ 3318 w 3429"/>
                <a:gd name="T13" fmla="*/ 1653 h 3797"/>
                <a:gd name="T14" fmla="*/ 3043 w 3429"/>
                <a:gd name="T15" fmla="*/ 1639 h 3797"/>
                <a:gd name="T16" fmla="*/ 2337 w 3429"/>
                <a:gd name="T17" fmla="*/ 826 h 3797"/>
                <a:gd name="T18" fmla="*/ 2653 w 3429"/>
                <a:gd name="T19" fmla="*/ 2198 h 3797"/>
                <a:gd name="T20" fmla="*/ 2212 w 3429"/>
                <a:gd name="T21" fmla="*/ 2198 h 3797"/>
                <a:gd name="T22" fmla="*/ 2256 w 3429"/>
                <a:gd name="T23" fmla="*/ 3577 h 3797"/>
                <a:gd name="T24" fmla="*/ 2048 w 3429"/>
                <a:gd name="T25" fmla="*/ 3793 h 3797"/>
                <a:gd name="T26" fmla="*/ 2047 w 3429"/>
                <a:gd name="T27" fmla="*/ 3793 h 3797"/>
                <a:gd name="T28" fmla="*/ 1838 w 3429"/>
                <a:gd name="T29" fmla="*/ 3604 h 3797"/>
                <a:gd name="T30" fmla="*/ 1718 w 3429"/>
                <a:gd name="T31" fmla="*/ 2338 h 3797"/>
                <a:gd name="T32" fmla="*/ 1603 w 3429"/>
                <a:gd name="T33" fmla="*/ 3606 h 3797"/>
                <a:gd name="T34" fmla="*/ 1395 w 3429"/>
                <a:gd name="T35" fmla="*/ 3796 h 3797"/>
                <a:gd name="T36" fmla="*/ 1184 w 3429"/>
                <a:gd name="T37" fmla="*/ 3580 h 3797"/>
                <a:gd name="T38" fmla="*/ 1224 w 3429"/>
                <a:gd name="T39" fmla="*/ 2202 h 3797"/>
                <a:gd name="T40" fmla="*/ 784 w 3429"/>
                <a:gd name="T41" fmla="*/ 2203 h 3797"/>
                <a:gd name="T42" fmla="*/ 1089 w 3429"/>
                <a:gd name="T43" fmla="*/ 831 h 3797"/>
                <a:gd name="T44" fmla="*/ 387 w 3429"/>
                <a:gd name="T45" fmla="*/ 1648 h 3797"/>
                <a:gd name="T46" fmla="*/ 113 w 3429"/>
                <a:gd name="T47" fmla="*/ 1664 h 3797"/>
                <a:gd name="T48" fmla="*/ 113 w 3429"/>
                <a:gd name="T49" fmla="*/ 1664 h 3797"/>
                <a:gd name="T50" fmla="*/ 72 w 3429"/>
                <a:gd name="T51" fmla="*/ 1365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29" h="3797">
                  <a:moveTo>
                    <a:pt x="72" y="1365"/>
                  </a:moveTo>
                  <a:lnTo>
                    <a:pt x="1061" y="71"/>
                  </a:lnTo>
                  <a:cubicBezTo>
                    <a:pt x="1095" y="26"/>
                    <a:pt x="1148" y="0"/>
                    <a:pt x="1204" y="0"/>
                  </a:cubicBezTo>
                  <a:lnTo>
                    <a:pt x="2214" y="0"/>
                  </a:lnTo>
                  <a:cubicBezTo>
                    <a:pt x="2270" y="0"/>
                    <a:pt x="2323" y="25"/>
                    <a:pt x="2357" y="69"/>
                  </a:cubicBezTo>
                  <a:lnTo>
                    <a:pt x="3356" y="1354"/>
                  </a:lnTo>
                  <a:cubicBezTo>
                    <a:pt x="3429" y="1447"/>
                    <a:pt x="3411" y="1581"/>
                    <a:pt x="3318" y="1653"/>
                  </a:cubicBezTo>
                  <a:cubicBezTo>
                    <a:pt x="3235" y="1716"/>
                    <a:pt x="3119" y="1710"/>
                    <a:pt x="3043" y="1639"/>
                  </a:cubicBezTo>
                  <a:lnTo>
                    <a:pt x="2337" y="826"/>
                  </a:lnTo>
                  <a:lnTo>
                    <a:pt x="2653" y="2198"/>
                  </a:lnTo>
                  <a:lnTo>
                    <a:pt x="2212" y="2198"/>
                  </a:lnTo>
                  <a:lnTo>
                    <a:pt x="2256" y="3577"/>
                  </a:lnTo>
                  <a:cubicBezTo>
                    <a:pt x="2260" y="3695"/>
                    <a:pt x="2166" y="3793"/>
                    <a:pt x="2048" y="3793"/>
                  </a:cubicBezTo>
                  <a:lnTo>
                    <a:pt x="2047" y="3793"/>
                  </a:lnTo>
                  <a:cubicBezTo>
                    <a:pt x="1939" y="3794"/>
                    <a:pt x="1848" y="3712"/>
                    <a:pt x="1838" y="3604"/>
                  </a:cubicBezTo>
                  <a:lnTo>
                    <a:pt x="1718" y="2338"/>
                  </a:lnTo>
                  <a:lnTo>
                    <a:pt x="1603" y="3606"/>
                  </a:lnTo>
                  <a:cubicBezTo>
                    <a:pt x="1593" y="3713"/>
                    <a:pt x="1503" y="3795"/>
                    <a:pt x="1395" y="3796"/>
                  </a:cubicBezTo>
                  <a:cubicBezTo>
                    <a:pt x="1276" y="3797"/>
                    <a:pt x="1181" y="3699"/>
                    <a:pt x="1184" y="3580"/>
                  </a:cubicBezTo>
                  <a:lnTo>
                    <a:pt x="1224" y="2202"/>
                  </a:lnTo>
                  <a:lnTo>
                    <a:pt x="784" y="2203"/>
                  </a:lnTo>
                  <a:lnTo>
                    <a:pt x="1089" y="831"/>
                  </a:lnTo>
                  <a:lnTo>
                    <a:pt x="387" y="1648"/>
                  </a:lnTo>
                  <a:cubicBezTo>
                    <a:pt x="312" y="1720"/>
                    <a:pt x="196" y="1727"/>
                    <a:pt x="113" y="1664"/>
                  </a:cubicBezTo>
                  <a:lnTo>
                    <a:pt x="113" y="1664"/>
                  </a:lnTo>
                  <a:cubicBezTo>
                    <a:pt x="18" y="1593"/>
                    <a:pt x="0" y="1459"/>
                    <a:pt x="72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61" name="Группа 160"/>
          <p:cNvGrpSpPr/>
          <p:nvPr userDrawn="1"/>
        </p:nvGrpSpPr>
        <p:grpSpPr>
          <a:xfrm flipH="1">
            <a:off x="9722678" y="4114800"/>
            <a:ext cx="601218" cy="914400"/>
            <a:chOff x="8359775" y="2657475"/>
            <a:chExt cx="1252538" cy="1905001"/>
          </a:xfrm>
          <a:solidFill>
            <a:schemeClr val="tx1">
              <a:alpha val="10000"/>
            </a:schemeClr>
          </a:solidFill>
        </p:grpSpPr>
        <p:sp>
          <p:nvSpPr>
            <p:cNvPr id="162" name="Freeform 10"/>
            <p:cNvSpPr>
              <a:spLocks/>
            </p:cNvSpPr>
            <p:nvPr userDrawn="1"/>
          </p:nvSpPr>
          <p:spPr bwMode="auto">
            <a:xfrm>
              <a:off x="8758238" y="2657475"/>
              <a:ext cx="454025" cy="449263"/>
            </a:xfrm>
            <a:custGeom>
              <a:avLst/>
              <a:gdLst>
                <a:gd name="T0" fmla="*/ 1242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2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2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2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2" y="0"/>
                    <a:pt x="1240" y="276"/>
                    <a:pt x="1242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3" name="Freeform 11"/>
            <p:cNvSpPr>
              <a:spLocks/>
            </p:cNvSpPr>
            <p:nvPr userDrawn="1"/>
          </p:nvSpPr>
          <p:spPr bwMode="auto">
            <a:xfrm>
              <a:off x="8359775" y="3186113"/>
              <a:ext cx="1252538" cy="1376363"/>
            </a:xfrm>
            <a:custGeom>
              <a:avLst/>
              <a:gdLst>
                <a:gd name="T0" fmla="*/ 72 w 3429"/>
                <a:gd name="T1" fmla="*/ 1365 h 3797"/>
                <a:gd name="T2" fmla="*/ 1061 w 3429"/>
                <a:gd name="T3" fmla="*/ 71 h 3797"/>
                <a:gd name="T4" fmla="*/ 1204 w 3429"/>
                <a:gd name="T5" fmla="*/ 0 h 3797"/>
                <a:gd name="T6" fmla="*/ 2214 w 3429"/>
                <a:gd name="T7" fmla="*/ 0 h 3797"/>
                <a:gd name="T8" fmla="*/ 2357 w 3429"/>
                <a:gd name="T9" fmla="*/ 69 h 3797"/>
                <a:gd name="T10" fmla="*/ 3356 w 3429"/>
                <a:gd name="T11" fmla="*/ 1354 h 3797"/>
                <a:gd name="T12" fmla="*/ 3318 w 3429"/>
                <a:gd name="T13" fmla="*/ 1653 h 3797"/>
                <a:gd name="T14" fmla="*/ 3043 w 3429"/>
                <a:gd name="T15" fmla="*/ 1639 h 3797"/>
                <a:gd name="T16" fmla="*/ 2337 w 3429"/>
                <a:gd name="T17" fmla="*/ 826 h 3797"/>
                <a:gd name="T18" fmla="*/ 2653 w 3429"/>
                <a:gd name="T19" fmla="*/ 2198 h 3797"/>
                <a:gd name="T20" fmla="*/ 2212 w 3429"/>
                <a:gd name="T21" fmla="*/ 2198 h 3797"/>
                <a:gd name="T22" fmla="*/ 2256 w 3429"/>
                <a:gd name="T23" fmla="*/ 3577 h 3797"/>
                <a:gd name="T24" fmla="*/ 2048 w 3429"/>
                <a:gd name="T25" fmla="*/ 3793 h 3797"/>
                <a:gd name="T26" fmla="*/ 2047 w 3429"/>
                <a:gd name="T27" fmla="*/ 3793 h 3797"/>
                <a:gd name="T28" fmla="*/ 1838 w 3429"/>
                <a:gd name="T29" fmla="*/ 3604 h 3797"/>
                <a:gd name="T30" fmla="*/ 1718 w 3429"/>
                <a:gd name="T31" fmla="*/ 2338 h 3797"/>
                <a:gd name="T32" fmla="*/ 1603 w 3429"/>
                <a:gd name="T33" fmla="*/ 3606 h 3797"/>
                <a:gd name="T34" fmla="*/ 1395 w 3429"/>
                <a:gd name="T35" fmla="*/ 3796 h 3797"/>
                <a:gd name="T36" fmla="*/ 1184 w 3429"/>
                <a:gd name="T37" fmla="*/ 3580 h 3797"/>
                <a:gd name="T38" fmla="*/ 1224 w 3429"/>
                <a:gd name="T39" fmla="*/ 2202 h 3797"/>
                <a:gd name="T40" fmla="*/ 784 w 3429"/>
                <a:gd name="T41" fmla="*/ 2203 h 3797"/>
                <a:gd name="T42" fmla="*/ 1089 w 3429"/>
                <a:gd name="T43" fmla="*/ 831 h 3797"/>
                <a:gd name="T44" fmla="*/ 387 w 3429"/>
                <a:gd name="T45" fmla="*/ 1648 h 3797"/>
                <a:gd name="T46" fmla="*/ 113 w 3429"/>
                <a:gd name="T47" fmla="*/ 1664 h 3797"/>
                <a:gd name="T48" fmla="*/ 113 w 3429"/>
                <a:gd name="T49" fmla="*/ 1664 h 3797"/>
                <a:gd name="T50" fmla="*/ 72 w 3429"/>
                <a:gd name="T51" fmla="*/ 1365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29" h="3797">
                  <a:moveTo>
                    <a:pt x="72" y="1365"/>
                  </a:moveTo>
                  <a:lnTo>
                    <a:pt x="1061" y="71"/>
                  </a:lnTo>
                  <a:cubicBezTo>
                    <a:pt x="1095" y="26"/>
                    <a:pt x="1148" y="0"/>
                    <a:pt x="1204" y="0"/>
                  </a:cubicBezTo>
                  <a:lnTo>
                    <a:pt x="2214" y="0"/>
                  </a:lnTo>
                  <a:cubicBezTo>
                    <a:pt x="2270" y="0"/>
                    <a:pt x="2323" y="25"/>
                    <a:pt x="2357" y="69"/>
                  </a:cubicBezTo>
                  <a:lnTo>
                    <a:pt x="3356" y="1354"/>
                  </a:lnTo>
                  <a:cubicBezTo>
                    <a:pt x="3429" y="1447"/>
                    <a:pt x="3411" y="1581"/>
                    <a:pt x="3318" y="1653"/>
                  </a:cubicBezTo>
                  <a:cubicBezTo>
                    <a:pt x="3235" y="1716"/>
                    <a:pt x="3119" y="1710"/>
                    <a:pt x="3043" y="1639"/>
                  </a:cubicBezTo>
                  <a:lnTo>
                    <a:pt x="2337" y="826"/>
                  </a:lnTo>
                  <a:lnTo>
                    <a:pt x="2653" y="2198"/>
                  </a:lnTo>
                  <a:lnTo>
                    <a:pt x="2212" y="2198"/>
                  </a:lnTo>
                  <a:lnTo>
                    <a:pt x="2256" y="3577"/>
                  </a:lnTo>
                  <a:cubicBezTo>
                    <a:pt x="2260" y="3695"/>
                    <a:pt x="2166" y="3793"/>
                    <a:pt x="2048" y="3793"/>
                  </a:cubicBezTo>
                  <a:lnTo>
                    <a:pt x="2047" y="3793"/>
                  </a:lnTo>
                  <a:cubicBezTo>
                    <a:pt x="1939" y="3794"/>
                    <a:pt x="1848" y="3712"/>
                    <a:pt x="1838" y="3604"/>
                  </a:cubicBezTo>
                  <a:lnTo>
                    <a:pt x="1718" y="2338"/>
                  </a:lnTo>
                  <a:lnTo>
                    <a:pt x="1603" y="3606"/>
                  </a:lnTo>
                  <a:cubicBezTo>
                    <a:pt x="1593" y="3713"/>
                    <a:pt x="1503" y="3795"/>
                    <a:pt x="1395" y="3796"/>
                  </a:cubicBezTo>
                  <a:cubicBezTo>
                    <a:pt x="1276" y="3797"/>
                    <a:pt x="1181" y="3699"/>
                    <a:pt x="1184" y="3580"/>
                  </a:cubicBezTo>
                  <a:lnTo>
                    <a:pt x="1224" y="2202"/>
                  </a:lnTo>
                  <a:lnTo>
                    <a:pt x="784" y="2203"/>
                  </a:lnTo>
                  <a:lnTo>
                    <a:pt x="1089" y="831"/>
                  </a:lnTo>
                  <a:lnTo>
                    <a:pt x="387" y="1648"/>
                  </a:lnTo>
                  <a:cubicBezTo>
                    <a:pt x="312" y="1720"/>
                    <a:pt x="196" y="1727"/>
                    <a:pt x="113" y="1664"/>
                  </a:cubicBezTo>
                  <a:lnTo>
                    <a:pt x="113" y="1664"/>
                  </a:lnTo>
                  <a:cubicBezTo>
                    <a:pt x="18" y="1593"/>
                    <a:pt x="0" y="1459"/>
                    <a:pt x="72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64" name="Группа 163"/>
          <p:cNvGrpSpPr/>
          <p:nvPr userDrawn="1"/>
        </p:nvGrpSpPr>
        <p:grpSpPr>
          <a:xfrm flipH="1">
            <a:off x="9008742" y="4114800"/>
            <a:ext cx="601218" cy="914400"/>
            <a:chOff x="8359775" y="2657475"/>
            <a:chExt cx="1252538" cy="1905001"/>
          </a:xfrm>
          <a:solidFill>
            <a:schemeClr val="tx1">
              <a:alpha val="10000"/>
            </a:schemeClr>
          </a:solidFill>
        </p:grpSpPr>
        <p:sp>
          <p:nvSpPr>
            <p:cNvPr id="165" name="Freeform 10"/>
            <p:cNvSpPr>
              <a:spLocks/>
            </p:cNvSpPr>
            <p:nvPr userDrawn="1"/>
          </p:nvSpPr>
          <p:spPr bwMode="auto">
            <a:xfrm>
              <a:off x="8758238" y="2657475"/>
              <a:ext cx="454025" cy="449263"/>
            </a:xfrm>
            <a:custGeom>
              <a:avLst/>
              <a:gdLst>
                <a:gd name="T0" fmla="*/ 1242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2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2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2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2" y="0"/>
                    <a:pt x="1240" y="276"/>
                    <a:pt x="1242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6" name="Freeform 11"/>
            <p:cNvSpPr>
              <a:spLocks/>
            </p:cNvSpPr>
            <p:nvPr userDrawn="1"/>
          </p:nvSpPr>
          <p:spPr bwMode="auto">
            <a:xfrm>
              <a:off x="8359775" y="3186113"/>
              <a:ext cx="1252538" cy="1376363"/>
            </a:xfrm>
            <a:custGeom>
              <a:avLst/>
              <a:gdLst>
                <a:gd name="T0" fmla="*/ 72 w 3429"/>
                <a:gd name="T1" fmla="*/ 1365 h 3797"/>
                <a:gd name="T2" fmla="*/ 1061 w 3429"/>
                <a:gd name="T3" fmla="*/ 71 h 3797"/>
                <a:gd name="T4" fmla="*/ 1204 w 3429"/>
                <a:gd name="T5" fmla="*/ 0 h 3797"/>
                <a:gd name="T6" fmla="*/ 2214 w 3429"/>
                <a:gd name="T7" fmla="*/ 0 h 3797"/>
                <a:gd name="T8" fmla="*/ 2357 w 3429"/>
                <a:gd name="T9" fmla="*/ 69 h 3797"/>
                <a:gd name="T10" fmla="*/ 3356 w 3429"/>
                <a:gd name="T11" fmla="*/ 1354 h 3797"/>
                <a:gd name="T12" fmla="*/ 3318 w 3429"/>
                <a:gd name="T13" fmla="*/ 1653 h 3797"/>
                <a:gd name="T14" fmla="*/ 3043 w 3429"/>
                <a:gd name="T15" fmla="*/ 1639 h 3797"/>
                <a:gd name="T16" fmla="*/ 2337 w 3429"/>
                <a:gd name="T17" fmla="*/ 826 h 3797"/>
                <a:gd name="T18" fmla="*/ 2653 w 3429"/>
                <a:gd name="T19" fmla="*/ 2198 h 3797"/>
                <a:gd name="T20" fmla="*/ 2212 w 3429"/>
                <a:gd name="T21" fmla="*/ 2198 h 3797"/>
                <a:gd name="T22" fmla="*/ 2256 w 3429"/>
                <a:gd name="T23" fmla="*/ 3577 h 3797"/>
                <a:gd name="T24" fmla="*/ 2048 w 3429"/>
                <a:gd name="T25" fmla="*/ 3793 h 3797"/>
                <a:gd name="T26" fmla="*/ 2047 w 3429"/>
                <a:gd name="T27" fmla="*/ 3793 h 3797"/>
                <a:gd name="T28" fmla="*/ 1838 w 3429"/>
                <a:gd name="T29" fmla="*/ 3604 h 3797"/>
                <a:gd name="T30" fmla="*/ 1718 w 3429"/>
                <a:gd name="T31" fmla="*/ 2338 h 3797"/>
                <a:gd name="T32" fmla="*/ 1603 w 3429"/>
                <a:gd name="T33" fmla="*/ 3606 h 3797"/>
                <a:gd name="T34" fmla="*/ 1395 w 3429"/>
                <a:gd name="T35" fmla="*/ 3796 h 3797"/>
                <a:gd name="T36" fmla="*/ 1184 w 3429"/>
                <a:gd name="T37" fmla="*/ 3580 h 3797"/>
                <a:gd name="T38" fmla="*/ 1224 w 3429"/>
                <a:gd name="T39" fmla="*/ 2202 h 3797"/>
                <a:gd name="T40" fmla="*/ 784 w 3429"/>
                <a:gd name="T41" fmla="*/ 2203 h 3797"/>
                <a:gd name="T42" fmla="*/ 1089 w 3429"/>
                <a:gd name="T43" fmla="*/ 831 h 3797"/>
                <a:gd name="T44" fmla="*/ 387 w 3429"/>
                <a:gd name="T45" fmla="*/ 1648 h 3797"/>
                <a:gd name="T46" fmla="*/ 113 w 3429"/>
                <a:gd name="T47" fmla="*/ 1664 h 3797"/>
                <a:gd name="T48" fmla="*/ 113 w 3429"/>
                <a:gd name="T49" fmla="*/ 1664 h 3797"/>
                <a:gd name="T50" fmla="*/ 72 w 3429"/>
                <a:gd name="T51" fmla="*/ 1365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29" h="3797">
                  <a:moveTo>
                    <a:pt x="72" y="1365"/>
                  </a:moveTo>
                  <a:lnTo>
                    <a:pt x="1061" y="71"/>
                  </a:lnTo>
                  <a:cubicBezTo>
                    <a:pt x="1095" y="26"/>
                    <a:pt x="1148" y="0"/>
                    <a:pt x="1204" y="0"/>
                  </a:cubicBezTo>
                  <a:lnTo>
                    <a:pt x="2214" y="0"/>
                  </a:lnTo>
                  <a:cubicBezTo>
                    <a:pt x="2270" y="0"/>
                    <a:pt x="2323" y="25"/>
                    <a:pt x="2357" y="69"/>
                  </a:cubicBezTo>
                  <a:lnTo>
                    <a:pt x="3356" y="1354"/>
                  </a:lnTo>
                  <a:cubicBezTo>
                    <a:pt x="3429" y="1447"/>
                    <a:pt x="3411" y="1581"/>
                    <a:pt x="3318" y="1653"/>
                  </a:cubicBezTo>
                  <a:cubicBezTo>
                    <a:pt x="3235" y="1716"/>
                    <a:pt x="3119" y="1710"/>
                    <a:pt x="3043" y="1639"/>
                  </a:cubicBezTo>
                  <a:lnTo>
                    <a:pt x="2337" y="826"/>
                  </a:lnTo>
                  <a:lnTo>
                    <a:pt x="2653" y="2198"/>
                  </a:lnTo>
                  <a:lnTo>
                    <a:pt x="2212" y="2198"/>
                  </a:lnTo>
                  <a:lnTo>
                    <a:pt x="2256" y="3577"/>
                  </a:lnTo>
                  <a:cubicBezTo>
                    <a:pt x="2260" y="3695"/>
                    <a:pt x="2166" y="3793"/>
                    <a:pt x="2048" y="3793"/>
                  </a:cubicBezTo>
                  <a:lnTo>
                    <a:pt x="2047" y="3793"/>
                  </a:lnTo>
                  <a:cubicBezTo>
                    <a:pt x="1939" y="3794"/>
                    <a:pt x="1848" y="3712"/>
                    <a:pt x="1838" y="3604"/>
                  </a:cubicBezTo>
                  <a:lnTo>
                    <a:pt x="1718" y="2338"/>
                  </a:lnTo>
                  <a:lnTo>
                    <a:pt x="1603" y="3606"/>
                  </a:lnTo>
                  <a:cubicBezTo>
                    <a:pt x="1593" y="3713"/>
                    <a:pt x="1503" y="3795"/>
                    <a:pt x="1395" y="3796"/>
                  </a:cubicBezTo>
                  <a:cubicBezTo>
                    <a:pt x="1276" y="3797"/>
                    <a:pt x="1181" y="3699"/>
                    <a:pt x="1184" y="3580"/>
                  </a:cubicBezTo>
                  <a:lnTo>
                    <a:pt x="1224" y="2202"/>
                  </a:lnTo>
                  <a:lnTo>
                    <a:pt x="784" y="2203"/>
                  </a:lnTo>
                  <a:lnTo>
                    <a:pt x="1089" y="831"/>
                  </a:lnTo>
                  <a:lnTo>
                    <a:pt x="387" y="1648"/>
                  </a:lnTo>
                  <a:cubicBezTo>
                    <a:pt x="312" y="1720"/>
                    <a:pt x="196" y="1727"/>
                    <a:pt x="113" y="1664"/>
                  </a:cubicBezTo>
                  <a:lnTo>
                    <a:pt x="113" y="1664"/>
                  </a:lnTo>
                  <a:cubicBezTo>
                    <a:pt x="18" y="1593"/>
                    <a:pt x="0" y="1459"/>
                    <a:pt x="72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67" name="Группа 166"/>
          <p:cNvGrpSpPr/>
          <p:nvPr userDrawn="1"/>
        </p:nvGrpSpPr>
        <p:grpSpPr>
          <a:xfrm flipH="1">
            <a:off x="8319686" y="4114800"/>
            <a:ext cx="601218" cy="914400"/>
            <a:chOff x="8359775" y="2657475"/>
            <a:chExt cx="1252538" cy="1905001"/>
          </a:xfrm>
          <a:solidFill>
            <a:schemeClr val="accent1"/>
          </a:solidFill>
        </p:grpSpPr>
        <p:sp>
          <p:nvSpPr>
            <p:cNvPr id="168" name="Freeform 10"/>
            <p:cNvSpPr>
              <a:spLocks/>
            </p:cNvSpPr>
            <p:nvPr userDrawn="1"/>
          </p:nvSpPr>
          <p:spPr bwMode="auto">
            <a:xfrm>
              <a:off x="8758238" y="2657475"/>
              <a:ext cx="454025" cy="449263"/>
            </a:xfrm>
            <a:custGeom>
              <a:avLst/>
              <a:gdLst>
                <a:gd name="T0" fmla="*/ 1242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2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2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2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2" y="0"/>
                    <a:pt x="1240" y="276"/>
                    <a:pt x="1242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9" name="Freeform 11"/>
            <p:cNvSpPr>
              <a:spLocks/>
            </p:cNvSpPr>
            <p:nvPr userDrawn="1"/>
          </p:nvSpPr>
          <p:spPr bwMode="auto">
            <a:xfrm>
              <a:off x="8359775" y="3186113"/>
              <a:ext cx="1252538" cy="1376363"/>
            </a:xfrm>
            <a:custGeom>
              <a:avLst/>
              <a:gdLst>
                <a:gd name="T0" fmla="*/ 72 w 3429"/>
                <a:gd name="T1" fmla="*/ 1365 h 3797"/>
                <a:gd name="T2" fmla="*/ 1061 w 3429"/>
                <a:gd name="T3" fmla="*/ 71 h 3797"/>
                <a:gd name="T4" fmla="*/ 1204 w 3429"/>
                <a:gd name="T5" fmla="*/ 0 h 3797"/>
                <a:gd name="T6" fmla="*/ 2214 w 3429"/>
                <a:gd name="T7" fmla="*/ 0 h 3797"/>
                <a:gd name="T8" fmla="*/ 2357 w 3429"/>
                <a:gd name="T9" fmla="*/ 69 h 3797"/>
                <a:gd name="T10" fmla="*/ 3356 w 3429"/>
                <a:gd name="T11" fmla="*/ 1354 h 3797"/>
                <a:gd name="T12" fmla="*/ 3318 w 3429"/>
                <a:gd name="T13" fmla="*/ 1653 h 3797"/>
                <a:gd name="T14" fmla="*/ 3043 w 3429"/>
                <a:gd name="T15" fmla="*/ 1639 h 3797"/>
                <a:gd name="T16" fmla="*/ 2337 w 3429"/>
                <a:gd name="T17" fmla="*/ 826 h 3797"/>
                <a:gd name="T18" fmla="*/ 2653 w 3429"/>
                <a:gd name="T19" fmla="*/ 2198 h 3797"/>
                <a:gd name="T20" fmla="*/ 2212 w 3429"/>
                <a:gd name="T21" fmla="*/ 2198 h 3797"/>
                <a:gd name="T22" fmla="*/ 2256 w 3429"/>
                <a:gd name="T23" fmla="*/ 3577 h 3797"/>
                <a:gd name="T24" fmla="*/ 2048 w 3429"/>
                <a:gd name="T25" fmla="*/ 3793 h 3797"/>
                <a:gd name="T26" fmla="*/ 2047 w 3429"/>
                <a:gd name="T27" fmla="*/ 3793 h 3797"/>
                <a:gd name="T28" fmla="*/ 1838 w 3429"/>
                <a:gd name="T29" fmla="*/ 3604 h 3797"/>
                <a:gd name="T30" fmla="*/ 1718 w 3429"/>
                <a:gd name="T31" fmla="*/ 2338 h 3797"/>
                <a:gd name="T32" fmla="*/ 1603 w 3429"/>
                <a:gd name="T33" fmla="*/ 3606 h 3797"/>
                <a:gd name="T34" fmla="*/ 1395 w 3429"/>
                <a:gd name="T35" fmla="*/ 3796 h 3797"/>
                <a:gd name="T36" fmla="*/ 1184 w 3429"/>
                <a:gd name="T37" fmla="*/ 3580 h 3797"/>
                <a:gd name="T38" fmla="*/ 1224 w 3429"/>
                <a:gd name="T39" fmla="*/ 2202 h 3797"/>
                <a:gd name="T40" fmla="*/ 784 w 3429"/>
                <a:gd name="T41" fmla="*/ 2203 h 3797"/>
                <a:gd name="T42" fmla="*/ 1089 w 3429"/>
                <a:gd name="T43" fmla="*/ 831 h 3797"/>
                <a:gd name="T44" fmla="*/ 387 w 3429"/>
                <a:gd name="T45" fmla="*/ 1648 h 3797"/>
                <a:gd name="T46" fmla="*/ 113 w 3429"/>
                <a:gd name="T47" fmla="*/ 1664 h 3797"/>
                <a:gd name="T48" fmla="*/ 113 w 3429"/>
                <a:gd name="T49" fmla="*/ 1664 h 3797"/>
                <a:gd name="T50" fmla="*/ 72 w 3429"/>
                <a:gd name="T51" fmla="*/ 1365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29" h="3797">
                  <a:moveTo>
                    <a:pt x="72" y="1365"/>
                  </a:moveTo>
                  <a:lnTo>
                    <a:pt x="1061" y="71"/>
                  </a:lnTo>
                  <a:cubicBezTo>
                    <a:pt x="1095" y="26"/>
                    <a:pt x="1148" y="0"/>
                    <a:pt x="1204" y="0"/>
                  </a:cubicBezTo>
                  <a:lnTo>
                    <a:pt x="2214" y="0"/>
                  </a:lnTo>
                  <a:cubicBezTo>
                    <a:pt x="2270" y="0"/>
                    <a:pt x="2323" y="25"/>
                    <a:pt x="2357" y="69"/>
                  </a:cubicBezTo>
                  <a:lnTo>
                    <a:pt x="3356" y="1354"/>
                  </a:lnTo>
                  <a:cubicBezTo>
                    <a:pt x="3429" y="1447"/>
                    <a:pt x="3411" y="1581"/>
                    <a:pt x="3318" y="1653"/>
                  </a:cubicBezTo>
                  <a:cubicBezTo>
                    <a:pt x="3235" y="1716"/>
                    <a:pt x="3119" y="1710"/>
                    <a:pt x="3043" y="1639"/>
                  </a:cubicBezTo>
                  <a:lnTo>
                    <a:pt x="2337" y="826"/>
                  </a:lnTo>
                  <a:lnTo>
                    <a:pt x="2653" y="2198"/>
                  </a:lnTo>
                  <a:lnTo>
                    <a:pt x="2212" y="2198"/>
                  </a:lnTo>
                  <a:lnTo>
                    <a:pt x="2256" y="3577"/>
                  </a:lnTo>
                  <a:cubicBezTo>
                    <a:pt x="2260" y="3695"/>
                    <a:pt x="2166" y="3793"/>
                    <a:pt x="2048" y="3793"/>
                  </a:cubicBezTo>
                  <a:lnTo>
                    <a:pt x="2047" y="3793"/>
                  </a:lnTo>
                  <a:cubicBezTo>
                    <a:pt x="1939" y="3794"/>
                    <a:pt x="1848" y="3712"/>
                    <a:pt x="1838" y="3604"/>
                  </a:cubicBezTo>
                  <a:lnTo>
                    <a:pt x="1718" y="2338"/>
                  </a:lnTo>
                  <a:lnTo>
                    <a:pt x="1603" y="3606"/>
                  </a:lnTo>
                  <a:cubicBezTo>
                    <a:pt x="1593" y="3713"/>
                    <a:pt x="1503" y="3795"/>
                    <a:pt x="1395" y="3796"/>
                  </a:cubicBezTo>
                  <a:cubicBezTo>
                    <a:pt x="1276" y="3797"/>
                    <a:pt x="1181" y="3699"/>
                    <a:pt x="1184" y="3580"/>
                  </a:cubicBezTo>
                  <a:lnTo>
                    <a:pt x="1224" y="2202"/>
                  </a:lnTo>
                  <a:lnTo>
                    <a:pt x="784" y="2203"/>
                  </a:lnTo>
                  <a:lnTo>
                    <a:pt x="1089" y="831"/>
                  </a:lnTo>
                  <a:lnTo>
                    <a:pt x="387" y="1648"/>
                  </a:lnTo>
                  <a:cubicBezTo>
                    <a:pt x="312" y="1720"/>
                    <a:pt x="196" y="1727"/>
                    <a:pt x="113" y="1664"/>
                  </a:cubicBezTo>
                  <a:lnTo>
                    <a:pt x="113" y="1664"/>
                  </a:lnTo>
                  <a:cubicBezTo>
                    <a:pt x="18" y="1593"/>
                    <a:pt x="0" y="1459"/>
                    <a:pt x="72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70" name="Группа 169"/>
          <p:cNvGrpSpPr/>
          <p:nvPr userDrawn="1"/>
        </p:nvGrpSpPr>
        <p:grpSpPr>
          <a:xfrm flipH="1">
            <a:off x="7592566" y="4114800"/>
            <a:ext cx="601218" cy="914400"/>
            <a:chOff x="8359775" y="2657475"/>
            <a:chExt cx="1252538" cy="1905001"/>
          </a:xfrm>
          <a:solidFill>
            <a:schemeClr val="accent1"/>
          </a:solidFill>
        </p:grpSpPr>
        <p:sp>
          <p:nvSpPr>
            <p:cNvPr id="171" name="Freeform 10"/>
            <p:cNvSpPr>
              <a:spLocks/>
            </p:cNvSpPr>
            <p:nvPr userDrawn="1"/>
          </p:nvSpPr>
          <p:spPr bwMode="auto">
            <a:xfrm>
              <a:off x="8758238" y="2657475"/>
              <a:ext cx="454025" cy="449263"/>
            </a:xfrm>
            <a:custGeom>
              <a:avLst/>
              <a:gdLst>
                <a:gd name="T0" fmla="*/ 1242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2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2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2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2" y="0"/>
                    <a:pt x="1240" y="276"/>
                    <a:pt x="1242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2" name="Freeform 11"/>
            <p:cNvSpPr>
              <a:spLocks/>
            </p:cNvSpPr>
            <p:nvPr userDrawn="1"/>
          </p:nvSpPr>
          <p:spPr bwMode="auto">
            <a:xfrm>
              <a:off x="8359775" y="3186113"/>
              <a:ext cx="1252538" cy="1376363"/>
            </a:xfrm>
            <a:custGeom>
              <a:avLst/>
              <a:gdLst>
                <a:gd name="T0" fmla="*/ 72 w 3429"/>
                <a:gd name="T1" fmla="*/ 1365 h 3797"/>
                <a:gd name="T2" fmla="*/ 1061 w 3429"/>
                <a:gd name="T3" fmla="*/ 71 h 3797"/>
                <a:gd name="T4" fmla="*/ 1204 w 3429"/>
                <a:gd name="T5" fmla="*/ 0 h 3797"/>
                <a:gd name="T6" fmla="*/ 2214 w 3429"/>
                <a:gd name="T7" fmla="*/ 0 h 3797"/>
                <a:gd name="T8" fmla="*/ 2357 w 3429"/>
                <a:gd name="T9" fmla="*/ 69 h 3797"/>
                <a:gd name="T10" fmla="*/ 3356 w 3429"/>
                <a:gd name="T11" fmla="*/ 1354 h 3797"/>
                <a:gd name="T12" fmla="*/ 3318 w 3429"/>
                <a:gd name="T13" fmla="*/ 1653 h 3797"/>
                <a:gd name="T14" fmla="*/ 3043 w 3429"/>
                <a:gd name="T15" fmla="*/ 1639 h 3797"/>
                <a:gd name="T16" fmla="*/ 2337 w 3429"/>
                <a:gd name="T17" fmla="*/ 826 h 3797"/>
                <a:gd name="T18" fmla="*/ 2653 w 3429"/>
                <a:gd name="T19" fmla="*/ 2198 h 3797"/>
                <a:gd name="T20" fmla="*/ 2212 w 3429"/>
                <a:gd name="T21" fmla="*/ 2198 h 3797"/>
                <a:gd name="T22" fmla="*/ 2256 w 3429"/>
                <a:gd name="T23" fmla="*/ 3577 h 3797"/>
                <a:gd name="T24" fmla="*/ 2048 w 3429"/>
                <a:gd name="T25" fmla="*/ 3793 h 3797"/>
                <a:gd name="T26" fmla="*/ 2047 w 3429"/>
                <a:gd name="T27" fmla="*/ 3793 h 3797"/>
                <a:gd name="T28" fmla="*/ 1838 w 3429"/>
                <a:gd name="T29" fmla="*/ 3604 h 3797"/>
                <a:gd name="T30" fmla="*/ 1718 w 3429"/>
                <a:gd name="T31" fmla="*/ 2338 h 3797"/>
                <a:gd name="T32" fmla="*/ 1603 w 3429"/>
                <a:gd name="T33" fmla="*/ 3606 h 3797"/>
                <a:gd name="T34" fmla="*/ 1395 w 3429"/>
                <a:gd name="T35" fmla="*/ 3796 h 3797"/>
                <a:gd name="T36" fmla="*/ 1184 w 3429"/>
                <a:gd name="T37" fmla="*/ 3580 h 3797"/>
                <a:gd name="T38" fmla="*/ 1224 w 3429"/>
                <a:gd name="T39" fmla="*/ 2202 h 3797"/>
                <a:gd name="T40" fmla="*/ 784 w 3429"/>
                <a:gd name="T41" fmla="*/ 2203 h 3797"/>
                <a:gd name="T42" fmla="*/ 1089 w 3429"/>
                <a:gd name="T43" fmla="*/ 831 h 3797"/>
                <a:gd name="T44" fmla="*/ 387 w 3429"/>
                <a:gd name="T45" fmla="*/ 1648 h 3797"/>
                <a:gd name="T46" fmla="*/ 113 w 3429"/>
                <a:gd name="T47" fmla="*/ 1664 h 3797"/>
                <a:gd name="T48" fmla="*/ 113 w 3429"/>
                <a:gd name="T49" fmla="*/ 1664 h 3797"/>
                <a:gd name="T50" fmla="*/ 72 w 3429"/>
                <a:gd name="T51" fmla="*/ 1365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29" h="3797">
                  <a:moveTo>
                    <a:pt x="72" y="1365"/>
                  </a:moveTo>
                  <a:lnTo>
                    <a:pt x="1061" y="71"/>
                  </a:lnTo>
                  <a:cubicBezTo>
                    <a:pt x="1095" y="26"/>
                    <a:pt x="1148" y="0"/>
                    <a:pt x="1204" y="0"/>
                  </a:cubicBezTo>
                  <a:lnTo>
                    <a:pt x="2214" y="0"/>
                  </a:lnTo>
                  <a:cubicBezTo>
                    <a:pt x="2270" y="0"/>
                    <a:pt x="2323" y="25"/>
                    <a:pt x="2357" y="69"/>
                  </a:cubicBezTo>
                  <a:lnTo>
                    <a:pt x="3356" y="1354"/>
                  </a:lnTo>
                  <a:cubicBezTo>
                    <a:pt x="3429" y="1447"/>
                    <a:pt x="3411" y="1581"/>
                    <a:pt x="3318" y="1653"/>
                  </a:cubicBezTo>
                  <a:cubicBezTo>
                    <a:pt x="3235" y="1716"/>
                    <a:pt x="3119" y="1710"/>
                    <a:pt x="3043" y="1639"/>
                  </a:cubicBezTo>
                  <a:lnTo>
                    <a:pt x="2337" y="826"/>
                  </a:lnTo>
                  <a:lnTo>
                    <a:pt x="2653" y="2198"/>
                  </a:lnTo>
                  <a:lnTo>
                    <a:pt x="2212" y="2198"/>
                  </a:lnTo>
                  <a:lnTo>
                    <a:pt x="2256" y="3577"/>
                  </a:lnTo>
                  <a:cubicBezTo>
                    <a:pt x="2260" y="3695"/>
                    <a:pt x="2166" y="3793"/>
                    <a:pt x="2048" y="3793"/>
                  </a:cubicBezTo>
                  <a:lnTo>
                    <a:pt x="2047" y="3793"/>
                  </a:lnTo>
                  <a:cubicBezTo>
                    <a:pt x="1939" y="3794"/>
                    <a:pt x="1848" y="3712"/>
                    <a:pt x="1838" y="3604"/>
                  </a:cubicBezTo>
                  <a:lnTo>
                    <a:pt x="1718" y="2338"/>
                  </a:lnTo>
                  <a:lnTo>
                    <a:pt x="1603" y="3606"/>
                  </a:lnTo>
                  <a:cubicBezTo>
                    <a:pt x="1593" y="3713"/>
                    <a:pt x="1503" y="3795"/>
                    <a:pt x="1395" y="3796"/>
                  </a:cubicBezTo>
                  <a:cubicBezTo>
                    <a:pt x="1276" y="3797"/>
                    <a:pt x="1181" y="3699"/>
                    <a:pt x="1184" y="3580"/>
                  </a:cubicBezTo>
                  <a:lnTo>
                    <a:pt x="1224" y="2202"/>
                  </a:lnTo>
                  <a:lnTo>
                    <a:pt x="784" y="2203"/>
                  </a:lnTo>
                  <a:lnTo>
                    <a:pt x="1089" y="831"/>
                  </a:lnTo>
                  <a:lnTo>
                    <a:pt x="387" y="1648"/>
                  </a:lnTo>
                  <a:cubicBezTo>
                    <a:pt x="312" y="1720"/>
                    <a:pt x="196" y="1727"/>
                    <a:pt x="113" y="1664"/>
                  </a:cubicBezTo>
                  <a:lnTo>
                    <a:pt x="113" y="1664"/>
                  </a:lnTo>
                  <a:cubicBezTo>
                    <a:pt x="18" y="1593"/>
                    <a:pt x="0" y="1459"/>
                    <a:pt x="72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73" name="Группа 172"/>
          <p:cNvGrpSpPr/>
          <p:nvPr userDrawn="1"/>
        </p:nvGrpSpPr>
        <p:grpSpPr>
          <a:xfrm flipH="1">
            <a:off x="6913214" y="4114800"/>
            <a:ext cx="601218" cy="914400"/>
            <a:chOff x="8359775" y="2657475"/>
            <a:chExt cx="1252538" cy="1905001"/>
          </a:xfrm>
          <a:solidFill>
            <a:schemeClr val="accent1"/>
          </a:solidFill>
        </p:grpSpPr>
        <p:sp>
          <p:nvSpPr>
            <p:cNvPr id="174" name="Freeform 10"/>
            <p:cNvSpPr>
              <a:spLocks/>
            </p:cNvSpPr>
            <p:nvPr userDrawn="1"/>
          </p:nvSpPr>
          <p:spPr bwMode="auto">
            <a:xfrm>
              <a:off x="8758238" y="2657475"/>
              <a:ext cx="454025" cy="449263"/>
            </a:xfrm>
            <a:custGeom>
              <a:avLst/>
              <a:gdLst>
                <a:gd name="T0" fmla="*/ 1242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2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2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2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2" y="0"/>
                    <a:pt x="1240" y="276"/>
                    <a:pt x="1242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5" name="Freeform 11"/>
            <p:cNvSpPr>
              <a:spLocks/>
            </p:cNvSpPr>
            <p:nvPr userDrawn="1"/>
          </p:nvSpPr>
          <p:spPr bwMode="auto">
            <a:xfrm>
              <a:off x="8359775" y="3186113"/>
              <a:ext cx="1252538" cy="1376363"/>
            </a:xfrm>
            <a:custGeom>
              <a:avLst/>
              <a:gdLst>
                <a:gd name="T0" fmla="*/ 72 w 3429"/>
                <a:gd name="T1" fmla="*/ 1365 h 3797"/>
                <a:gd name="T2" fmla="*/ 1061 w 3429"/>
                <a:gd name="T3" fmla="*/ 71 h 3797"/>
                <a:gd name="T4" fmla="*/ 1204 w 3429"/>
                <a:gd name="T5" fmla="*/ 0 h 3797"/>
                <a:gd name="T6" fmla="*/ 2214 w 3429"/>
                <a:gd name="T7" fmla="*/ 0 h 3797"/>
                <a:gd name="T8" fmla="*/ 2357 w 3429"/>
                <a:gd name="T9" fmla="*/ 69 h 3797"/>
                <a:gd name="T10" fmla="*/ 3356 w 3429"/>
                <a:gd name="T11" fmla="*/ 1354 h 3797"/>
                <a:gd name="T12" fmla="*/ 3318 w 3429"/>
                <a:gd name="T13" fmla="*/ 1653 h 3797"/>
                <a:gd name="T14" fmla="*/ 3043 w 3429"/>
                <a:gd name="T15" fmla="*/ 1639 h 3797"/>
                <a:gd name="T16" fmla="*/ 2337 w 3429"/>
                <a:gd name="T17" fmla="*/ 826 h 3797"/>
                <a:gd name="T18" fmla="*/ 2653 w 3429"/>
                <a:gd name="T19" fmla="*/ 2198 h 3797"/>
                <a:gd name="T20" fmla="*/ 2212 w 3429"/>
                <a:gd name="T21" fmla="*/ 2198 h 3797"/>
                <a:gd name="T22" fmla="*/ 2256 w 3429"/>
                <a:gd name="T23" fmla="*/ 3577 h 3797"/>
                <a:gd name="T24" fmla="*/ 2048 w 3429"/>
                <a:gd name="T25" fmla="*/ 3793 h 3797"/>
                <a:gd name="T26" fmla="*/ 2047 w 3429"/>
                <a:gd name="T27" fmla="*/ 3793 h 3797"/>
                <a:gd name="T28" fmla="*/ 1838 w 3429"/>
                <a:gd name="T29" fmla="*/ 3604 h 3797"/>
                <a:gd name="T30" fmla="*/ 1718 w 3429"/>
                <a:gd name="T31" fmla="*/ 2338 h 3797"/>
                <a:gd name="T32" fmla="*/ 1603 w 3429"/>
                <a:gd name="T33" fmla="*/ 3606 h 3797"/>
                <a:gd name="T34" fmla="*/ 1395 w 3429"/>
                <a:gd name="T35" fmla="*/ 3796 h 3797"/>
                <a:gd name="T36" fmla="*/ 1184 w 3429"/>
                <a:gd name="T37" fmla="*/ 3580 h 3797"/>
                <a:gd name="T38" fmla="*/ 1224 w 3429"/>
                <a:gd name="T39" fmla="*/ 2202 h 3797"/>
                <a:gd name="T40" fmla="*/ 784 w 3429"/>
                <a:gd name="T41" fmla="*/ 2203 h 3797"/>
                <a:gd name="T42" fmla="*/ 1089 w 3429"/>
                <a:gd name="T43" fmla="*/ 831 h 3797"/>
                <a:gd name="T44" fmla="*/ 387 w 3429"/>
                <a:gd name="T45" fmla="*/ 1648 h 3797"/>
                <a:gd name="T46" fmla="*/ 113 w 3429"/>
                <a:gd name="T47" fmla="*/ 1664 h 3797"/>
                <a:gd name="T48" fmla="*/ 113 w 3429"/>
                <a:gd name="T49" fmla="*/ 1664 h 3797"/>
                <a:gd name="T50" fmla="*/ 72 w 3429"/>
                <a:gd name="T51" fmla="*/ 1365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29" h="3797">
                  <a:moveTo>
                    <a:pt x="72" y="1365"/>
                  </a:moveTo>
                  <a:lnTo>
                    <a:pt x="1061" y="71"/>
                  </a:lnTo>
                  <a:cubicBezTo>
                    <a:pt x="1095" y="26"/>
                    <a:pt x="1148" y="0"/>
                    <a:pt x="1204" y="0"/>
                  </a:cubicBezTo>
                  <a:lnTo>
                    <a:pt x="2214" y="0"/>
                  </a:lnTo>
                  <a:cubicBezTo>
                    <a:pt x="2270" y="0"/>
                    <a:pt x="2323" y="25"/>
                    <a:pt x="2357" y="69"/>
                  </a:cubicBezTo>
                  <a:lnTo>
                    <a:pt x="3356" y="1354"/>
                  </a:lnTo>
                  <a:cubicBezTo>
                    <a:pt x="3429" y="1447"/>
                    <a:pt x="3411" y="1581"/>
                    <a:pt x="3318" y="1653"/>
                  </a:cubicBezTo>
                  <a:cubicBezTo>
                    <a:pt x="3235" y="1716"/>
                    <a:pt x="3119" y="1710"/>
                    <a:pt x="3043" y="1639"/>
                  </a:cubicBezTo>
                  <a:lnTo>
                    <a:pt x="2337" y="826"/>
                  </a:lnTo>
                  <a:lnTo>
                    <a:pt x="2653" y="2198"/>
                  </a:lnTo>
                  <a:lnTo>
                    <a:pt x="2212" y="2198"/>
                  </a:lnTo>
                  <a:lnTo>
                    <a:pt x="2256" y="3577"/>
                  </a:lnTo>
                  <a:cubicBezTo>
                    <a:pt x="2260" y="3695"/>
                    <a:pt x="2166" y="3793"/>
                    <a:pt x="2048" y="3793"/>
                  </a:cubicBezTo>
                  <a:lnTo>
                    <a:pt x="2047" y="3793"/>
                  </a:lnTo>
                  <a:cubicBezTo>
                    <a:pt x="1939" y="3794"/>
                    <a:pt x="1848" y="3712"/>
                    <a:pt x="1838" y="3604"/>
                  </a:cubicBezTo>
                  <a:lnTo>
                    <a:pt x="1718" y="2338"/>
                  </a:lnTo>
                  <a:lnTo>
                    <a:pt x="1603" y="3606"/>
                  </a:lnTo>
                  <a:cubicBezTo>
                    <a:pt x="1593" y="3713"/>
                    <a:pt x="1503" y="3795"/>
                    <a:pt x="1395" y="3796"/>
                  </a:cubicBezTo>
                  <a:cubicBezTo>
                    <a:pt x="1276" y="3797"/>
                    <a:pt x="1181" y="3699"/>
                    <a:pt x="1184" y="3580"/>
                  </a:cubicBezTo>
                  <a:lnTo>
                    <a:pt x="1224" y="2202"/>
                  </a:lnTo>
                  <a:lnTo>
                    <a:pt x="784" y="2203"/>
                  </a:lnTo>
                  <a:lnTo>
                    <a:pt x="1089" y="831"/>
                  </a:lnTo>
                  <a:lnTo>
                    <a:pt x="387" y="1648"/>
                  </a:lnTo>
                  <a:cubicBezTo>
                    <a:pt x="312" y="1720"/>
                    <a:pt x="196" y="1727"/>
                    <a:pt x="113" y="1664"/>
                  </a:cubicBezTo>
                  <a:lnTo>
                    <a:pt x="113" y="1664"/>
                  </a:lnTo>
                  <a:cubicBezTo>
                    <a:pt x="18" y="1593"/>
                    <a:pt x="0" y="1459"/>
                    <a:pt x="72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76" name="Группа 175"/>
          <p:cNvGrpSpPr/>
          <p:nvPr userDrawn="1"/>
        </p:nvGrpSpPr>
        <p:grpSpPr>
          <a:xfrm flipH="1">
            <a:off x="6187430" y="4114800"/>
            <a:ext cx="601218" cy="914400"/>
            <a:chOff x="8359775" y="2657475"/>
            <a:chExt cx="1252538" cy="1905001"/>
          </a:xfrm>
          <a:solidFill>
            <a:schemeClr val="accent1"/>
          </a:solidFill>
        </p:grpSpPr>
        <p:sp>
          <p:nvSpPr>
            <p:cNvPr id="177" name="Freeform 10"/>
            <p:cNvSpPr>
              <a:spLocks/>
            </p:cNvSpPr>
            <p:nvPr userDrawn="1"/>
          </p:nvSpPr>
          <p:spPr bwMode="auto">
            <a:xfrm>
              <a:off x="8758238" y="2657475"/>
              <a:ext cx="454025" cy="449263"/>
            </a:xfrm>
            <a:custGeom>
              <a:avLst/>
              <a:gdLst>
                <a:gd name="T0" fmla="*/ 1242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2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2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2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2" y="0"/>
                    <a:pt x="1240" y="276"/>
                    <a:pt x="1242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8" name="Freeform 11"/>
            <p:cNvSpPr>
              <a:spLocks/>
            </p:cNvSpPr>
            <p:nvPr userDrawn="1"/>
          </p:nvSpPr>
          <p:spPr bwMode="auto">
            <a:xfrm>
              <a:off x="8359775" y="3186113"/>
              <a:ext cx="1252538" cy="1376363"/>
            </a:xfrm>
            <a:custGeom>
              <a:avLst/>
              <a:gdLst>
                <a:gd name="T0" fmla="*/ 72 w 3429"/>
                <a:gd name="T1" fmla="*/ 1365 h 3797"/>
                <a:gd name="T2" fmla="*/ 1061 w 3429"/>
                <a:gd name="T3" fmla="*/ 71 h 3797"/>
                <a:gd name="T4" fmla="*/ 1204 w 3429"/>
                <a:gd name="T5" fmla="*/ 0 h 3797"/>
                <a:gd name="T6" fmla="*/ 2214 w 3429"/>
                <a:gd name="T7" fmla="*/ 0 h 3797"/>
                <a:gd name="T8" fmla="*/ 2357 w 3429"/>
                <a:gd name="T9" fmla="*/ 69 h 3797"/>
                <a:gd name="T10" fmla="*/ 3356 w 3429"/>
                <a:gd name="T11" fmla="*/ 1354 h 3797"/>
                <a:gd name="T12" fmla="*/ 3318 w 3429"/>
                <a:gd name="T13" fmla="*/ 1653 h 3797"/>
                <a:gd name="T14" fmla="*/ 3043 w 3429"/>
                <a:gd name="T15" fmla="*/ 1639 h 3797"/>
                <a:gd name="T16" fmla="*/ 2337 w 3429"/>
                <a:gd name="T17" fmla="*/ 826 h 3797"/>
                <a:gd name="T18" fmla="*/ 2653 w 3429"/>
                <a:gd name="T19" fmla="*/ 2198 h 3797"/>
                <a:gd name="T20" fmla="*/ 2212 w 3429"/>
                <a:gd name="T21" fmla="*/ 2198 h 3797"/>
                <a:gd name="T22" fmla="*/ 2256 w 3429"/>
                <a:gd name="T23" fmla="*/ 3577 h 3797"/>
                <a:gd name="T24" fmla="*/ 2048 w 3429"/>
                <a:gd name="T25" fmla="*/ 3793 h 3797"/>
                <a:gd name="T26" fmla="*/ 2047 w 3429"/>
                <a:gd name="T27" fmla="*/ 3793 h 3797"/>
                <a:gd name="T28" fmla="*/ 1838 w 3429"/>
                <a:gd name="T29" fmla="*/ 3604 h 3797"/>
                <a:gd name="T30" fmla="*/ 1718 w 3429"/>
                <a:gd name="T31" fmla="*/ 2338 h 3797"/>
                <a:gd name="T32" fmla="*/ 1603 w 3429"/>
                <a:gd name="T33" fmla="*/ 3606 h 3797"/>
                <a:gd name="T34" fmla="*/ 1395 w 3429"/>
                <a:gd name="T35" fmla="*/ 3796 h 3797"/>
                <a:gd name="T36" fmla="*/ 1184 w 3429"/>
                <a:gd name="T37" fmla="*/ 3580 h 3797"/>
                <a:gd name="T38" fmla="*/ 1224 w 3429"/>
                <a:gd name="T39" fmla="*/ 2202 h 3797"/>
                <a:gd name="T40" fmla="*/ 784 w 3429"/>
                <a:gd name="T41" fmla="*/ 2203 h 3797"/>
                <a:gd name="T42" fmla="*/ 1089 w 3429"/>
                <a:gd name="T43" fmla="*/ 831 h 3797"/>
                <a:gd name="T44" fmla="*/ 387 w 3429"/>
                <a:gd name="T45" fmla="*/ 1648 h 3797"/>
                <a:gd name="T46" fmla="*/ 113 w 3429"/>
                <a:gd name="T47" fmla="*/ 1664 h 3797"/>
                <a:gd name="T48" fmla="*/ 113 w 3429"/>
                <a:gd name="T49" fmla="*/ 1664 h 3797"/>
                <a:gd name="T50" fmla="*/ 72 w 3429"/>
                <a:gd name="T51" fmla="*/ 1365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29" h="3797">
                  <a:moveTo>
                    <a:pt x="72" y="1365"/>
                  </a:moveTo>
                  <a:lnTo>
                    <a:pt x="1061" y="71"/>
                  </a:lnTo>
                  <a:cubicBezTo>
                    <a:pt x="1095" y="26"/>
                    <a:pt x="1148" y="0"/>
                    <a:pt x="1204" y="0"/>
                  </a:cubicBezTo>
                  <a:lnTo>
                    <a:pt x="2214" y="0"/>
                  </a:lnTo>
                  <a:cubicBezTo>
                    <a:pt x="2270" y="0"/>
                    <a:pt x="2323" y="25"/>
                    <a:pt x="2357" y="69"/>
                  </a:cubicBezTo>
                  <a:lnTo>
                    <a:pt x="3356" y="1354"/>
                  </a:lnTo>
                  <a:cubicBezTo>
                    <a:pt x="3429" y="1447"/>
                    <a:pt x="3411" y="1581"/>
                    <a:pt x="3318" y="1653"/>
                  </a:cubicBezTo>
                  <a:cubicBezTo>
                    <a:pt x="3235" y="1716"/>
                    <a:pt x="3119" y="1710"/>
                    <a:pt x="3043" y="1639"/>
                  </a:cubicBezTo>
                  <a:lnTo>
                    <a:pt x="2337" y="826"/>
                  </a:lnTo>
                  <a:lnTo>
                    <a:pt x="2653" y="2198"/>
                  </a:lnTo>
                  <a:lnTo>
                    <a:pt x="2212" y="2198"/>
                  </a:lnTo>
                  <a:lnTo>
                    <a:pt x="2256" y="3577"/>
                  </a:lnTo>
                  <a:cubicBezTo>
                    <a:pt x="2260" y="3695"/>
                    <a:pt x="2166" y="3793"/>
                    <a:pt x="2048" y="3793"/>
                  </a:cubicBezTo>
                  <a:lnTo>
                    <a:pt x="2047" y="3793"/>
                  </a:lnTo>
                  <a:cubicBezTo>
                    <a:pt x="1939" y="3794"/>
                    <a:pt x="1848" y="3712"/>
                    <a:pt x="1838" y="3604"/>
                  </a:cubicBezTo>
                  <a:lnTo>
                    <a:pt x="1718" y="2338"/>
                  </a:lnTo>
                  <a:lnTo>
                    <a:pt x="1603" y="3606"/>
                  </a:lnTo>
                  <a:cubicBezTo>
                    <a:pt x="1593" y="3713"/>
                    <a:pt x="1503" y="3795"/>
                    <a:pt x="1395" y="3796"/>
                  </a:cubicBezTo>
                  <a:cubicBezTo>
                    <a:pt x="1276" y="3797"/>
                    <a:pt x="1181" y="3699"/>
                    <a:pt x="1184" y="3580"/>
                  </a:cubicBezTo>
                  <a:lnTo>
                    <a:pt x="1224" y="2202"/>
                  </a:lnTo>
                  <a:lnTo>
                    <a:pt x="784" y="2203"/>
                  </a:lnTo>
                  <a:lnTo>
                    <a:pt x="1089" y="831"/>
                  </a:lnTo>
                  <a:lnTo>
                    <a:pt x="387" y="1648"/>
                  </a:lnTo>
                  <a:cubicBezTo>
                    <a:pt x="312" y="1720"/>
                    <a:pt x="196" y="1727"/>
                    <a:pt x="113" y="1664"/>
                  </a:cubicBezTo>
                  <a:lnTo>
                    <a:pt x="113" y="1664"/>
                  </a:lnTo>
                  <a:cubicBezTo>
                    <a:pt x="18" y="1593"/>
                    <a:pt x="0" y="1459"/>
                    <a:pt x="72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79" name="Группа 178"/>
          <p:cNvGrpSpPr/>
          <p:nvPr userDrawn="1"/>
        </p:nvGrpSpPr>
        <p:grpSpPr>
          <a:xfrm flipH="1">
            <a:off x="5494782" y="4114800"/>
            <a:ext cx="601218" cy="914400"/>
            <a:chOff x="8359775" y="2657475"/>
            <a:chExt cx="1252538" cy="1905001"/>
          </a:xfrm>
          <a:solidFill>
            <a:schemeClr val="accent1"/>
          </a:solidFill>
        </p:grpSpPr>
        <p:sp>
          <p:nvSpPr>
            <p:cNvPr id="180" name="Freeform 10"/>
            <p:cNvSpPr>
              <a:spLocks/>
            </p:cNvSpPr>
            <p:nvPr userDrawn="1"/>
          </p:nvSpPr>
          <p:spPr bwMode="auto">
            <a:xfrm>
              <a:off x="8758238" y="2657475"/>
              <a:ext cx="454025" cy="449263"/>
            </a:xfrm>
            <a:custGeom>
              <a:avLst/>
              <a:gdLst>
                <a:gd name="T0" fmla="*/ 1242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2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2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2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2" y="0"/>
                    <a:pt x="1240" y="276"/>
                    <a:pt x="1242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1" name="Freeform 11"/>
            <p:cNvSpPr>
              <a:spLocks/>
            </p:cNvSpPr>
            <p:nvPr userDrawn="1"/>
          </p:nvSpPr>
          <p:spPr bwMode="auto">
            <a:xfrm>
              <a:off x="8359775" y="3186113"/>
              <a:ext cx="1252538" cy="1376363"/>
            </a:xfrm>
            <a:custGeom>
              <a:avLst/>
              <a:gdLst>
                <a:gd name="T0" fmla="*/ 72 w 3429"/>
                <a:gd name="T1" fmla="*/ 1365 h 3797"/>
                <a:gd name="T2" fmla="*/ 1061 w 3429"/>
                <a:gd name="T3" fmla="*/ 71 h 3797"/>
                <a:gd name="T4" fmla="*/ 1204 w 3429"/>
                <a:gd name="T5" fmla="*/ 0 h 3797"/>
                <a:gd name="T6" fmla="*/ 2214 w 3429"/>
                <a:gd name="T7" fmla="*/ 0 h 3797"/>
                <a:gd name="T8" fmla="*/ 2357 w 3429"/>
                <a:gd name="T9" fmla="*/ 69 h 3797"/>
                <a:gd name="T10" fmla="*/ 3356 w 3429"/>
                <a:gd name="T11" fmla="*/ 1354 h 3797"/>
                <a:gd name="T12" fmla="*/ 3318 w 3429"/>
                <a:gd name="T13" fmla="*/ 1653 h 3797"/>
                <a:gd name="T14" fmla="*/ 3043 w 3429"/>
                <a:gd name="T15" fmla="*/ 1639 h 3797"/>
                <a:gd name="T16" fmla="*/ 2337 w 3429"/>
                <a:gd name="T17" fmla="*/ 826 h 3797"/>
                <a:gd name="T18" fmla="*/ 2653 w 3429"/>
                <a:gd name="T19" fmla="*/ 2198 h 3797"/>
                <a:gd name="T20" fmla="*/ 2212 w 3429"/>
                <a:gd name="T21" fmla="*/ 2198 h 3797"/>
                <a:gd name="T22" fmla="*/ 2256 w 3429"/>
                <a:gd name="T23" fmla="*/ 3577 h 3797"/>
                <a:gd name="T24" fmla="*/ 2048 w 3429"/>
                <a:gd name="T25" fmla="*/ 3793 h 3797"/>
                <a:gd name="T26" fmla="*/ 2047 w 3429"/>
                <a:gd name="T27" fmla="*/ 3793 h 3797"/>
                <a:gd name="T28" fmla="*/ 1838 w 3429"/>
                <a:gd name="T29" fmla="*/ 3604 h 3797"/>
                <a:gd name="T30" fmla="*/ 1718 w 3429"/>
                <a:gd name="T31" fmla="*/ 2338 h 3797"/>
                <a:gd name="T32" fmla="*/ 1603 w 3429"/>
                <a:gd name="T33" fmla="*/ 3606 h 3797"/>
                <a:gd name="T34" fmla="*/ 1395 w 3429"/>
                <a:gd name="T35" fmla="*/ 3796 h 3797"/>
                <a:gd name="T36" fmla="*/ 1184 w 3429"/>
                <a:gd name="T37" fmla="*/ 3580 h 3797"/>
                <a:gd name="T38" fmla="*/ 1224 w 3429"/>
                <a:gd name="T39" fmla="*/ 2202 h 3797"/>
                <a:gd name="T40" fmla="*/ 784 w 3429"/>
                <a:gd name="T41" fmla="*/ 2203 h 3797"/>
                <a:gd name="T42" fmla="*/ 1089 w 3429"/>
                <a:gd name="T43" fmla="*/ 831 h 3797"/>
                <a:gd name="T44" fmla="*/ 387 w 3429"/>
                <a:gd name="T45" fmla="*/ 1648 h 3797"/>
                <a:gd name="T46" fmla="*/ 113 w 3429"/>
                <a:gd name="T47" fmla="*/ 1664 h 3797"/>
                <a:gd name="T48" fmla="*/ 113 w 3429"/>
                <a:gd name="T49" fmla="*/ 1664 h 3797"/>
                <a:gd name="T50" fmla="*/ 72 w 3429"/>
                <a:gd name="T51" fmla="*/ 1365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29" h="3797">
                  <a:moveTo>
                    <a:pt x="72" y="1365"/>
                  </a:moveTo>
                  <a:lnTo>
                    <a:pt x="1061" y="71"/>
                  </a:lnTo>
                  <a:cubicBezTo>
                    <a:pt x="1095" y="26"/>
                    <a:pt x="1148" y="0"/>
                    <a:pt x="1204" y="0"/>
                  </a:cubicBezTo>
                  <a:lnTo>
                    <a:pt x="2214" y="0"/>
                  </a:lnTo>
                  <a:cubicBezTo>
                    <a:pt x="2270" y="0"/>
                    <a:pt x="2323" y="25"/>
                    <a:pt x="2357" y="69"/>
                  </a:cubicBezTo>
                  <a:lnTo>
                    <a:pt x="3356" y="1354"/>
                  </a:lnTo>
                  <a:cubicBezTo>
                    <a:pt x="3429" y="1447"/>
                    <a:pt x="3411" y="1581"/>
                    <a:pt x="3318" y="1653"/>
                  </a:cubicBezTo>
                  <a:cubicBezTo>
                    <a:pt x="3235" y="1716"/>
                    <a:pt x="3119" y="1710"/>
                    <a:pt x="3043" y="1639"/>
                  </a:cubicBezTo>
                  <a:lnTo>
                    <a:pt x="2337" y="826"/>
                  </a:lnTo>
                  <a:lnTo>
                    <a:pt x="2653" y="2198"/>
                  </a:lnTo>
                  <a:lnTo>
                    <a:pt x="2212" y="2198"/>
                  </a:lnTo>
                  <a:lnTo>
                    <a:pt x="2256" y="3577"/>
                  </a:lnTo>
                  <a:cubicBezTo>
                    <a:pt x="2260" y="3695"/>
                    <a:pt x="2166" y="3793"/>
                    <a:pt x="2048" y="3793"/>
                  </a:cubicBezTo>
                  <a:lnTo>
                    <a:pt x="2047" y="3793"/>
                  </a:lnTo>
                  <a:cubicBezTo>
                    <a:pt x="1939" y="3794"/>
                    <a:pt x="1848" y="3712"/>
                    <a:pt x="1838" y="3604"/>
                  </a:cubicBezTo>
                  <a:lnTo>
                    <a:pt x="1718" y="2338"/>
                  </a:lnTo>
                  <a:lnTo>
                    <a:pt x="1603" y="3606"/>
                  </a:lnTo>
                  <a:cubicBezTo>
                    <a:pt x="1593" y="3713"/>
                    <a:pt x="1503" y="3795"/>
                    <a:pt x="1395" y="3796"/>
                  </a:cubicBezTo>
                  <a:cubicBezTo>
                    <a:pt x="1276" y="3797"/>
                    <a:pt x="1181" y="3699"/>
                    <a:pt x="1184" y="3580"/>
                  </a:cubicBezTo>
                  <a:lnTo>
                    <a:pt x="1224" y="2202"/>
                  </a:lnTo>
                  <a:lnTo>
                    <a:pt x="784" y="2203"/>
                  </a:lnTo>
                  <a:lnTo>
                    <a:pt x="1089" y="831"/>
                  </a:lnTo>
                  <a:lnTo>
                    <a:pt x="387" y="1648"/>
                  </a:lnTo>
                  <a:cubicBezTo>
                    <a:pt x="312" y="1720"/>
                    <a:pt x="196" y="1727"/>
                    <a:pt x="113" y="1664"/>
                  </a:cubicBezTo>
                  <a:lnTo>
                    <a:pt x="113" y="1664"/>
                  </a:lnTo>
                  <a:cubicBezTo>
                    <a:pt x="18" y="1593"/>
                    <a:pt x="0" y="1459"/>
                    <a:pt x="72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82" name="Группа 181"/>
          <p:cNvGrpSpPr/>
          <p:nvPr userDrawn="1"/>
        </p:nvGrpSpPr>
        <p:grpSpPr>
          <a:xfrm flipH="1">
            <a:off x="4776385" y="4114800"/>
            <a:ext cx="601218" cy="914400"/>
            <a:chOff x="8359775" y="2657475"/>
            <a:chExt cx="1252538" cy="1905001"/>
          </a:xfrm>
          <a:solidFill>
            <a:schemeClr val="accent1"/>
          </a:solidFill>
        </p:grpSpPr>
        <p:sp>
          <p:nvSpPr>
            <p:cNvPr id="183" name="Freeform 10"/>
            <p:cNvSpPr>
              <a:spLocks/>
            </p:cNvSpPr>
            <p:nvPr userDrawn="1"/>
          </p:nvSpPr>
          <p:spPr bwMode="auto">
            <a:xfrm>
              <a:off x="8758238" y="2657475"/>
              <a:ext cx="454025" cy="449263"/>
            </a:xfrm>
            <a:custGeom>
              <a:avLst/>
              <a:gdLst>
                <a:gd name="T0" fmla="*/ 1242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2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2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2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2" y="0"/>
                    <a:pt x="1240" y="276"/>
                    <a:pt x="1242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4" name="Freeform 11"/>
            <p:cNvSpPr>
              <a:spLocks/>
            </p:cNvSpPr>
            <p:nvPr userDrawn="1"/>
          </p:nvSpPr>
          <p:spPr bwMode="auto">
            <a:xfrm>
              <a:off x="8359775" y="3186113"/>
              <a:ext cx="1252538" cy="1376363"/>
            </a:xfrm>
            <a:custGeom>
              <a:avLst/>
              <a:gdLst>
                <a:gd name="T0" fmla="*/ 72 w 3429"/>
                <a:gd name="T1" fmla="*/ 1365 h 3797"/>
                <a:gd name="T2" fmla="*/ 1061 w 3429"/>
                <a:gd name="T3" fmla="*/ 71 h 3797"/>
                <a:gd name="T4" fmla="*/ 1204 w 3429"/>
                <a:gd name="T5" fmla="*/ 0 h 3797"/>
                <a:gd name="T6" fmla="*/ 2214 w 3429"/>
                <a:gd name="T7" fmla="*/ 0 h 3797"/>
                <a:gd name="T8" fmla="*/ 2357 w 3429"/>
                <a:gd name="T9" fmla="*/ 69 h 3797"/>
                <a:gd name="T10" fmla="*/ 3356 w 3429"/>
                <a:gd name="T11" fmla="*/ 1354 h 3797"/>
                <a:gd name="T12" fmla="*/ 3318 w 3429"/>
                <a:gd name="T13" fmla="*/ 1653 h 3797"/>
                <a:gd name="T14" fmla="*/ 3043 w 3429"/>
                <a:gd name="T15" fmla="*/ 1639 h 3797"/>
                <a:gd name="T16" fmla="*/ 2337 w 3429"/>
                <a:gd name="T17" fmla="*/ 826 h 3797"/>
                <a:gd name="T18" fmla="*/ 2653 w 3429"/>
                <a:gd name="T19" fmla="*/ 2198 h 3797"/>
                <a:gd name="T20" fmla="*/ 2212 w 3429"/>
                <a:gd name="T21" fmla="*/ 2198 h 3797"/>
                <a:gd name="T22" fmla="*/ 2256 w 3429"/>
                <a:gd name="T23" fmla="*/ 3577 h 3797"/>
                <a:gd name="T24" fmla="*/ 2048 w 3429"/>
                <a:gd name="T25" fmla="*/ 3793 h 3797"/>
                <a:gd name="T26" fmla="*/ 2047 w 3429"/>
                <a:gd name="T27" fmla="*/ 3793 h 3797"/>
                <a:gd name="T28" fmla="*/ 1838 w 3429"/>
                <a:gd name="T29" fmla="*/ 3604 h 3797"/>
                <a:gd name="T30" fmla="*/ 1718 w 3429"/>
                <a:gd name="T31" fmla="*/ 2338 h 3797"/>
                <a:gd name="T32" fmla="*/ 1603 w 3429"/>
                <a:gd name="T33" fmla="*/ 3606 h 3797"/>
                <a:gd name="T34" fmla="*/ 1395 w 3429"/>
                <a:gd name="T35" fmla="*/ 3796 h 3797"/>
                <a:gd name="T36" fmla="*/ 1184 w 3429"/>
                <a:gd name="T37" fmla="*/ 3580 h 3797"/>
                <a:gd name="T38" fmla="*/ 1224 w 3429"/>
                <a:gd name="T39" fmla="*/ 2202 h 3797"/>
                <a:gd name="T40" fmla="*/ 784 w 3429"/>
                <a:gd name="T41" fmla="*/ 2203 h 3797"/>
                <a:gd name="T42" fmla="*/ 1089 w 3429"/>
                <a:gd name="T43" fmla="*/ 831 h 3797"/>
                <a:gd name="T44" fmla="*/ 387 w 3429"/>
                <a:gd name="T45" fmla="*/ 1648 h 3797"/>
                <a:gd name="T46" fmla="*/ 113 w 3429"/>
                <a:gd name="T47" fmla="*/ 1664 h 3797"/>
                <a:gd name="T48" fmla="*/ 113 w 3429"/>
                <a:gd name="T49" fmla="*/ 1664 h 3797"/>
                <a:gd name="T50" fmla="*/ 72 w 3429"/>
                <a:gd name="T51" fmla="*/ 1365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29" h="3797">
                  <a:moveTo>
                    <a:pt x="72" y="1365"/>
                  </a:moveTo>
                  <a:lnTo>
                    <a:pt x="1061" y="71"/>
                  </a:lnTo>
                  <a:cubicBezTo>
                    <a:pt x="1095" y="26"/>
                    <a:pt x="1148" y="0"/>
                    <a:pt x="1204" y="0"/>
                  </a:cubicBezTo>
                  <a:lnTo>
                    <a:pt x="2214" y="0"/>
                  </a:lnTo>
                  <a:cubicBezTo>
                    <a:pt x="2270" y="0"/>
                    <a:pt x="2323" y="25"/>
                    <a:pt x="2357" y="69"/>
                  </a:cubicBezTo>
                  <a:lnTo>
                    <a:pt x="3356" y="1354"/>
                  </a:lnTo>
                  <a:cubicBezTo>
                    <a:pt x="3429" y="1447"/>
                    <a:pt x="3411" y="1581"/>
                    <a:pt x="3318" y="1653"/>
                  </a:cubicBezTo>
                  <a:cubicBezTo>
                    <a:pt x="3235" y="1716"/>
                    <a:pt x="3119" y="1710"/>
                    <a:pt x="3043" y="1639"/>
                  </a:cubicBezTo>
                  <a:lnTo>
                    <a:pt x="2337" y="826"/>
                  </a:lnTo>
                  <a:lnTo>
                    <a:pt x="2653" y="2198"/>
                  </a:lnTo>
                  <a:lnTo>
                    <a:pt x="2212" y="2198"/>
                  </a:lnTo>
                  <a:lnTo>
                    <a:pt x="2256" y="3577"/>
                  </a:lnTo>
                  <a:cubicBezTo>
                    <a:pt x="2260" y="3695"/>
                    <a:pt x="2166" y="3793"/>
                    <a:pt x="2048" y="3793"/>
                  </a:cubicBezTo>
                  <a:lnTo>
                    <a:pt x="2047" y="3793"/>
                  </a:lnTo>
                  <a:cubicBezTo>
                    <a:pt x="1939" y="3794"/>
                    <a:pt x="1848" y="3712"/>
                    <a:pt x="1838" y="3604"/>
                  </a:cubicBezTo>
                  <a:lnTo>
                    <a:pt x="1718" y="2338"/>
                  </a:lnTo>
                  <a:lnTo>
                    <a:pt x="1603" y="3606"/>
                  </a:lnTo>
                  <a:cubicBezTo>
                    <a:pt x="1593" y="3713"/>
                    <a:pt x="1503" y="3795"/>
                    <a:pt x="1395" y="3796"/>
                  </a:cubicBezTo>
                  <a:cubicBezTo>
                    <a:pt x="1276" y="3797"/>
                    <a:pt x="1181" y="3699"/>
                    <a:pt x="1184" y="3580"/>
                  </a:cubicBezTo>
                  <a:lnTo>
                    <a:pt x="1224" y="2202"/>
                  </a:lnTo>
                  <a:lnTo>
                    <a:pt x="784" y="2203"/>
                  </a:lnTo>
                  <a:lnTo>
                    <a:pt x="1089" y="831"/>
                  </a:lnTo>
                  <a:lnTo>
                    <a:pt x="387" y="1648"/>
                  </a:lnTo>
                  <a:cubicBezTo>
                    <a:pt x="312" y="1720"/>
                    <a:pt x="196" y="1727"/>
                    <a:pt x="113" y="1664"/>
                  </a:cubicBezTo>
                  <a:lnTo>
                    <a:pt x="113" y="1664"/>
                  </a:lnTo>
                  <a:cubicBezTo>
                    <a:pt x="18" y="1593"/>
                    <a:pt x="0" y="1459"/>
                    <a:pt x="72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85" name="Группа 184"/>
          <p:cNvGrpSpPr/>
          <p:nvPr userDrawn="1"/>
        </p:nvGrpSpPr>
        <p:grpSpPr>
          <a:xfrm flipH="1">
            <a:off x="4085894" y="4114800"/>
            <a:ext cx="601218" cy="914400"/>
            <a:chOff x="8359775" y="2657475"/>
            <a:chExt cx="1252538" cy="1905001"/>
          </a:xfrm>
          <a:solidFill>
            <a:schemeClr val="accent1"/>
          </a:solidFill>
        </p:grpSpPr>
        <p:sp>
          <p:nvSpPr>
            <p:cNvPr id="186" name="Freeform 10"/>
            <p:cNvSpPr>
              <a:spLocks/>
            </p:cNvSpPr>
            <p:nvPr userDrawn="1"/>
          </p:nvSpPr>
          <p:spPr bwMode="auto">
            <a:xfrm>
              <a:off x="8758238" y="2657475"/>
              <a:ext cx="454025" cy="449263"/>
            </a:xfrm>
            <a:custGeom>
              <a:avLst/>
              <a:gdLst>
                <a:gd name="T0" fmla="*/ 1242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2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2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2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2" y="0"/>
                    <a:pt x="1240" y="276"/>
                    <a:pt x="1242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7" name="Freeform 11"/>
            <p:cNvSpPr>
              <a:spLocks/>
            </p:cNvSpPr>
            <p:nvPr userDrawn="1"/>
          </p:nvSpPr>
          <p:spPr bwMode="auto">
            <a:xfrm>
              <a:off x="8359775" y="3186113"/>
              <a:ext cx="1252538" cy="1376363"/>
            </a:xfrm>
            <a:custGeom>
              <a:avLst/>
              <a:gdLst>
                <a:gd name="T0" fmla="*/ 72 w 3429"/>
                <a:gd name="T1" fmla="*/ 1365 h 3797"/>
                <a:gd name="T2" fmla="*/ 1061 w 3429"/>
                <a:gd name="T3" fmla="*/ 71 h 3797"/>
                <a:gd name="T4" fmla="*/ 1204 w 3429"/>
                <a:gd name="T5" fmla="*/ 0 h 3797"/>
                <a:gd name="T6" fmla="*/ 2214 w 3429"/>
                <a:gd name="T7" fmla="*/ 0 h 3797"/>
                <a:gd name="T8" fmla="*/ 2357 w 3429"/>
                <a:gd name="T9" fmla="*/ 69 h 3797"/>
                <a:gd name="T10" fmla="*/ 3356 w 3429"/>
                <a:gd name="T11" fmla="*/ 1354 h 3797"/>
                <a:gd name="T12" fmla="*/ 3318 w 3429"/>
                <a:gd name="T13" fmla="*/ 1653 h 3797"/>
                <a:gd name="T14" fmla="*/ 3043 w 3429"/>
                <a:gd name="T15" fmla="*/ 1639 h 3797"/>
                <a:gd name="T16" fmla="*/ 2337 w 3429"/>
                <a:gd name="T17" fmla="*/ 826 h 3797"/>
                <a:gd name="T18" fmla="*/ 2653 w 3429"/>
                <a:gd name="T19" fmla="*/ 2198 h 3797"/>
                <a:gd name="T20" fmla="*/ 2212 w 3429"/>
                <a:gd name="T21" fmla="*/ 2198 h 3797"/>
                <a:gd name="T22" fmla="*/ 2256 w 3429"/>
                <a:gd name="T23" fmla="*/ 3577 h 3797"/>
                <a:gd name="T24" fmla="*/ 2048 w 3429"/>
                <a:gd name="T25" fmla="*/ 3793 h 3797"/>
                <a:gd name="T26" fmla="*/ 2047 w 3429"/>
                <a:gd name="T27" fmla="*/ 3793 h 3797"/>
                <a:gd name="T28" fmla="*/ 1838 w 3429"/>
                <a:gd name="T29" fmla="*/ 3604 h 3797"/>
                <a:gd name="T30" fmla="*/ 1718 w 3429"/>
                <a:gd name="T31" fmla="*/ 2338 h 3797"/>
                <a:gd name="T32" fmla="*/ 1603 w 3429"/>
                <a:gd name="T33" fmla="*/ 3606 h 3797"/>
                <a:gd name="T34" fmla="*/ 1395 w 3429"/>
                <a:gd name="T35" fmla="*/ 3796 h 3797"/>
                <a:gd name="T36" fmla="*/ 1184 w 3429"/>
                <a:gd name="T37" fmla="*/ 3580 h 3797"/>
                <a:gd name="T38" fmla="*/ 1224 w 3429"/>
                <a:gd name="T39" fmla="*/ 2202 h 3797"/>
                <a:gd name="T40" fmla="*/ 784 w 3429"/>
                <a:gd name="T41" fmla="*/ 2203 h 3797"/>
                <a:gd name="T42" fmla="*/ 1089 w 3429"/>
                <a:gd name="T43" fmla="*/ 831 h 3797"/>
                <a:gd name="T44" fmla="*/ 387 w 3429"/>
                <a:gd name="T45" fmla="*/ 1648 h 3797"/>
                <a:gd name="T46" fmla="*/ 113 w 3429"/>
                <a:gd name="T47" fmla="*/ 1664 h 3797"/>
                <a:gd name="T48" fmla="*/ 113 w 3429"/>
                <a:gd name="T49" fmla="*/ 1664 h 3797"/>
                <a:gd name="T50" fmla="*/ 72 w 3429"/>
                <a:gd name="T51" fmla="*/ 1365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29" h="3797">
                  <a:moveTo>
                    <a:pt x="72" y="1365"/>
                  </a:moveTo>
                  <a:lnTo>
                    <a:pt x="1061" y="71"/>
                  </a:lnTo>
                  <a:cubicBezTo>
                    <a:pt x="1095" y="26"/>
                    <a:pt x="1148" y="0"/>
                    <a:pt x="1204" y="0"/>
                  </a:cubicBezTo>
                  <a:lnTo>
                    <a:pt x="2214" y="0"/>
                  </a:lnTo>
                  <a:cubicBezTo>
                    <a:pt x="2270" y="0"/>
                    <a:pt x="2323" y="25"/>
                    <a:pt x="2357" y="69"/>
                  </a:cubicBezTo>
                  <a:lnTo>
                    <a:pt x="3356" y="1354"/>
                  </a:lnTo>
                  <a:cubicBezTo>
                    <a:pt x="3429" y="1447"/>
                    <a:pt x="3411" y="1581"/>
                    <a:pt x="3318" y="1653"/>
                  </a:cubicBezTo>
                  <a:cubicBezTo>
                    <a:pt x="3235" y="1716"/>
                    <a:pt x="3119" y="1710"/>
                    <a:pt x="3043" y="1639"/>
                  </a:cubicBezTo>
                  <a:lnTo>
                    <a:pt x="2337" y="826"/>
                  </a:lnTo>
                  <a:lnTo>
                    <a:pt x="2653" y="2198"/>
                  </a:lnTo>
                  <a:lnTo>
                    <a:pt x="2212" y="2198"/>
                  </a:lnTo>
                  <a:lnTo>
                    <a:pt x="2256" y="3577"/>
                  </a:lnTo>
                  <a:cubicBezTo>
                    <a:pt x="2260" y="3695"/>
                    <a:pt x="2166" y="3793"/>
                    <a:pt x="2048" y="3793"/>
                  </a:cubicBezTo>
                  <a:lnTo>
                    <a:pt x="2047" y="3793"/>
                  </a:lnTo>
                  <a:cubicBezTo>
                    <a:pt x="1939" y="3794"/>
                    <a:pt x="1848" y="3712"/>
                    <a:pt x="1838" y="3604"/>
                  </a:cubicBezTo>
                  <a:lnTo>
                    <a:pt x="1718" y="2338"/>
                  </a:lnTo>
                  <a:lnTo>
                    <a:pt x="1603" y="3606"/>
                  </a:lnTo>
                  <a:cubicBezTo>
                    <a:pt x="1593" y="3713"/>
                    <a:pt x="1503" y="3795"/>
                    <a:pt x="1395" y="3796"/>
                  </a:cubicBezTo>
                  <a:cubicBezTo>
                    <a:pt x="1276" y="3797"/>
                    <a:pt x="1181" y="3699"/>
                    <a:pt x="1184" y="3580"/>
                  </a:cubicBezTo>
                  <a:lnTo>
                    <a:pt x="1224" y="2202"/>
                  </a:lnTo>
                  <a:lnTo>
                    <a:pt x="784" y="2203"/>
                  </a:lnTo>
                  <a:lnTo>
                    <a:pt x="1089" y="831"/>
                  </a:lnTo>
                  <a:lnTo>
                    <a:pt x="387" y="1648"/>
                  </a:lnTo>
                  <a:cubicBezTo>
                    <a:pt x="312" y="1720"/>
                    <a:pt x="196" y="1727"/>
                    <a:pt x="113" y="1664"/>
                  </a:cubicBezTo>
                  <a:lnTo>
                    <a:pt x="113" y="1664"/>
                  </a:lnTo>
                  <a:cubicBezTo>
                    <a:pt x="18" y="1593"/>
                    <a:pt x="0" y="1459"/>
                    <a:pt x="72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7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88" grpId="0">
        <p:bldAsOne/>
      </p:bldGraphic>
      <p:bldP spid="13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263342" y="914400"/>
            <a:ext cx="5652059" cy="914400"/>
          </a:xfrm>
        </p:spPr>
        <p:txBody>
          <a:bodyPr tIns="128016"/>
          <a:lstStyle>
            <a:lvl1pPr algn="ctr">
              <a:defRPr sz="2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6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1172376" y="2524916"/>
            <a:ext cx="2095500" cy="457200"/>
          </a:xfrm>
          <a:prstGeom prst="rect">
            <a:avLst/>
          </a:prstGeom>
        </p:spPr>
        <p:txBody>
          <a:bodyPr lIns="0" tIns="109728" anchor="t" anchorCtr="0">
            <a:normAutofit/>
          </a:bodyPr>
          <a:lstStyle>
            <a:lvl1pPr algn="ctr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172376" y="2982118"/>
            <a:ext cx="2095500" cy="914400"/>
          </a:xfrm>
        </p:spPr>
        <p:txBody>
          <a:bodyPr tIns="118872">
            <a:normAutofit/>
          </a:bodyPr>
          <a:lstStyle>
            <a:lvl1pPr algn="ctr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" name="Овал 1"/>
          <p:cNvSpPr/>
          <p:nvPr userDrawn="1"/>
        </p:nvSpPr>
        <p:spPr>
          <a:xfrm>
            <a:off x="1877220" y="1839116"/>
            <a:ext cx="685801" cy="685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1944357" y="1904205"/>
            <a:ext cx="551543" cy="523874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baseline="0">
                <a:solidFill>
                  <a:schemeClr val="bg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4" name="Shape 427"/>
          <p:cNvSpPr>
            <a:spLocks noGrp="1"/>
          </p:cNvSpPr>
          <p:nvPr>
            <p:ph type="body" sz="quarter" idx="73" hasCustomPrompt="1"/>
          </p:nvPr>
        </p:nvSpPr>
        <p:spPr>
          <a:xfrm>
            <a:off x="8892062" y="2524916"/>
            <a:ext cx="2095500" cy="457200"/>
          </a:xfrm>
          <a:prstGeom prst="rect">
            <a:avLst/>
          </a:prstGeom>
        </p:spPr>
        <p:txBody>
          <a:bodyPr lIns="0" tIns="109728" anchor="t" anchorCtr="0">
            <a:normAutofit/>
          </a:bodyPr>
          <a:lstStyle>
            <a:lvl1pPr algn="ctr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74" hasCustomPrompt="1"/>
          </p:nvPr>
        </p:nvSpPr>
        <p:spPr>
          <a:xfrm>
            <a:off x="8892062" y="2982118"/>
            <a:ext cx="2095500" cy="914400"/>
          </a:xfrm>
        </p:spPr>
        <p:txBody>
          <a:bodyPr tIns="118872">
            <a:normAutofit/>
          </a:bodyPr>
          <a:lstStyle>
            <a:lvl1pPr algn="ctr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6" name="Овал 55"/>
          <p:cNvSpPr/>
          <p:nvPr userDrawn="1"/>
        </p:nvSpPr>
        <p:spPr>
          <a:xfrm>
            <a:off x="9596909" y="1839116"/>
            <a:ext cx="685801" cy="685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75" hasCustomPrompt="1"/>
          </p:nvPr>
        </p:nvSpPr>
        <p:spPr>
          <a:xfrm>
            <a:off x="9664043" y="1904205"/>
            <a:ext cx="551543" cy="523874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baseline="0">
                <a:solidFill>
                  <a:schemeClr val="bg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4" name="Shape 427"/>
          <p:cNvSpPr>
            <a:spLocks noGrp="1"/>
          </p:cNvSpPr>
          <p:nvPr>
            <p:ph type="body" sz="quarter" idx="77" hasCustomPrompt="1"/>
          </p:nvPr>
        </p:nvSpPr>
        <p:spPr>
          <a:xfrm>
            <a:off x="1183427" y="4813300"/>
            <a:ext cx="2095500" cy="457200"/>
          </a:xfrm>
          <a:prstGeom prst="rect">
            <a:avLst/>
          </a:prstGeom>
        </p:spPr>
        <p:txBody>
          <a:bodyPr lIns="0" tIns="109728" anchor="t" anchorCtr="0">
            <a:normAutofit/>
          </a:bodyPr>
          <a:lstStyle>
            <a:lvl1pPr algn="ctr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5" name="Текст 7"/>
          <p:cNvSpPr>
            <a:spLocks noGrp="1"/>
          </p:cNvSpPr>
          <p:nvPr>
            <p:ph type="body" sz="quarter" idx="78" hasCustomPrompt="1"/>
          </p:nvPr>
        </p:nvSpPr>
        <p:spPr>
          <a:xfrm>
            <a:off x="1183427" y="5270500"/>
            <a:ext cx="2095500" cy="914400"/>
          </a:xfrm>
        </p:spPr>
        <p:txBody>
          <a:bodyPr tIns="118872">
            <a:normAutofit/>
          </a:bodyPr>
          <a:lstStyle>
            <a:lvl1pPr algn="ctr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6" name="Овал 75"/>
          <p:cNvSpPr/>
          <p:nvPr userDrawn="1"/>
        </p:nvSpPr>
        <p:spPr>
          <a:xfrm>
            <a:off x="1888275" y="4127500"/>
            <a:ext cx="685801" cy="685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1955411" y="4192588"/>
            <a:ext cx="551543" cy="523874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baseline="0">
                <a:solidFill>
                  <a:schemeClr val="bg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0" name="Shape 427"/>
          <p:cNvSpPr>
            <a:spLocks noGrp="1"/>
          </p:cNvSpPr>
          <p:nvPr>
            <p:ph type="body" sz="quarter" idx="81" hasCustomPrompt="1"/>
          </p:nvPr>
        </p:nvSpPr>
        <p:spPr>
          <a:xfrm>
            <a:off x="8912799" y="4813300"/>
            <a:ext cx="2095500" cy="457200"/>
          </a:xfrm>
          <a:prstGeom prst="rect">
            <a:avLst/>
          </a:prstGeom>
        </p:spPr>
        <p:txBody>
          <a:bodyPr lIns="0" tIns="109728" anchor="t" anchorCtr="0">
            <a:normAutofit/>
          </a:bodyPr>
          <a:lstStyle>
            <a:lvl1pPr algn="ctr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1" name="Текст 7"/>
          <p:cNvSpPr>
            <a:spLocks noGrp="1"/>
          </p:cNvSpPr>
          <p:nvPr>
            <p:ph type="body" sz="quarter" idx="82" hasCustomPrompt="1"/>
          </p:nvPr>
        </p:nvSpPr>
        <p:spPr>
          <a:xfrm>
            <a:off x="8912799" y="5270500"/>
            <a:ext cx="2095500" cy="914400"/>
          </a:xfrm>
        </p:spPr>
        <p:txBody>
          <a:bodyPr tIns="118872">
            <a:normAutofit/>
          </a:bodyPr>
          <a:lstStyle>
            <a:lvl1pPr algn="ctr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2" name="Овал 81"/>
          <p:cNvSpPr/>
          <p:nvPr userDrawn="1"/>
        </p:nvSpPr>
        <p:spPr>
          <a:xfrm>
            <a:off x="9617650" y="4127500"/>
            <a:ext cx="685801" cy="685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3" name="Текст 7"/>
          <p:cNvSpPr>
            <a:spLocks noGrp="1"/>
          </p:cNvSpPr>
          <p:nvPr>
            <p:ph type="body" sz="quarter" idx="83" hasCustomPrompt="1"/>
          </p:nvPr>
        </p:nvSpPr>
        <p:spPr>
          <a:xfrm>
            <a:off x="9684786" y="4192588"/>
            <a:ext cx="551543" cy="523874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baseline="0">
                <a:solidFill>
                  <a:schemeClr val="bg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grpSp>
        <p:nvGrpSpPr>
          <p:cNvPr id="3" name="Группа 2"/>
          <p:cNvGrpSpPr/>
          <p:nvPr userDrawn="1"/>
        </p:nvGrpSpPr>
        <p:grpSpPr>
          <a:xfrm>
            <a:off x="3474252" y="2519363"/>
            <a:ext cx="5264151" cy="2557462"/>
            <a:chOff x="3474244" y="2513013"/>
            <a:chExt cx="5264151" cy="2557462"/>
          </a:xfrm>
        </p:grpSpPr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3474244" y="2514601"/>
              <a:ext cx="2862263" cy="2554288"/>
            </a:xfrm>
            <a:custGeom>
              <a:avLst/>
              <a:gdLst>
                <a:gd name="T0" fmla="*/ 580 w 762"/>
                <a:gd name="T1" fmla="*/ 580 h 680"/>
                <a:gd name="T2" fmla="*/ 762 w 762"/>
                <a:gd name="T3" fmla="*/ 399 h 680"/>
                <a:gd name="T4" fmla="*/ 641 w 762"/>
                <a:gd name="T5" fmla="*/ 279 h 680"/>
                <a:gd name="T6" fmla="*/ 460 w 762"/>
                <a:gd name="T7" fmla="*/ 460 h 680"/>
                <a:gd name="T8" fmla="*/ 340 w 762"/>
                <a:gd name="T9" fmla="*/ 510 h 680"/>
                <a:gd name="T10" fmla="*/ 170 w 762"/>
                <a:gd name="T11" fmla="*/ 340 h 680"/>
                <a:gd name="T12" fmla="*/ 340 w 762"/>
                <a:gd name="T13" fmla="*/ 170 h 680"/>
                <a:gd name="T14" fmla="*/ 340 w 762"/>
                <a:gd name="T15" fmla="*/ 0 h 680"/>
                <a:gd name="T16" fmla="*/ 340 w 762"/>
                <a:gd name="T17" fmla="*/ 0 h 680"/>
                <a:gd name="T18" fmla="*/ 0 w 762"/>
                <a:gd name="T19" fmla="*/ 340 h 680"/>
                <a:gd name="T20" fmla="*/ 340 w 762"/>
                <a:gd name="T21" fmla="*/ 680 h 680"/>
                <a:gd name="T22" fmla="*/ 580 w 762"/>
                <a:gd name="T23" fmla="*/ 58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2" h="680">
                  <a:moveTo>
                    <a:pt x="580" y="580"/>
                  </a:moveTo>
                  <a:cubicBezTo>
                    <a:pt x="762" y="399"/>
                    <a:pt x="762" y="399"/>
                    <a:pt x="762" y="399"/>
                  </a:cubicBezTo>
                  <a:cubicBezTo>
                    <a:pt x="641" y="279"/>
                    <a:pt x="641" y="279"/>
                    <a:pt x="641" y="279"/>
                  </a:cubicBezTo>
                  <a:cubicBezTo>
                    <a:pt x="460" y="460"/>
                    <a:pt x="460" y="460"/>
                    <a:pt x="460" y="460"/>
                  </a:cubicBezTo>
                  <a:cubicBezTo>
                    <a:pt x="429" y="491"/>
                    <a:pt x="387" y="510"/>
                    <a:pt x="340" y="510"/>
                  </a:cubicBezTo>
                  <a:cubicBezTo>
                    <a:pt x="246" y="510"/>
                    <a:pt x="170" y="434"/>
                    <a:pt x="170" y="340"/>
                  </a:cubicBezTo>
                  <a:cubicBezTo>
                    <a:pt x="170" y="246"/>
                    <a:pt x="246" y="170"/>
                    <a:pt x="340" y="17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152" y="0"/>
                    <a:pt x="0" y="152"/>
                    <a:pt x="0" y="340"/>
                  </a:cubicBezTo>
                  <a:cubicBezTo>
                    <a:pt x="0" y="528"/>
                    <a:pt x="152" y="680"/>
                    <a:pt x="340" y="680"/>
                  </a:cubicBezTo>
                  <a:cubicBezTo>
                    <a:pt x="434" y="680"/>
                    <a:pt x="519" y="642"/>
                    <a:pt x="580" y="58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5879307" y="2513013"/>
              <a:ext cx="2859088" cy="2554288"/>
            </a:xfrm>
            <a:custGeom>
              <a:avLst/>
              <a:gdLst>
                <a:gd name="T0" fmla="*/ 421 w 761"/>
                <a:gd name="T1" fmla="*/ 170 h 680"/>
                <a:gd name="T2" fmla="*/ 591 w 761"/>
                <a:gd name="T3" fmla="*/ 340 h 680"/>
                <a:gd name="T4" fmla="*/ 421 w 761"/>
                <a:gd name="T5" fmla="*/ 510 h 680"/>
                <a:gd name="T6" fmla="*/ 421 w 761"/>
                <a:gd name="T7" fmla="*/ 680 h 680"/>
                <a:gd name="T8" fmla="*/ 761 w 761"/>
                <a:gd name="T9" fmla="*/ 340 h 680"/>
                <a:gd name="T10" fmla="*/ 421 w 761"/>
                <a:gd name="T11" fmla="*/ 0 h 680"/>
                <a:gd name="T12" fmla="*/ 180 w 761"/>
                <a:gd name="T13" fmla="*/ 99 h 680"/>
                <a:gd name="T14" fmla="*/ 0 w 761"/>
                <a:gd name="T15" fmla="*/ 279 h 680"/>
                <a:gd name="T16" fmla="*/ 121 w 761"/>
                <a:gd name="T17" fmla="*/ 399 h 680"/>
                <a:gd name="T18" fmla="*/ 300 w 761"/>
                <a:gd name="T19" fmla="*/ 219 h 680"/>
                <a:gd name="T20" fmla="*/ 421 w 761"/>
                <a:gd name="T21" fmla="*/ 17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1" h="680">
                  <a:moveTo>
                    <a:pt x="421" y="170"/>
                  </a:moveTo>
                  <a:cubicBezTo>
                    <a:pt x="514" y="170"/>
                    <a:pt x="591" y="246"/>
                    <a:pt x="591" y="340"/>
                  </a:cubicBezTo>
                  <a:cubicBezTo>
                    <a:pt x="591" y="434"/>
                    <a:pt x="514" y="510"/>
                    <a:pt x="421" y="510"/>
                  </a:cubicBezTo>
                  <a:cubicBezTo>
                    <a:pt x="421" y="680"/>
                    <a:pt x="421" y="680"/>
                    <a:pt x="421" y="680"/>
                  </a:cubicBezTo>
                  <a:cubicBezTo>
                    <a:pt x="608" y="680"/>
                    <a:pt x="761" y="528"/>
                    <a:pt x="761" y="340"/>
                  </a:cubicBezTo>
                  <a:cubicBezTo>
                    <a:pt x="761" y="152"/>
                    <a:pt x="608" y="0"/>
                    <a:pt x="421" y="0"/>
                  </a:cubicBezTo>
                  <a:cubicBezTo>
                    <a:pt x="327" y="0"/>
                    <a:pt x="242" y="38"/>
                    <a:pt x="180" y="9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21" y="399"/>
                    <a:pt x="121" y="399"/>
                    <a:pt x="121" y="399"/>
                  </a:cubicBezTo>
                  <a:cubicBezTo>
                    <a:pt x="300" y="219"/>
                    <a:pt x="300" y="219"/>
                    <a:pt x="300" y="219"/>
                  </a:cubicBezTo>
                  <a:cubicBezTo>
                    <a:pt x="331" y="189"/>
                    <a:pt x="374" y="170"/>
                    <a:pt x="421" y="17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4747419" y="2514600"/>
              <a:ext cx="2713038" cy="2555875"/>
            </a:xfrm>
            <a:custGeom>
              <a:avLst/>
              <a:gdLst>
                <a:gd name="T0" fmla="*/ 722 w 722"/>
                <a:gd name="T1" fmla="*/ 510 h 680"/>
                <a:gd name="T2" fmla="*/ 722 w 722"/>
                <a:gd name="T3" fmla="*/ 510 h 680"/>
                <a:gd name="T4" fmla="*/ 601 w 722"/>
                <a:gd name="T5" fmla="*/ 460 h 680"/>
                <a:gd name="T6" fmla="*/ 240 w 722"/>
                <a:gd name="T7" fmla="*/ 100 h 680"/>
                <a:gd name="T8" fmla="*/ 0 w 722"/>
                <a:gd name="T9" fmla="*/ 0 h 680"/>
                <a:gd name="T10" fmla="*/ 0 w 722"/>
                <a:gd name="T11" fmla="*/ 170 h 680"/>
                <a:gd name="T12" fmla="*/ 120 w 722"/>
                <a:gd name="T13" fmla="*/ 220 h 680"/>
                <a:gd name="T14" fmla="*/ 481 w 722"/>
                <a:gd name="T15" fmla="*/ 581 h 680"/>
                <a:gd name="T16" fmla="*/ 722 w 722"/>
                <a:gd name="T17" fmla="*/ 680 h 680"/>
                <a:gd name="T18" fmla="*/ 722 w 722"/>
                <a:gd name="T19" fmla="*/ 51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2" h="680">
                  <a:moveTo>
                    <a:pt x="722" y="510"/>
                  </a:moveTo>
                  <a:cubicBezTo>
                    <a:pt x="722" y="510"/>
                    <a:pt x="722" y="510"/>
                    <a:pt x="722" y="510"/>
                  </a:cubicBezTo>
                  <a:cubicBezTo>
                    <a:pt x="675" y="510"/>
                    <a:pt x="632" y="491"/>
                    <a:pt x="601" y="460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179" y="38"/>
                    <a:pt x="94" y="0"/>
                    <a:pt x="0" y="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47" y="170"/>
                    <a:pt x="89" y="189"/>
                    <a:pt x="120" y="220"/>
                  </a:cubicBezTo>
                  <a:cubicBezTo>
                    <a:pt x="481" y="581"/>
                    <a:pt x="481" y="581"/>
                    <a:pt x="481" y="581"/>
                  </a:cubicBezTo>
                  <a:cubicBezTo>
                    <a:pt x="543" y="642"/>
                    <a:pt x="628" y="680"/>
                    <a:pt x="722" y="680"/>
                  </a:cubicBezTo>
                  <a:lnTo>
                    <a:pt x="722" y="5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/>
            </a:p>
          </p:txBody>
        </p:sp>
      </p:grpSp>
      <p:sp>
        <p:nvSpPr>
          <p:cNvPr id="39" name="Овал 38"/>
          <p:cNvSpPr/>
          <p:nvPr userDrawn="1"/>
        </p:nvSpPr>
        <p:spPr>
          <a:xfrm>
            <a:off x="4470570" y="2578607"/>
            <a:ext cx="520703" cy="5207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84" hasCustomPrompt="1"/>
          </p:nvPr>
        </p:nvSpPr>
        <p:spPr>
          <a:xfrm>
            <a:off x="4531288" y="2692917"/>
            <a:ext cx="386558" cy="279401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spc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41" name="Овал 40"/>
          <p:cNvSpPr/>
          <p:nvPr userDrawn="1"/>
        </p:nvSpPr>
        <p:spPr>
          <a:xfrm>
            <a:off x="4470570" y="4497386"/>
            <a:ext cx="520703" cy="5207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85" hasCustomPrompt="1"/>
          </p:nvPr>
        </p:nvSpPr>
        <p:spPr>
          <a:xfrm>
            <a:off x="4531288" y="4611695"/>
            <a:ext cx="386558" cy="279401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spc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02</a:t>
            </a:r>
          </a:p>
        </p:txBody>
      </p:sp>
      <p:sp>
        <p:nvSpPr>
          <p:cNvPr id="44" name="Овал 43"/>
          <p:cNvSpPr/>
          <p:nvPr userDrawn="1"/>
        </p:nvSpPr>
        <p:spPr>
          <a:xfrm>
            <a:off x="7224558" y="2578607"/>
            <a:ext cx="520703" cy="5207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7285276" y="2692917"/>
            <a:ext cx="386558" cy="279401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spc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03</a:t>
            </a:r>
          </a:p>
        </p:txBody>
      </p:sp>
      <p:sp>
        <p:nvSpPr>
          <p:cNvPr id="46" name="Овал 45"/>
          <p:cNvSpPr/>
          <p:nvPr userDrawn="1"/>
        </p:nvSpPr>
        <p:spPr>
          <a:xfrm>
            <a:off x="7224558" y="4497386"/>
            <a:ext cx="520703" cy="5207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87" hasCustomPrompt="1"/>
          </p:nvPr>
        </p:nvSpPr>
        <p:spPr>
          <a:xfrm>
            <a:off x="7285276" y="4611695"/>
            <a:ext cx="386558" cy="279401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spc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04</a:t>
            </a:r>
          </a:p>
        </p:txBody>
      </p:sp>
      <p:sp>
        <p:nvSpPr>
          <p:cNvPr id="3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1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5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4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42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2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animBg="1"/>
      <p:bldP spid="83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3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2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3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0" y="1257300"/>
            <a:ext cx="4398941" cy="4343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Write text here</a:t>
            </a:r>
          </a:p>
        </p:txBody>
      </p:sp>
      <p:sp>
        <p:nvSpPr>
          <p:cNvPr id="2" name="Овал 1"/>
          <p:cNvSpPr/>
          <p:nvPr userDrawn="1"/>
        </p:nvSpPr>
        <p:spPr>
          <a:xfrm>
            <a:off x="6104719" y="1371600"/>
            <a:ext cx="2514601" cy="2514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Овал 21"/>
          <p:cNvSpPr/>
          <p:nvPr userDrawn="1"/>
        </p:nvSpPr>
        <p:spPr>
          <a:xfrm>
            <a:off x="7505700" y="2667000"/>
            <a:ext cx="3505200" cy="350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51" hasCustomPrompt="1"/>
          </p:nvPr>
        </p:nvSpPr>
        <p:spPr>
          <a:xfrm>
            <a:off x="6665892" y="2743210"/>
            <a:ext cx="1409700" cy="457201"/>
          </a:xfrm>
        </p:spPr>
        <p:txBody>
          <a:bodyPr tIns="0" anchor="ctr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2000" b="0" baseline="0">
                <a:solidFill>
                  <a:schemeClr val="bg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YES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6314270" y="2124075"/>
            <a:ext cx="2095500" cy="619124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4000" b="1" spc="-151" baseline="0">
                <a:solidFill>
                  <a:schemeClr val="bg1"/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25.5%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53" hasCustomPrompt="1"/>
          </p:nvPr>
        </p:nvSpPr>
        <p:spPr>
          <a:xfrm>
            <a:off x="8568524" y="4572011"/>
            <a:ext cx="1409700" cy="457201"/>
          </a:xfrm>
        </p:spPr>
        <p:txBody>
          <a:bodyPr tIns="0" anchor="ctr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2000" b="0" baseline="0">
                <a:solidFill>
                  <a:schemeClr val="bg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NO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8216907" y="3952876"/>
            <a:ext cx="2095500" cy="619124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4000" b="1" spc="-151" baseline="0">
                <a:solidFill>
                  <a:schemeClr val="bg1"/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74.5%</a:t>
            </a:r>
          </a:p>
        </p:txBody>
      </p:sp>
      <p:sp>
        <p:nvSpPr>
          <p:cNvPr id="27" name="Овал 26"/>
          <p:cNvSpPr/>
          <p:nvPr userDrawn="1"/>
        </p:nvSpPr>
        <p:spPr>
          <a:xfrm>
            <a:off x="9309101" y="1612900"/>
            <a:ext cx="1701801" cy="170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9601208" y="1933577"/>
            <a:ext cx="1097305" cy="1031062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="0" baseline="0">
                <a:solidFill>
                  <a:schemeClr val="bg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13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43"/>
          <p:cNvCxnSpPr/>
          <p:nvPr userDrawn="1"/>
        </p:nvCxnSpPr>
        <p:spPr>
          <a:xfrm flipH="1">
            <a:off x="9963234" y="2530918"/>
            <a:ext cx="1" cy="1143635"/>
          </a:xfrm>
          <a:prstGeom prst="line">
            <a:avLst/>
          </a:prstGeom>
          <a:ln w="28575">
            <a:solidFill>
              <a:srgbClr val="DCDEE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42"/>
          <p:cNvCxnSpPr/>
          <p:nvPr userDrawn="1"/>
        </p:nvCxnSpPr>
        <p:spPr>
          <a:xfrm flipH="1">
            <a:off x="7512118" y="2548425"/>
            <a:ext cx="1" cy="1145168"/>
          </a:xfrm>
          <a:prstGeom prst="line">
            <a:avLst/>
          </a:prstGeom>
          <a:ln w="28575">
            <a:solidFill>
              <a:srgbClr val="DCDEE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41"/>
          <p:cNvCxnSpPr/>
          <p:nvPr userDrawn="1"/>
        </p:nvCxnSpPr>
        <p:spPr>
          <a:xfrm flipH="1">
            <a:off x="4694672" y="2529381"/>
            <a:ext cx="1" cy="1017736"/>
          </a:xfrm>
          <a:prstGeom prst="line">
            <a:avLst/>
          </a:prstGeom>
          <a:ln w="28575">
            <a:solidFill>
              <a:srgbClr val="DCDEE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40"/>
          <p:cNvCxnSpPr/>
          <p:nvPr userDrawn="1"/>
        </p:nvCxnSpPr>
        <p:spPr>
          <a:xfrm>
            <a:off x="2213193" y="2520633"/>
            <a:ext cx="0" cy="1026476"/>
          </a:xfrm>
          <a:prstGeom prst="line">
            <a:avLst/>
          </a:prstGeom>
          <a:ln w="28575">
            <a:solidFill>
              <a:srgbClr val="DCDEE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1179112" y="5208681"/>
            <a:ext cx="2097495" cy="367351"/>
          </a:xfrm>
          <a:prstGeom prst="rect">
            <a:avLst/>
          </a:prstGeom>
        </p:spPr>
        <p:txBody>
          <a:bodyPr lIns="0" tIns="0" anchor="t" anchorCtr="0">
            <a:noAutofit/>
          </a:bodyPr>
          <a:lstStyle>
            <a:lvl1pPr algn="ctr">
              <a:lnSpc>
                <a:spcPct val="100000"/>
              </a:lnSpc>
              <a:defRPr sz="24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2500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180175" y="5576032"/>
            <a:ext cx="2096430" cy="596177"/>
          </a:xfrm>
        </p:spPr>
        <p:txBody>
          <a:bodyPr tIns="64008">
            <a:normAutofit/>
          </a:bodyPr>
          <a:lstStyle>
            <a:lvl1pPr algn="ctr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Shape 427"/>
          <p:cNvSpPr>
            <a:spLocks noGrp="1"/>
          </p:cNvSpPr>
          <p:nvPr>
            <p:ph type="body" sz="quarter" idx="59" hasCustomPrompt="1"/>
          </p:nvPr>
        </p:nvSpPr>
        <p:spPr>
          <a:xfrm>
            <a:off x="3626359" y="5195032"/>
            <a:ext cx="2133600" cy="381001"/>
          </a:xfrm>
          <a:prstGeom prst="rect">
            <a:avLst/>
          </a:prstGeom>
        </p:spPr>
        <p:txBody>
          <a:bodyPr lIns="0" tIns="0" anchor="t" anchorCtr="0">
            <a:noAutofit/>
          </a:bodyPr>
          <a:lstStyle>
            <a:lvl1pPr algn="ctr">
              <a:lnSpc>
                <a:spcPct val="100000"/>
              </a:lnSpc>
              <a:defRPr sz="24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5500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60" hasCustomPrompt="1"/>
          </p:nvPr>
        </p:nvSpPr>
        <p:spPr>
          <a:xfrm>
            <a:off x="3626359" y="5576032"/>
            <a:ext cx="2133600" cy="596177"/>
          </a:xfrm>
        </p:spPr>
        <p:txBody>
          <a:bodyPr tIns="64008">
            <a:normAutofit/>
          </a:bodyPr>
          <a:lstStyle>
            <a:lvl1pPr algn="ctr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7" name="Shape 427"/>
          <p:cNvSpPr>
            <a:spLocks noGrp="1"/>
          </p:cNvSpPr>
          <p:nvPr>
            <p:ph type="body" sz="quarter" idx="61" hasCustomPrompt="1"/>
          </p:nvPr>
        </p:nvSpPr>
        <p:spPr>
          <a:xfrm>
            <a:off x="6464363" y="5195034"/>
            <a:ext cx="2095499" cy="380999"/>
          </a:xfrm>
          <a:prstGeom prst="rect">
            <a:avLst/>
          </a:prstGeom>
        </p:spPr>
        <p:txBody>
          <a:bodyPr lIns="0" tIns="0" anchor="t" anchorCtr="0">
            <a:normAutofit/>
          </a:bodyPr>
          <a:lstStyle>
            <a:lvl1pPr algn="ctr">
              <a:lnSpc>
                <a:spcPct val="100000"/>
              </a:lnSpc>
              <a:defRPr sz="24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12000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62" hasCustomPrompt="1"/>
          </p:nvPr>
        </p:nvSpPr>
        <p:spPr>
          <a:xfrm>
            <a:off x="6468731" y="5576032"/>
            <a:ext cx="2086767" cy="596177"/>
          </a:xfrm>
        </p:spPr>
        <p:txBody>
          <a:bodyPr tIns="64008">
            <a:normAutofit/>
          </a:bodyPr>
          <a:lstStyle>
            <a:lvl1pPr algn="ctr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" name="Shape 427"/>
          <p:cNvSpPr>
            <a:spLocks noGrp="1"/>
          </p:cNvSpPr>
          <p:nvPr>
            <p:ph type="body" sz="quarter" idx="65" hasCustomPrompt="1"/>
          </p:nvPr>
        </p:nvSpPr>
        <p:spPr>
          <a:xfrm>
            <a:off x="8915534" y="5195022"/>
            <a:ext cx="2095399" cy="381000"/>
          </a:xfrm>
          <a:prstGeom prst="rect">
            <a:avLst/>
          </a:prstGeom>
        </p:spPr>
        <p:txBody>
          <a:bodyPr lIns="0" tIns="0" anchor="t" anchorCtr="0">
            <a:noAutofit/>
          </a:bodyPr>
          <a:lstStyle>
            <a:lvl1pPr algn="ctr">
              <a:lnSpc>
                <a:spcPct val="100000"/>
              </a:lnSpc>
              <a:defRPr sz="24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7000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915902" y="5576032"/>
            <a:ext cx="2094665" cy="596177"/>
          </a:xfrm>
        </p:spPr>
        <p:txBody>
          <a:bodyPr tIns="64008">
            <a:normAutofit/>
          </a:bodyPr>
          <a:lstStyle>
            <a:lvl1pPr algn="ctr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4" name="Oval 8"/>
          <p:cNvSpPr/>
          <p:nvPr userDrawn="1"/>
        </p:nvSpPr>
        <p:spPr>
          <a:xfrm rot="10800000">
            <a:off x="9866889" y="2423171"/>
            <a:ext cx="192672" cy="192724"/>
          </a:xfrm>
          <a:prstGeom prst="ellipse">
            <a:avLst/>
          </a:prstGeom>
          <a:solidFill>
            <a:schemeClr val="accent1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5" name="Oval 10"/>
          <p:cNvSpPr/>
          <p:nvPr userDrawn="1"/>
        </p:nvSpPr>
        <p:spPr>
          <a:xfrm rot="10800000">
            <a:off x="7415771" y="2423171"/>
            <a:ext cx="192672" cy="192724"/>
          </a:xfrm>
          <a:prstGeom prst="ellipse">
            <a:avLst/>
          </a:prstGeom>
          <a:solidFill>
            <a:schemeClr val="accent3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6" name="Oval 12"/>
          <p:cNvSpPr/>
          <p:nvPr userDrawn="1"/>
        </p:nvSpPr>
        <p:spPr>
          <a:xfrm rot="10800000">
            <a:off x="4598327" y="2423171"/>
            <a:ext cx="192672" cy="192724"/>
          </a:xfrm>
          <a:prstGeom prst="ellipse">
            <a:avLst/>
          </a:prstGeom>
          <a:solidFill>
            <a:schemeClr val="accent2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Oval 14"/>
          <p:cNvSpPr/>
          <p:nvPr userDrawn="1"/>
        </p:nvSpPr>
        <p:spPr>
          <a:xfrm rot="10800000">
            <a:off x="2116857" y="2423165"/>
            <a:ext cx="192672" cy="192724"/>
          </a:xfrm>
          <a:prstGeom prst="ellipse">
            <a:avLst/>
          </a:prstGeom>
          <a:solidFill>
            <a:schemeClr val="accent4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Oval 16"/>
          <p:cNvSpPr>
            <a:spLocks noChangeAspect="1"/>
          </p:cNvSpPr>
          <p:nvPr userDrawn="1"/>
        </p:nvSpPr>
        <p:spPr>
          <a:xfrm rot="10800000">
            <a:off x="3836501" y="3207620"/>
            <a:ext cx="1716343" cy="17167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sz="3699" dirty="0">
              <a:solidFill>
                <a:schemeClr val="bg1"/>
              </a:solidFill>
            </a:endParaRPr>
          </a:p>
        </p:txBody>
      </p:sp>
      <p:sp>
        <p:nvSpPr>
          <p:cNvPr id="59" name="Oval 19"/>
          <p:cNvSpPr/>
          <p:nvPr userDrawn="1"/>
        </p:nvSpPr>
        <p:spPr>
          <a:xfrm rot="10800000">
            <a:off x="1553070" y="3433776"/>
            <a:ext cx="1320263" cy="13206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sz="3699" dirty="0">
              <a:solidFill>
                <a:schemeClr val="bg1"/>
              </a:solidFill>
            </a:endParaRPr>
          </a:p>
        </p:txBody>
      </p:sp>
      <p:sp>
        <p:nvSpPr>
          <p:cNvPr id="60" name="Oval 22"/>
          <p:cNvSpPr/>
          <p:nvPr userDrawn="1"/>
        </p:nvSpPr>
        <p:spPr>
          <a:xfrm rot="10800000">
            <a:off x="9303103" y="3433776"/>
            <a:ext cx="1320263" cy="13206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sz="3699" dirty="0">
              <a:solidFill>
                <a:schemeClr val="bg1"/>
              </a:solidFill>
            </a:endParaRPr>
          </a:p>
        </p:txBody>
      </p:sp>
      <p:sp>
        <p:nvSpPr>
          <p:cNvPr id="61" name="Oval 25"/>
          <p:cNvSpPr>
            <a:spLocks noChangeAspect="1"/>
          </p:cNvSpPr>
          <p:nvPr userDrawn="1"/>
        </p:nvSpPr>
        <p:spPr>
          <a:xfrm rot="10800000">
            <a:off x="6653944" y="3207620"/>
            <a:ext cx="1716343" cy="17167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sz="3699" dirty="0">
              <a:solidFill>
                <a:schemeClr val="bg1"/>
              </a:solidFill>
            </a:endParaRPr>
          </a:p>
        </p:txBody>
      </p:sp>
      <p:sp>
        <p:nvSpPr>
          <p:cNvPr id="6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181106" y="914400"/>
            <a:ext cx="4914900" cy="914400"/>
          </a:xfrm>
        </p:spPr>
        <p:txBody>
          <a:bodyPr tIns="128016"/>
          <a:lstStyle>
            <a:lvl1pPr algn="l">
              <a:defRPr sz="2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1937430" y="3832138"/>
            <a:ext cx="551543" cy="523874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bg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9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4264875" y="3657783"/>
            <a:ext cx="859577" cy="816452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 baseline="0">
                <a:solidFill>
                  <a:schemeClr val="bg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0" name="Текст 7"/>
          <p:cNvSpPr>
            <a:spLocks noGrp="1"/>
          </p:cNvSpPr>
          <p:nvPr>
            <p:ph type="body" sz="quarter" idx="70" hasCustomPrompt="1"/>
          </p:nvPr>
        </p:nvSpPr>
        <p:spPr>
          <a:xfrm>
            <a:off x="7099419" y="3674020"/>
            <a:ext cx="825387" cy="78397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 baseline="0">
                <a:solidFill>
                  <a:schemeClr val="bg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71" hasCustomPrompt="1"/>
          </p:nvPr>
        </p:nvSpPr>
        <p:spPr>
          <a:xfrm>
            <a:off x="9687463" y="3832138"/>
            <a:ext cx="551543" cy="523874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bg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781802" y="1371600"/>
            <a:ext cx="4229100" cy="91440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9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5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3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5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3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3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3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3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8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4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5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1390661" y="4114800"/>
            <a:ext cx="1264443" cy="457200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181106" y="914400"/>
            <a:ext cx="4914900" cy="914400"/>
          </a:xfrm>
        </p:spPr>
        <p:txBody>
          <a:bodyPr tIns="128016"/>
          <a:lstStyle>
            <a:lvl1pPr algn="l">
              <a:defRPr sz="2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64" name="Line 11"/>
          <p:cNvSpPr>
            <a:spLocks noChangeShapeType="1"/>
          </p:cNvSpPr>
          <p:nvPr userDrawn="1"/>
        </p:nvSpPr>
        <p:spPr bwMode="auto">
          <a:xfrm flipH="1" flipV="1">
            <a:off x="1390660" y="2971799"/>
            <a:ext cx="0" cy="926086"/>
          </a:xfrm>
          <a:prstGeom prst="line">
            <a:avLst/>
          </a:prstGeom>
          <a:noFill/>
          <a:ln w="6350" cap="sq" cmpd="sng">
            <a:solidFill>
              <a:srgbClr val="DCDEE0"/>
            </a:solidFill>
            <a:prstDash val="solid"/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71436">
              <a:defRPr/>
            </a:pPr>
            <a:endParaRPr lang="es-ES" sz="499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53" hasCustomPrompt="1"/>
          </p:nvPr>
        </p:nvSpPr>
        <p:spPr>
          <a:xfrm>
            <a:off x="2969063" y="5038732"/>
            <a:ext cx="1288255" cy="447676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68" name="Line 11"/>
          <p:cNvSpPr>
            <a:spLocks noChangeShapeType="1"/>
          </p:cNvSpPr>
          <p:nvPr userDrawn="1"/>
        </p:nvSpPr>
        <p:spPr bwMode="auto">
          <a:xfrm flipH="1" flipV="1">
            <a:off x="2969052" y="3886200"/>
            <a:ext cx="0" cy="914400"/>
          </a:xfrm>
          <a:prstGeom prst="line">
            <a:avLst/>
          </a:prstGeom>
          <a:noFill/>
          <a:ln w="6350" cap="sq" cmpd="sng">
            <a:solidFill>
              <a:srgbClr val="DCDEE0"/>
            </a:solidFill>
            <a:prstDash val="solid"/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71436">
              <a:defRPr/>
            </a:pPr>
            <a:endParaRPr lang="es-ES" sz="499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9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4549400" y="4115014"/>
            <a:ext cx="1295399" cy="456997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70" name="Line 11"/>
          <p:cNvSpPr>
            <a:spLocks noChangeShapeType="1"/>
          </p:cNvSpPr>
          <p:nvPr userDrawn="1"/>
        </p:nvSpPr>
        <p:spPr bwMode="auto">
          <a:xfrm flipH="1" flipV="1">
            <a:off x="4549391" y="2985158"/>
            <a:ext cx="0" cy="912728"/>
          </a:xfrm>
          <a:prstGeom prst="line">
            <a:avLst/>
          </a:prstGeom>
          <a:noFill/>
          <a:ln w="6350" cap="sq" cmpd="sng">
            <a:solidFill>
              <a:srgbClr val="DCDEE0"/>
            </a:solidFill>
            <a:prstDash val="solid"/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71436">
              <a:defRPr/>
            </a:pPr>
            <a:endParaRPr lang="es-ES" sz="499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55" hasCustomPrompt="1"/>
          </p:nvPr>
        </p:nvSpPr>
        <p:spPr>
          <a:xfrm>
            <a:off x="6095423" y="3209746"/>
            <a:ext cx="1295399" cy="447856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72" name="Line 11"/>
          <p:cNvSpPr>
            <a:spLocks noChangeShapeType="1"/>
          </p:cNvSpPr>
          <p:nvPr userDrawn="1"/>
        </p:nvSpPr>
        <p:spPr bwMode="auto">
          <a:xfrm flipH="1" flipV="1">
            <a:off x="6095415" y="2081534"/>
            <a:ext cx="0" cy="890266"/>
          </a:xfrm>
          <a:prstGeom prst="line">
            <a:avLst/>
          </a:prstGeom>
          <a:noFill/>
          <a:ln w="6350" cap="sq" cmpd="sng">
            <a:solidFill>
              <a:srgbClr val="DCDEE0"/>
            </a:solidFill>
            <a:prstDash val="solid"/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71436">
              <a:defRPr/>
            </a:pPr>
            <a:endParaRPr lang="es-ES" sz="499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3" name="Текст 7"/>
          <p:cNvSpPr>
            <a:spLocks noGrp="1"/>
          </p:cNvSpPr>
          <p:nvPr>
            <p:ph type="body" sz="quarter" idx="56" hasCustomPrompt="1"/>
          </p:nvPr>
        </p:nvSpPr>
        <p:spPr>
          <a:xfrm>
            <a:off x="7663286" y="4114810"/>
            <a:ext cx="1294229" cy="457201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74" name="Line 11"/>
          <p:cNvSpPr>
            <a:spLocks noChangeShapeType="1"/>
          </p:cNvSpPr>
          <p:nvPr userDrawn="1"/>
        </p:nvSpPr>
        <p:spPr bwMode="auto">
          <a:xfrm flipH="1" flipV="1">
            <a:off x="7663284" y="3005662"/>
            <a:ext cx="0" cy="880538"/>
          </a:xfrm>
          <a:prstGeom prst="line">
            <a:avLst/>
          </a:prstGeom>
          <a:noFill/>
          <a:ln w="6350" cap="sq" cmpd="sng">
            <a:solidFill>
              <a:srgbClr val="DCDEE0"/>
            </a:solidFill>
            <a:prstDash val="solid"/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71436">
              <a:defRPr/>
            </a:pPr>
            <a:endParaRPr lang="es-ES" sz="499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9216462" y="3200401"/>
            <a:ext cx="1296571" cy="457200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76" name="Line 11"/>
          <p:cNvSpPr>
            <a:spLocks noChangeShapeType="1"/>
          </p:cNvSpPr>
          <p:nvPr userDrawn="1"/>
        </p:nvSpPr>
        <p:spPr bwMode="auto">
          <a:xfrm flipH="1" flipV="1">
            <a:off x="9216459" y="2097415"/>
            <a:ext cx="0" cy="874390"/>
          </a:xfrm>
          <a:prstGeom prst="line">
            <a:avLst/>
          </a:prstGeom>
          <a:noFill/>
          <a:ln w="6350" cap="sq" cmpd="sng">
            <a:solidFill>
              <a:srgbClr val="DCDEE0"/>
            </a:solidFill>
            <a:prstDash val="solid"/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71436">
              <a:defRPr/>
            </a:pPr>
            <a:endParaRPr lang="es-ES" sz="499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59" hasCustomPrompt="1"/>
          </p:nvPr>
        </p:nvSpPr>
        <p:spPr>
          <a:xfrm>
            <a:off x="1390661" y="4572011"/>
            <a:ext cx="1264443" cy="1828799"/>
          </a:xfrm>
        </p:spPr>
        <p:txBody>
          <a:bodyPr tIns="73152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99" b="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60" hasCustomPrompt="1"/>
          </p:nvPr>
        </p:nvSpPr>
        <p:spPr>
          <a:xfrm>
            <a:off x="2969060" y="5512912"/>
            <a:ext cx="1290639" cy="887888"/>
          </a:xfrm>
        </p:spPr>
        <p:txBody>
          <a:bodyPr tIns="73152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99" b="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4549398" y="4572000"/>
            <a:ext cx="1290639" cy="1828800"/>
          </a:xfrm>
        </p:spPr>
        <p:txBody>
          <a:bodyPr tIns="73152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99" b="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62" hasCustomPrompt="1"/>
          </p:nvPr>
        </p:nvSpPr>
        <p:spPr>
          <a:xfrm>
            <a:off x="6095419" y="3657610"/>
            <a:ext cx="1290639" cy="2743199"/>
          </a:xfrm>
        </p:spPr>
        <p:txBody>
          <a:bodyPr tIns="73152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99" b="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89" name="Текст 7"/>
          <p:cNvSpPr>
            <a:spLocks noGrp="1"/>
          </p:cNvSpPr>
          <p:nvPr>
            <p:ph type="body" sz="quarter" idx="63" hasCustomPrompt="1"/>
          </p:nvPr>
        </p:nvSpPr>
        <p:spPr>
          <a:xfrm>
            <a:off x="7663291" y="4572011"/>
            <a:ext cx="1290639" cy="1828799"/>
          </a:xfrm>
        </p:spPr>
        <p:txBody>
          <a:bodyPr tIns="73152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99" b="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64" hasCustomPrompt="1"/>
          </p:nvPr>
        </p:nvSpPr>
        <p:spPr>
          <a:xfrm>
            <a:off x="9216465" y="3657611"/>
            <a:ext cx="1290639" cy="2743199"/>
          </a:xfrm>
        </p:spPr>
        <p:txBody>
          <a:bodyPr tIns="73152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99" b="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8980612" y="936173"/>
            <a:ext cx="2077924" cy="1415080"/>
          </a:xfrm>
          <a:custGeom>
            <a:avLst/>
            <a:gdLst>
              <a:gd name="T0" fmla="*/ 12630 w 15298"/>
              <a:gd name="T1" fmla="*/ 444 h 10413"/>
              <a:gd name="T2" fmla="*/ 1033 w 15298"/>
              <a:gd name="T3" fmla="*/ 7139 h 10413"/>
              <a:gd name="T4" fmla="*/ 443 w 15298"/>
              <a:gd name="T5" fmla="*/ 9341 h 10413"/>
              <a:gd name="T6" fmla="*/ 466 w 15298"/>
              <a:gd name="T7" fmla="*/ 9380 h 10413"/>
              <a:gd name="T8" fmla="*/ 2668 w 15298"/>
              <a:gd name="T9" fmla="*/ 9970 h 10413"/>
              <a:gd name="T10" fmla="*/ 14264 w 15298"/>
              <a:gd name="T11" fmla="*/ 3275 h 10413"/>
              <a:gd name="T12" fmla="*/ 14854 w 15298"/>
              <a:gd name="T13" fmla="*/ 1073 h 10413"/>
              <a:gd name="T14" fmla="*/ 14832 w 15298"/>
              <a:gd name="T15" fmla="*/ 1034 h 10413"/>
              <a:gd name="T16" fmla="*/ 12630 w 15298"/>
              <a:gd name="T17" fmla="*/ 444 h 10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8" h="10413">
                <a:moveTo>
                  <a:pt x="12630" y="444"/>
                </a:moveTo>
                <a:lnTo>
                  <a:pt x="1033" y="7139"/>
                </a:lnTo>
                <a:cubicBezTo>
                  <a:pt x="266" y="7582"/>
                  <a:pt x="0" y="8573"/>
                  <a:pt x="443" y="9341"/>
                </a:cubicBezTo>
                <a:lnTo>
                  <a:pt x="466" y="9380"/>
                </a:lnTo>
                <a:cubicBezTo>
                  <a:pt x="909" y="10148"/>
                  <a:pt x="1900" y="10413"/>
                  <a:pt x="2668" y="9970"/>
                </a:cubicBezTo>
                <a:lnTo>
                  <a:pt x="14264" y="3275"/>
                </a:lnTo>
                <a:cubicBezTo>
                  <a:pt x="15032" y="2832"/>
                  <a:pt x="15298" y="1841"/>
                  <a:pt x="14854" y="1073"/>
                </a:cubicBezTo>
                <a:lnTo>
                  <a:pt x="14832" y="1034"/>
                </a:lnTo>
                <a:cubicBezTo>
                  <a:pt x="14389" y="266"/>
                  <a:pt x="13398" y="0"/>
                  <a:pt x="12630" y="4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3" name="Freeform 6"/>
          <p:cNvSpPr>
            <a:spLocks/>
          </p:cNvSpPr>
          <p:nvPr/>
        </p:nvSpPr>
        <p:spPr bwMode="auto">
          <a:xfrm>
            <a:off x="4275573" y="1843577"/>
            <a:ext cx="2076239" cy="1415080"/>
          </a:xfrm>
          <a:custGeom>
            <a:avLst/>
            <a:gdLst>
              <a:gd name="T0" fmla="*/ 12630 w 15298"/>
              <a:gd name="T1" fmla="*/ 443 h 10413"/>
              <a:gd name="T2" fmla="*/ 1033 w 15298"/>
              <a:gd name="T3" fmla="*/ 7138 h 10413"/>
              <a:gd name="T4" fmla="*/ 443 w 15298"/>
              <a:gd name="T5" fmla="*/ 9341 h 10413"/>
              <a:gd name="T6" fmla="*/ 466 w 15298"/>
              <a:gd name="T7" fmla="*/ 9379 h 10413"/>
              <a:gd name="T8" fmla="*/ 2668 w 15298"/>
              <a:gd name="T9" fmla="*/ 9970 h 10413"/>
              <a:gd name="T10" fmla="*/ 14264 w 15298"/>
              <a:gd name="T11" fmla="*/ 3275 h 10413"/>
              <a:gd name="T12" fmla="*/ 14854 w 15298"/>
              <a:gd name="T13" fmla="*/ 1072 h 10413"/>
              <a:gd name="T14" fmla="*/ 14832 w 15298"/>
              <a:gd name="T15" fmla="*/ 1033 h 10413"/>
              <a:gd name="T16" fmla="*/ 12630 w 15298"/>
              <a:gd name="T17" fmla="*/ 443 h 10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8" h="10413">
                <a:moveTo>
                  <a:pt x="12630" y="443"/>
                </a:moveTo>
                <a:lnTo>
                  <a:pt x="1033" y="7138"/>
                </a:lnTo>
                <a:cubicBezTo>
                  <a:pt x="266" y="7582"/>
                  <a:pt x="0" y="8573"/>
                  <a:pt x="443" y="9341"/>
                </a:cubicBezTo>
                <a:lnTo>
                  <a:pt x="466" y="9379"/>
                </a:lnTo>
                <a:cubicBezTo>
                  <a:pt x="909" y="10147"/>
                  <a:pt x="1900" y="10413"/>
                  <a:pt x="2668" y="9970"/>
                </a:cubicBezTo>
                <a:lnTo>
                  <a:pt x="14264" y="3275"/>
                </a:lnTo>
                <a:cubicBezTo>
                  <a:pt x="15032" y="2831"/>
                  <a:pt x="15298" y="1840"/>
                  <a:pt x="14854" y="1072"/>
                </a:cubicBezTo>
                <a:lnTo>
                  <a:pt x="14832" y="1033"/>
                </a:lnTo>
                <a:cubicBezTo>
                  <a:pt x="14389" y="266"/>
                  <a:pt x="13398" y="0"/>
                  <a:pt x="12630" y="443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4" name="Freeform 7"/>
          <p:cNvSpPr>
            <a:spLocks/>
          </p:cNvSpPr>
          <p:nvPr/>
        </p:nvSpPr>
        <p:spPr bwMode="auto">
          <a:xfrm>
            <a:off x="1152534" y="2732432"/>
            <a:ext cx="2076239" cy="1416767"/>
          </a:xfrm>
          <a:custGeom>
            <a:avLst/>
            <a:gdLst>
              <a:gd name="T0" fmla="*/ 2668 w 15298"/>
              <a:gd name="T1" fmla="*/ 443 h 10413"/>
              <a:gd name="T2" fmla="*/ 14265 w 15298"/>
              <a:gd name="T3" fmla="*/ 7138 h 10413"/>
              <a:gd name="T4" fmla="*/ 14855 w 15298"/>
              <a:gd name="T5" fmla="*/ 9340 h 10413"/>
              <a:gd name="T6" fmla="*/ 14832 w 15298"/>
              <a:gd name="T7" fmla="*/ 9379 h 10413"/>
              <a:gd name="T8" fmla="*/ 12630 w 15298"/>
              <a:gd name="T9" fmla="*/ 9969 h 10413"/>
              <a:gd name="T10" fmla="*/ 1034 w 15298"/>
              <a:gd name="T11" fmla="*/ 3274 h 10413"/>
              <a:gd name="T12" fmla="*/ 444 w 15298"/>
              <a:gd name="T13" fmla="*/ 1072 h 10413"/>
              <a:gd name="T14" fmla="*/ 466 w 15298"/>
              <a:gd name="T15" fmla="*/ 1033 h 10413"/>
              <a:gd name="T16" fmla="*/ 2668 w 15298"/>
              <a:gd name="T17" fmla="*/ 443 h 10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8" h="10413">
                <a:moveTo>
                  <a:pt x="2668" y="443"/>
                </a:moveTo>
                <a:lnTo>
                  <a:pt x="14265" y="7138"/>
                </a:lnTo>
                <a:cubicBezTo>
                  <a:pt x="15032" y="7581"/>
                  <a:pt x="15298" y="8572"/>
                  <a:pt x="14855" y="9340"/>
                </a:cubicBezTo>
                <a:lnTo>
                  <a:pt x="14832" y="9379"/>
                </a:lnTo>
                <a:cubicBezTo>
                  <a:pt x="14389" y="10147"/>
                  <a:pt x="13398" y="10413"/>
                  <a:pt x="12630" y="9969"/>
                </a:cubicBezTo>
                <a:lnTo>
                  <a:pt x="1034" y="3274"/>
                </a:lnTo>
                <a:cubicBezTo>
                  <a:pt x="266" y="2831"/>
                  <a:pt x="0" y="1840"/>
                  <a:pt x="444" y="1072"/>
                </a:cubicBezTo>
                <a:lnTo>
                  <a:pt x="466" y="1033"/>
                </a:lnTo>
                <a:cubicBezTo>
                  <a:pt x="910" y="265"/>
                  <a:pt x="1901" y="0"/>
                  <a:pt x="2668" y="443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5" name="Freeform 8"/>
          <p:cNvSpPr>
            <a:spLocks/>
          </p:cNvSpPr>
          <p:nvPr/>
        </p:nvSpPr>
        <p:spPr bwMode="auto">
          <a:xfrm>
            <a:off x="2726156" y="2731583"/>
            <a:ext cx="2077924" cy="1415080"/>
          </a:xfrm>
          <a:custGeom>
            <a:avLst/>
            <a:gdLst>
              <a:gd name="T0" fmla="*/ 12629 w 15298"/>
              <a:gd name="T1" fmla="*/ 443 h 10413"/>
              <a:gd name="T2" fmla="*/ 1033 w 15298"/>
              <a:gd name="T3" fmla="*/ 7138 h 10413"/>
              <a:gd name="T4" fmla="*/ 443 w 15298"/>
              <a:gd name="T5" fmla="*/ 9341 h 10413"/>
              <a:gd name="T6" fmla="*/ 466 w 15298"/>
              <a:gd name="T7" fmla="*/ 9380 h 10413"/>
              <a:gd name="T8" fmla="*/ 2668 w 15298"/>
              <a:gd name="T9" fmla="*/ 9970 h 10413"/>
              <a:gd name="T10" fmla="*/ 14264 w 15298"/>
              <a:gd name="T11" fmla="*/ 3275 h 10413"/>
              <a:gd name="T12" fmla="*/ 14854 w 15298"/>
              <a:gd name="T13" fmla="*/ 1072 h 10413"/>
              <a:gd name="T14" fmla="*/ 14832 w 15298"/>
              <a:gd name="T15" fmla="*/ 1033 h 10413"/>
              <a:gd name="T16" fmla="*/ 12629 w 15298"/>
              <a:gd name="T17" fmla="*/ 443 h 10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8" h="10413">
                <a:moveTo>
                  <a:pt x="12629" y="443"/>
                </a:moveTo>
                <a:lnTo>
                  <a:pt x="1033" y="7138"/>
                </a:lnTo>
                <a:cubicBezTo>
                  <a:pt x="265" y="7582"/>
                  <a:pt x="0" y="8573"/>
                  <a:pt x="443" y="9341"/>
                </a:cubicBezTo>
                <a:lnTo>
                  <a:pt x="466" y="9380"/>
                </a:lnTo>
                <a:cubicBezTo>
                  <a:pt x="909" y="10147"/>
                  <a:pt x="1900" y="10413"/>
                  <a:pt x="2668" y="9970"/>
                </a:cubicBezTo>
                <a:lnTo>
                  <a:pt x="14264" y="3275"/>
                </a:lnTo>
                <a:cubicBezTo>
                  <a:pt x="15032" y="2831"/>
                  <a:pt x="15298" y="1840"/>
                  <a:pt x="14854" y="1072"/>
                </a:cubicBezTo>
                <a:lnTo>
                  <a:pt x="14832" y="1033"/>
                </a:lnTo>
                <a:cubicBezTo>
                  <a:pt x="14388" y="266"/>
                  <a:pt x="13397" y="0"/>
                  <a:pt x="12629" y="443"/>
                </a:cubicBez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7" name="Freeform 9"/>
          <p:cNvSpPr>
            <a:spLocks/>
          </p:cNvSpPr>
          <p:nvPr/>
        </p:nvSpPr>
        <p:spPr bwMode="auto">
          <a:xfrm>
            <a:off x="5841355" y="1843577"/>
            <a:ext cx="2076239" cy="1415080"/>
          </a:xfrm>
          <a:custGeom>
            <a:avLst/>
            <a:gdLst>
              <a:gd name="T0" fmla="*/ 2668 w 15298"/>
              <a:gd name="T1" fmla="*/ 444 h 10413"/>
              <a:gd name="T2" fmla="*/ 14264 w 15298"/>
              <a:gd name="T3" fmla="*/ 7139 h 10413"/>
              <a:gd name="T4" fmla="*/ 14854 w 15298"/>
              <a:gd name="T5" fmla="*/ 9341 h 10413"/>
              <a:gd name="T6" fmla="*/ 14832 w 15298"/>
              <a:gd name="T7" fmla="*/ 9380 h 10413"/>
              <a:gd name="T8" fmla="*/ 12630 w 15298"/>
              <a:gd name="T9" fmla="*/ 9970 h 10413"/>
              <a:gd name="T10" fmla="*/ 1034 w 15298"/>
              <a:gd name="T11" fmla="*/ 3275 h 10413"/>
              <a:gd name="T12" fmla="*/ 443 w 15298"/>
              <a:gd name="T13" fmla="*/ 1073 h 10413"/>
              <a:gd name="T14" fmla="*/ 466 w 15298"/>
              <a:gd name="T15" fmla="*/ 1034 h 10413"/>
              <a:gd name="T16" fmla="*/ 2668 w 15298"/>
              <a:gd name="T17" fmla="*/ 444 h 10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8" h="10413">
                <a:moveTo>
                  <a:pt x="2668" y="444"/>
                </a:moveTo>
                <a:lnTo>
                  <a:pt x="14264" y="7139"/>
                </a:lnTo>
                <a:cubicBezTo>
                  <a:pt x="15032" y="7582"/>
                  <a:pt x="15298" y="8573"/>
                  <a:pt x="14854" y="9341"/>
                </a:cubicBezTo>
                <a:lnTo>
                  <a:pt x="14832" y="9380"/>
                </a:lnTo>
                <a:cubicBezTo>
                  <a:pt x="14389" y="10148"/>
                  <a:pt x="13398" y="10413"/>
                  <a:pt x="12630" y="9970"/>
                </a:cubicBezTo>
                <a:lnTo>
                  <a:pt x="1034" y="3275"/>
                </a:lnTo>
                <a:cubicBezTo>
                  <a:pt x="266" y="2832"/>
                  <a:pt x="0" y="1841"/>
                  <a:pt x="443" y="1073"/>
                </a:cubicBezTo>
                <a:lnTo>
                  <a:pt x="466" y="1034"/>
                </a:lnTo>
                <a:cubicBezTo>
                  <a:pt x="909" y="266"/>
                  <a:pt x="1900" y="0"/>
                  <a:pt x="2668" y="4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8" name="Freeform 10"/>
          <p:cNvSpPr>
            <a:spLocks/>
          </p:cNvSpPr>
          <p:nvPr/>
        </p:nvSpPr>
        <p:spPr bwMode="auto">
          <a:xfrm>
            <a:off x="7405304" y="1843577"/>
            <a:ext cx="2077924" cy="1415080"/>
          </a:xfrm>
          <a:custGeom>
            <a:avLst/>
            <a:gdLst>
              <a:gd name="T0" fmla="*/ 12630 w 15298"/>
              <a:gd name="T1" fmla="*/ 444 h 10413"/>
              <a:gd name="T2" fmla="*/ 1033 w 15298"/>
              <a:gd name="T3" fmla="*/ 7139 h 10413"/>
              <a:gd name="T4" fmla="*/ 443 w 15298"/>
              <a:gd name="T5" fmla="*/ 9341 h 10413"/>
              <a:gd name="T6" fmla="*/ 466 w 15298"/>
              <a:gd name="T7" fmla="*/ 9380 h 10413"/>
              <a:gd name="T8" fmla="*/ 2668 w 15298"/>
              <a:gd name="T9" fmla="*/ 9970 h 10413"/>
              <a:gd name="T10" fmla="*/ 14264 w 15298"/>
              <a:gd name="T11" fmla="*/ 3275 h 10413"/>
              <a:gd name="T12" fmla="*/ 14854 w 15298"/>
              <a:gd name="T13" fmla="*/ 1073 h 10413"/>
              <a:gd name="T14" fmla="*/ 14832 w 15298"/>
              <a:gd name="T15" fmla="*/ 1034 h 10413"/>
              <a:gd name="T16" fmla="*/ 12630 w 15298"/>
              <a:gd name="T17" fmla="*/ 444 h 10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8" h="10413">
                <a:moveTo>
                  <a:pt x="12630" y="444"/>
                </a:moveTo>
                <a:lnTo>
                  <a:pt x="1033" y="7139"/>
                </a:lnTo>
                <a:cubicBezTo>
                  <a:pt x="265" y="7582"/>
                  <a:pt x="0" y="8573"/>
                  <a:pt x="443" y="9341"/>
                </a:cubicBezTo>
                <a:lnTo>
                  <a:pt x="466" y="9380"/>
                </a:lnTo>
                <a:cubicBezTo>
                  <a:pt x="909" y="10148"/>
                  <a:pt x="1900" y="10413"/>
                  <a:pt x="2668" y="9970"/>
                </a:cubicBezTo>
                <a:lnTo>
                  <a:pt x="14264" y="3275"/>
                </a:lnTo>
                <a:cubicBezTo>
                  <a:pt x="15032" y="2832"/>
                  <a:pt x="15298" y="1841"/>
                  <a:pt x="14854" y="1073"/>
                </a:cubicBezTo>
                <a:lnTo>
                  <a:pt x="14832" y="1034"/>
                </a:lnTo>
                <a:cubicBezTo>
                  <a:pt x="14388" y="266"/>
                  <a:pt x="13397" y="0"/>
                  <a:pt x="12630" y="44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9" name="Oval 11"/>
          <p:cNvSpPr>
            <a:spLocks noChangeArrowheads="1"/>
          </p:cNvSpPr>
          <p:nvPr/>
        </p:nvSpPr>
        <p:spPr bwMode="auto">
          <a:xfrm>
            <a:off x="2768324" y="3693806"/>
            <a:ext cx="408164" cy="40816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0" name="Oval 12"/>
          <p:cNvSpPr>
            <a:spLocks noChangeArrowheads="1"/>
          </p:cNvSpPr>
          <p:nvPr/>
        </p:nvSpPr>
        <p:spPr bwMode="auto">
          <a:xfrm>
            <a:off x="4331027" y="2797313"/>
            <a:ext cx="408164" cy="40816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1" name="Oval 13"/>
          <p:cNvSpPr>
            <a:spLocks noChangeArrowheads="1"/>
          </p:cNvSpPr>
          <p:nvPr/>
        </p:nvSpPr>
        <p:spPr bwMode="auto">
          <a:xfrm>
            <a:off x="5888584" y="1892487"/>
            <a:ext cx="408164" cy="4098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2" name="Oval 14"/>
          <p:cNvSpPr>
            <a:spLocks noChangeArrowheads="1"/>
          </p:cNvSpPr>
          <p:nvPr/>
        </p:nvSpPr>
        <p:spPr bwMode="auto">
          <a:xfrm>
            <a:off x="7457983" y="2801582"/>
            <a:ext cx="408164" cy="40816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3" name="Oval 15"/>
          <p:cNvSpPr>
            <a:spLocks noChangeArrowheads="1"/>
          </p:cNvSpPr>
          <p:nvPr/>
        </p:nvSpPr>
        <p:spPr bwMode="auto">
          <a:xfrm>
            <a:off x="9024863" y="1894173"/>
            <a:ext cx="408164" cy="40816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6" name="Oval 11"/>
          <p:cNvSpPr>
            <a:spLocks noChangeArrowheads="1"/>
          </p:cNvSpPr>
          <p:nvPr userDrawn="1"/>
        </p:nvSpPr>
        <p:spPr bwMode="auto">
          <a:xfrm>
            <a:off x="1199880" y="2783023"/>
            <a:ext cx="408164" cy="40816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7" name="Oval 11"/>
          <p:cNvSpPr>
            <a:spLocks noChangeArrowheads="1"/>
          </p:cNvSpPr>
          <p:nvPr userDrawn="1"/>
        </p:nvSpPr>
        <p:spPr bwMode="auto">
          <a:xfrm>
            <a:off x="10598591" y="985197"/>
            <a:ext cx="408164" cy="40816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8" name="Текст 7"/>
          <p:cNvSpPr>
            <a:spLocks noGrp="1"/>
          </p:cNvSpPr>
          <p:nvPr>
            <p:ph type="body" sz="quarter" idx="72" hasCustomPrompt="1"/>
          </p:nvPr>
        </p:nvSpPr>
        <p:spPr>
          <a:xfrm>
            <a:off x="1243023" y="2834057"/>
            <a:ext cx="318015" cy="28892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1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73" hasCustomPrompt="1"/>
          </p:nvPr>
        </p:nvSpPr>
        <p:spPr>
          <a:xfrm>
            <a:off x="2813399" y="3745216"/>
            <a:ext cx="318015" cy="28892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1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74" hasCustomPrompt="1"/>
          </p:nvPr>
        </p:nvSpPr>
        <p:spPr>
          <a:xfrm>
            <a:off x="4374272" y="2852603"/>
            <a:ext cx="318015" cy="28892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1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75" hasCustomPrompt="1"/>
          </p:nvPr>
        </p:nvSpPr>
        <p:spPr>
          <a:xfrm>
            <a:off x="5930391" y="1945805"/>
            <a:ext cx="318015" cy="28892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1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76" hasCustomPrompt="1"/>
          </p:nvPr>
        </p:nvSpPr>
        <p:spPr>
          <a:xfrm>
            <a:off x="7502160" y="2849721"/>
            <a:ext cx="318015" cy="28892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1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77" hasCustomPrompt="1"/>
          </p:nvPr>
        </p:nvSpPr>
        <p:spPr>
          <a:xfrm>
            <a:off x="9067886" y="1944204"/>
            <a:ext cx="318015" cy="28892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1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78" hasCustomPrompt="1"/>
          </p:nvPr>
        </p:nvSpPr>
        <p:spPr>
          <a:xfrm>
            <a:off x="10643671" y="1039331"/>
            <a:ext cx="318015" cy="28892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1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6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25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8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8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8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5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4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6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6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8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8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5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4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8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55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4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decel="10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6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6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8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8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55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" presetClass="entr" presetSubtype="4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6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6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decel="10000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8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8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55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" presetClass="entr" presetSubtype="4" decel="5000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3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animBg="1"/>
      <p:bldP spid="7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4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animBg="1"/>
      <p:bldP spid="8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3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8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8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4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1" grpId="0" animBg="1"/>
      <p:bldP spid="52" grpId="0" animBg="1"/>
      <p:bldP spid="53" grpId="0" animBg="1"/>
      <p:bldP spid="56" grpId="0" animBg="1"/>
      <p:bldP spid="57" grpId="0" animBg="1"/>
      <p:bldP spid="58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2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3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4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5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6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1719226" y="3429001"/>
            <a:ext cx="2819401" cy="4572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1719226" y="3886191"/>
            <a:ext cx="2819401" cy="171450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714500" y="1257301"/>
            <a:ext cx="2824130" cy="21717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0792"/>
      </p:ext>
    </p:extLst>
  </p:cSld>
  <p:clrMapOvr>
    <a:masterClrMapping/>
  </p:clrMapOvr>
  <p:transition spd="slow">
    <p:cover dir="u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7924799" y="1259121"/>
            <a:ext cx="3505201" cy="2513389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36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7924800" y="3772510"/>
            <a:ext cx="3505200" cy="4572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7924800" y="4229701"/>
            <a:ext cx="3505200" cy="137160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85961"/>
      </p:ext>
    </p:extLst>
  </p:cSld>
  <p:clrMapOvr>
    <a:masterClrMapping/>
  </p:clrMapOvr>
  <p:transition spd="slow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696244" y="1919111"/>
            <a:ext cx="3695700" cy="1509888"/>
          </a:xfrm>
        </p:spPr>
        <p:txBody>
          <a:bodyPr tIns="0" bIns="91440" anchor="b" anchorCtr="0"/>
          <a:lstStyle>
            <a:lvl1pPr>
              <a:defRPr sz="44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65"/>
          </p:nvPr>
        </p:nvSpPr>
        <p:spPr>
          <a:xfrm>
            <a:off x="0" y="0"/>
            <a:ext cx="12192000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14500" y="1261816"/>
            <a:ext cx="3659188" cy="657295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>
                    <a:alpha val="8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135" hasCustomPrompt="1"/>
          </p:nvPr>
        </p:nvSpPr>
        <p:spPr>
          <a:xfrm>
            <a:off x="1714501" y="4446055"/>
            <a:ext cx="1953042" cy="417493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136" hasCustomPrompt="1"/>
          </p:nvPr>
        </p:nvSpPr>
        <p:spPr>
          <a:xfrm>
            <a:off x="3905250" y="4446055"/>
            <a:ext cx="1953042" cy="417493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137" hasCustomPrompt="1"/>
          </p:nvPr>
        </p:nvSpPr>
        <p:spPr>
          <a:xfrm>
            <a:off x="6096001" y="4446055"/>
            <a:ext cx="1953042" cy="417493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138" hasCustomPrompt="1"/>
          </p:nvPr>
        </p:nvSpPr>
        <p:spPr>
          <a:xfrm>
            <a:off x="8296275" y="4446055"/>
            <a:ext cx="1953042" cy="417493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714501" y="4863548"/>
            <a:ext cx="1953040" cy="1152939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139" hasCustomPrompt="1"/>
          </p:nvPr>
        </p:nvSpPr>
        <p:spPr>
          <a:xfrm>
            <a:off x="3905252" y="4863548"/>
            <a:ext cx="1953040" cy="1152939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140" hasCustomPrompt="1"/>
          </p:nvPr>
        </p:nvSpPr>
        <p:spPr>
          <a:xfrm>
            <a:off x="6096001" y="4863548"/>
            <a:ext cx="1953040" cy="1152939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141" hasCustomPrompt="1"/>
          </p:nvPr>
        </p:nvSpPr>
        <p:spPr>
          <a:xfrm>
            <a:off x="8304144" y="4863548"/>
            <a:ext cx="1953040" cy="1152939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397290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714500" y="1257300"/>
            <a:ext cx="2819401" cy="2514609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36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1714491" y="3771909"/>
            <a:ext cx="2819401" cy="4572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1714491" y="4229100"/>
            <a:ext cx="2819401" cy="137160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41103"/>
      </p:ext>
    </p:extLst>
  </p:cSld>
  <p:clrMapOvr>
    <a:masterClrMapping/>
  </p:clrMapOvr>
  <p:transition spd="slow">
    <p:cover dir="u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781801" y="1273602"/>
            <a:ext cx="3695700" cy="249830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36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6781800" y="3771909"/>
            <a:ext cx="3695700" cy="4572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6781800" y="4229100"/>
            <a:ext cx="3695700" cy="137160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50780"/>
      </p:ext>
    </p:extLst>
  </p:cSld>
  <p:clrMapOvr>
    <a:masterClrMapping/>
  </p:clrMapOvr>
  <p:transition spd="slow">
    <p:cover dir="u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714506" y="1257301"/>
            <a:ext cx="3505201" cy="2514594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36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2032014" y="3771909"/>
            <a:ext cx="2501900" cy="4572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1714506" y="4229100"/>
            <a:ext cx="2819401" cy="137160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1714514" y="3771897"/>
            <a:ext cx="317500" cy="457200"/>
          </a:xfrm>
        </p:spPr>
        <p:txBody>
          <a:bodyPr tIns="0" anchor="ctr" anchorCtr="0">
            <a:noAutofit/>
          </a:bodyPr>
          <a:lstStyle>
            <a:lvl1pPr marL="0" marR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bg2">
                    <a:lumMod val="5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06191"/>
      </p:ext>
    </p:extLst>
  </p:cSld>
  <p:clrMapOvr>
    <a:masterClrMapping/>
  </p:clrMapOvr>
  <p:transition spd="slow">
    <p:cover dir="u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714500" y="1257300"/>
            <a:ext cx="3657607" cy="21717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36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2552707" y="4565644"/>
            <a:ext cx="2501900" cy="46356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defRPr sz="10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2552701" y="5029205"/>
            <a:ext cx="2819401" cy="1365238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5054608" y="4565638"/>
            <a:ext cx="317500" cy="457200"/>
          </a:xfrm>
        </p:spPr>
        <p:txBody>
          <a:bodyPr tIns="0" anchor="ctr" anchorCtr="0">
            <a:noAutofit/>
          </a:bodyPr>
          <a:lstStyle>
            <a:lvl1pPr marL="0" marR="0" indent="0" algn="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gradFill>
                  <a:gsLst>
                    <a:gs pos="0">
                      <a:schemeClr val="accent4"/>
                    </a:gs>
                    <a:gs pos="100000">
                      <a:schemeClr val="accent3"/>
                    </a:gs>
                  </a:gsLst>
                  <a:lin ang="13800000" scaled="0"/>
                </a:gra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2" name="Shape 427"/>
          <p:cNvSpPr>
            <a:spLocks noGrp="1"/>
          </p:cNvSpPr>
          <p:nvPr>
            <p:ph type="body" sz="quarter" idx="65" hasCustomPrompt="1"/>
          </p:nvPr>
        </p:nvSpPr>
        <p:spPr>
          <a:xfrm>
            <a:off x="8928100" y="3771901"/>
            <a:ext cx="2501900" cy="457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610595" y="4229100"/>
            <a:ext cx="2819401" cy="137160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610601" y="3771900"/>
            <a:ext cx="317500" cy="457200"/>
          </a:xfrm>
        </p:spPr>
        <p:txBody>
          <a:bodyPr tIns="0" anchor="ctr" anchorCtr="0">
            <a:noAutofit/>
          </a:bodyPr>
          <a:lstStyle>
            <a:lvl1pPr marL="0" marR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gradFill>
                  <a:gsLst>
                    <a:gs pos="0">
                      <a:schemeClr val="accent4"/>
                    </a:gs>
                    <a:gs pos="100000">
                      <a:schemeClr val="accent3"/>
                    </a:gs>
                  </a:gsLst>
                  <a:lin ang="13800000" scaled="0"/>
                </a:gra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08451"/>
      </p:ext>
    </p:extLst>
  </p:cSld>
  <p:clrMapOvr>
    <a:masterClrMapping/>
  </p:clrMapOvr>
  <p:transition spd="slow">
    <p:cover dir="u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714502" y="1257300"/>
            <a:ext cx="3659186" cy="21717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36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2031996" y="3548462"/>
            <a:ext cx="1778000" cy="4572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1714502" y="4005654"/>
            <a:ext cx="2095500" cy="159504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1714503" y="3548450"/>
            <a:ext cx="317500" cy="457200"/>
          </a:xfrm>
        </p:spPr>
        <p:txBody>
          <a:bodyPr tIns="0" anchor="ctr" anchorCtr="0">
            <a:noAutofit/>
          </a:bodyPr>
          <a:lstStyle>
            <a:lvl1pPr marL="0" marR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bg2">
                    <a:lumMod val="9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2" name="Shape 427"/>
          <p:cNvSpPr>
            <a:spLocks noGrp="1"/>
          </p:cNvSpPr>
          <p:nvPr>
            <p:ph type="body" sz="quarter" idx="65" hasCustomPrompt="1"/>
          </p:nvPr>
        </p:nvSpPr>
        <p:spPr>
          <a:xfrm>
            <a:off x="4317994" y="3548462"/>
            <a:ext cx="1778000" cy="4572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4000500" y="4005654"/>
            <a:ext cx="2095500" cy="159504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4000500" y="3548450"/>
            <a:ext cx="317500" cy="457200"/>
          </a:xfrm>
        </p:spPr>
        <p:txBody>
          <a:bodyPr tIns="0" anchor="ctr" anchorCtr="0">
            <a:noAutofit/>
          </a:bodyPr>
          <a:lstStyle>
            <a:lvl1pPr marL="0" marR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632608"/>
      </p:ext>
    </p:extLst>
  </p:cSld>
  <p:clrMapOvr>
    <a:masterClrMapping/>
  </p:clrMapOvr>
  <p:transition spd="slow">
    <p:cover dir="u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096001" y="1257300"/>
            <a:ext cx="4381499" cy="2514609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36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7" y="3771909"/>
            <a:ext cx="4381496" cy="4572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6096007" y="4229100"/>
            <a:ext cx="4381496" cy="137160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80446"/>
      </p:ext>
    </p:extLst>
  </p:cSld>
  <p:clrMapOvr>
    <a:masterClrMapping/>
  </p:clrMapOvr>
  <p:transition spd="slow">
    <p:cover dir="u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714506" y="1271825"/>
            <a:ext cx="2819399" cy="215717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36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1714509" y="3429000"/>
            <a:ext cx="2819400" cy="4572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1714505" y="3886193"/>
            <a:ext cx="2819399" cy="171450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Shape 427"/>
          <p:cNvSpPr>
            <a:spLocks noGrp="1"/>
          </p:cNvSpPr>
          <p:nvPr>
            <p:ph type="body" sz="quarter" idx="65" hasCustomPrompt="1"/>
          </p:nvPr>
        </p:nvSpPr>
        <p:spPr>
          <a:xfrm>
            <a:off x="7655284" y="1271824"/>
            <a:ext cx="2819399" cy="4572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7655284" y="1729017"/>
            <a:ext cx="2819399" cy="38716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87924"/>
      </p:ext>
    </p:extLst>
  </p:cSld>
  <p:clrMapOvr>
    <a:masterClrMapping/>
  </p:clrMapOvr>
  <p:transition spd="slow">
    <p:cover dir="u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4"/>
          <p:cNvGraphicFramePr/>
          <p:nvPr userDrawn="1">
            <p:extLst>
              <p:ext uri="{D42A27DB-BD31-4B8C-83A1-F6EECF244321}">
                <p14:modId xmlns:p14="http://schemas.microsoft.com/office/powerpoint/2010/main" val="3487482361"/>
              </p:ext>
            </p:extLst>
          </p:nvPr>
        </p:nvGraphicFramePr>
        <p:xfrm>
          <a:off x="5774201" y="2400300"/>
          <a:ext cx="2028689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096000" y="1266840"/>
            <a:ext cx="5333999" cy="908038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 sz="36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3" y="3886206"/>
            <a:ext cx="1409698" cy="4572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0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6096007" y="4572000"/>
            <a:ext cx="5333996" cy="102870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301966" y="2743200"/>
            <a:ext cx="973148" cy="9144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accent2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graphicFrame>
        <p:nvGraphicFramePr>
          <p:cNvPr id="25" name="Chart 4"/>
          <p:cNvGraphicFramePr/>
          <p:nvPr userDrawn="1">
            <p:extLst>
              <p:ext uri="{D42A27DB-BD31-4B8C-83A1-F6EECF244321}">
                <p14:modId xmlns:p14="http://schemas.microsoft.com/office/powerpoint/2010/main" val="4142836283"/>
              </p:ext>
            </p:extLst>
          </p:nvPr>
        </p:nvGraphicFramePr>
        <p:xfrm>
          <a:off x="9686900" y="2400300"/>
          <a:ext cx="2028689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Shape 427"/>
          <p:cNvSpPr>
            <a:spLocks noGrp="1"/>
          </p:cNvSpPr>
          <p:nvPr>
            <p:ph type="body" sz="quarter" idx="65" hasCustomPrompt="1"/>
          </p:nvPr>
        </p:nvSpPr>
        <p:spPr>
          <a:xfrm>
            <a:off x="10018641" y="3886206"/>
            <a:ext cx="1409698" cy="4572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0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10224604" y="2743200"/>
            <a:ext cx="973148" cy="9144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tx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graphicFrame>
        <p:nvGraphicFramePr>
          <p:cNvPr id="28" name="Chart 4"/>
          <p:cNvGraphicFramePr/>
          <p:nvPr userDrawn="1">
            <p:extLst>
              <p:ext uri="{D42A27DB-BD31-4B8C-83A1-F6EECF244321}">
                <p14:modId xmlns:p14="http://schemas.microsoft.com/office/powerpoint/2010/main" val="103487952"/>
              </p:ext>
            </p:extLst>
          </p:nvPr>
        </p:nvGraphicFramePr>
        <p:xfrm>
          <a:off x="7743140" y="2400300"/>
          <a:ext cx="2028689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Shape 427"/>
          <p:cNvSpPr>
            <a:spLocks noGrp="1"/>
          </p:cNvSpPr>
          <p:nvPr>
            <p:ph type="body" sz="quarter" idx="67" hasCustomPrompt="1"/>
          </p:nvPr>
        </p:nvSpPr>
        <p:spPr>
          <a:xfrm>
            <a:off x="8064943" y="3886206"/>
            <a:ext cx="1409698" cy="4572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0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70909" y="2743200"/>
            <a:ext cx="973148" cy="9144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accent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78260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P spid="11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Graphic spid="25" grpId="0">
        <p:bldAsOne/>
      </p:bldGraphic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Graphic spid="28" grpId="0">
        <p:bldAsOne/>
      </p:bldGraphic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714500" y="1257300"/>
            <a:ext cx="8762999" cy="679438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 sz="36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1714500" y="5600700"/>
            <a:ext cx="8762999" cy="8001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14920"/>
      </p:ext>
    </p:extLst>
  </p:cSld>
  <p:clrMapOvr>
    <a:masterClrMapping/>
  </p:clrMapOvr>
  <p:transition spd="slow">
    <p:cover dir="u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181102" y="924790"/>
            <a:ext cx="3505200" cy="685800"/>
          </a:xfrm>
        </p:spPr>
        <p:txBody>
          <a:bodyPr tIns="173736"/>
          <a:lstStyle>
            <a:lvl1pPr algn="l">
              <a:defRPr sz="24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1181109" y="1835150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smtClean="0">
                <a:solidFill>
                  <a:schemeClr val="tx1">
                    <a:alpha val="70000"/>
                  </a:schemeClr>
                </a:solidFill>
                <a:effectLst/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9" hasCustomPrompt="1"/>
          </p:nvPr>
        </p:nvSpPr>
        <p:spPr>
          <a:xfrm>
            <a:off x="1866900" y="1835150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50" hasCustomPrompt="1"/>
          </p:nvPr>
        </p:nvSpPr>
        <p:spPr>
          <a:xfrm>
            <a:off x="2552702" y="1835150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51" hasCustomPrompt="1"/>
          </p:nvPr>
        </p:nvSpPr>
        <p:spPr>
          <a:xfrm>
            <a:off x="3276600" y="1835150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3962408" y="1835150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53" hasCustomPrompt="1"/>
          </p:nvPr>
        </p:nvSpPr>
        <p:spPr>
          <a:xfrm>
            <a:off x="4686301" y="1835150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5372108" y="1835150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55" hasCustomPrompt="1"/>
          </p:nvPr>
        </p:nvSpPr>
        <p:spPr>
          <a:xfrm>
            <a:off x="6096010" y="1835150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56" hasCustomPrompt="1"/>
          </p:nvPr>
        </p:nvSpPr>
        <p:spPr>
          <a:xfrm>
            <a:off x="6781802" y="1835150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7505708" y="1835150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58" hasCustomPrompt="1"/>
          </p:nvPr>
        </p:nvSpPr>
        <p:spPr>
          <a:xfrm>
            <a:off x="8191507" y="1835150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0" y="1835150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9601208" y="1835150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62" hasCustomPrompt="1"/>
          </p:nvPr>
        </p:nvSpPr>
        <p:spPr>
          <a:xfrm>
            <a:off x="10325101" y="1838198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63" hasCustomPrompt="1"/>
          </p:nvPr>
        </p:nvSpPr>
        <p:spPr>
          <a:xfrm>
            <a:off x="1181109" y="2516855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64" hasCustomPrompt="1"/>
          </p:nvPr>
        </p:nvSpPr>
        <p:spPr>
          <a:xfrm>
            <a:off x="1866901" y="2516855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2552705" y="2516855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3276601" y="2516855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3962408" y="2516855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4686303" y="2516855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5372108" y="2516855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70" hasCustomPrompt="1"/>
          </p:nvPr>
        </p:nvSpPr>
        <p:spPr>
          <a:xfrm>
            <a:off x="6096010" y="2516855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71" hasCustomPrompt="1"/>
          </p:nvPr>
        </p:nvSpPr>
        <p:spPr>
          <a:xfrm>
            <a:off x="6781806" y="2516855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72" hasCustomPrompt="1"/>
          </p:nvPr>
        </p:nvSpPr>
        <p:spPr>
          <a:xfrm>
            <a:off x="7505708" y="2516855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73" hasCustomPrompt="1"/>
          </p:nvPr>
        </p:nvSpPr>
        <p:spPr>
          <a:xfrm>
            <a:off x="8191507" y="2516855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74" hasCustomPrompt="1"/>
          </p:nvPr>
        </p:nvSpPr>
        <p:spPr>
          <a:xfrm>
            <a:off x="8915401" y="2516855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75" hasCustomPrompt="1"/>
          </p:nvPr>
        </p:nvSpPr>
        <p:spPr>
          <a:xfrm>
            <a:off x="9601208" y="2516855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76" hasCustomPrompt="1"/>
          </p:nvPr>
        </p:nvSpPr>
        <p:spPr>
          <a:xfrm>
            <a:off x="10325103" y="251990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77" hasCustomPrompt="1"/>
          </p:nvPr>
        </p:nvSpPr>
        <p:spPr>
          <a:xfrm>
            <a:off x="1181109" y="3201608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78" hasCustomPrompt="1"/>
          </p:nvPr>
        </p:nvSpPr>
        <p:spPr>
          <a:xfrm>
            <a:off x="1866900" y="3201608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2552702" y="3201608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3276600" y="3201608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81" hasCustomPrompt="1"/>
          </p:nvPr>
        </p:nvSpPr>
        <p:spPr>
          <a:xfrm>
            <a:off x="3962408" y="3201608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82" hasCustomPrompt="1"/>
          </p:nvPr>
        </p:nvSpPr>
        <p:spPr>
          <a:xfrm>
            <a:off x="4686301" y="3201608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83" hasCustomPrompt="1"/>
          </p:nvPr>
        </p:nvSpPr>
        <p:spPr>
          <a:xfrm>
            <a:off x="5372108" y="3201608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84" hasCustomPrompt="1"/>
          </p:nvPr>
        </p:nvSpPr>
        <p:spPr>
          <a:xfrm>
            <a:off x="6096010" y="3201608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85" hasCustomPrompt="1"/>
          </p:nvPr>
        </p:nvSpPr>
        <p:spPr>
          <a:xfrm>
            <a:off x="6781802" y="3201608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9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7505708" y="3201608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87" hasCustomPrompt="1"/>
          </p:nvPr>
        </p:nvSpPr>
        <p:spPr>
          <a:xfrm>
            <a:off x="8191507" y="3201608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88" hasCustomPrompt="1"/>
          </p:nvPr>
        </p:nvSpPr>
        <p:spPr>
          <a:xfrm>
            <a:off x="8915400" y="3201608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9601208" y="3201608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90" hasCustomPrompt="1"/>
          </p:nvPr>
        </p:nvSpPr>
        <p:spPr>
          <a:xfrm>
            <a:off x="10325101" y="3204656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4" name="Текст 7"/>
          <p:cNvSpPr>
            <a:spLocks noGrp="1"/>
          </p:cNvSpPr>
          <p:nvPr>
            <p:ph type="body" sz="quarter" idx="91" hasCustomPrompt="1"/>
          </p:nvPr>
        </p:nvSpPr>
        <p:spPr>
          <a:xfrm>
            <a:off x="1181109" y="3890773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92" hasCustomPrompt="1"/>
          </p:nvPr>
        </p:nvSpPr>
        <p:spPr>
          <a:xfrm>
            <a:off x="1866900" y="389077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93" hasCustomPrompt="1"/>
          </p:nvPr>
        </p:nvSpPr>
        <p:spPr>
          <a:xfrm>
            <a:off x="2552702" y="3890773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94" hasCustomPrompt="1"/>
          </p:nvPr>
        </p:nvSpPr>
        <p:spPr>
          <a:xfrm>
            <a:off x="3276600" y="389077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8" name="Текст 7"/>
          <p:cNvSpPr>
            <a:spLocks noGrp="1"/>
          </p:cNvSpPr>
          <p:nvPr>
            <p:ph type="body" sz="quarter" idx="95" hasCustomPrompt="1"/>
          </p:nvPr>
        </p:nvSpPr>
        <p:spPr>
          <a:xfrm>
            <a:off x="3962408" y="3890773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96" hasCustomPrompt="1"/>
          </p:nvPr>
        </p:nvSpPr>
        <p:spPr>
          <a:xfrm>
            <a:off x="4686301" y="389077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97" hasCustomPrompt="1"/>
          </p:nvPr>
        </p:nvSpPr>
        <p:spPr>
          <a:xfrm>
            <a:off x="5372108" y="3890773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98" hasCustomPrompt="1"/>
          </p:nvPr>
        </p:nvSpPr>
        <p:spPr>
          <a:xfrm>
            <a:off x="6096010" y="3890773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99" hasCustomPrompt="1"/>
          </p:nvPr>
        </p:nvSpPr>
        <p:spPr>
          <a:xfrm>
            <a:off x="6781802" y="3890773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100" hasCustomPrompt="1"/>
          </p:nvPr>
        </p:nvSpPr>
        <p:spPr>
          <a:xfrm>
            <a:off x="7505708" y="389077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101" hasCustomPrompt="1"/>
          </p:nvPr>
        </p:nvSpPr>
        <p:spPr>
          <a:xfrm>
            <a:off x="8191507" y="3890773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102" hasCustomPrompt="1"/>
          </p:nvPr>
        </p:nvSpPr>
        <p:spPr>
          <a:xfrm>
            <a:off x="8915400" y="389077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103" hasCustomPrompt="1"/>
          </p:nvPr>
        </p:nvSpPr>
        <p:spPr>
          <a:xfrm>
            <a:off x="9601208" y="3890773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104" hasCustomPrompt="1"/>
          </p:nvPr>
        </p:nvSpPr>
        <p:spPr>
          <a:xfrm>
            <a:off x="10325101" y="389077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105" hasCustomPrompt="1"/>
          </p:nvPr>
        </p:nvSpPr>
        <p:spPr>
          <a:xfrm>
            <a:off x="1181109" y="4574732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9" name="Текст 7"/>
          <p:cNvSpPr>
            <a:spLocks noGrp="1"/>
          </p:cNvSpPr>
          <p:nvPr>
            <p:ph type="body" sz="quarter" idx="106" hasCustomPrompt="1"/>
          </p:nvPr>
        </p:nvSpPr>
        <p:spPr>
          <a:xfrm>
            <a:off x="1866900" y="4574732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0" name="Текст 7"/>
          <p:cNvSpPr>
            <a:spLocks noGrp="1"/>
          </p:cNvSpPr>
          <p:nvPr>
            <p:ph type="body" sz="quarter" idx="107" hasCustomPrompt="1"/>
          </p:nvPr>
        </p:nvSpPr>
        <p:spPr>
          <a:xfrm>
            <a:off x="2552702" y="4574732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108" hasCustomPrompt="1"/>
          </p:nvPr>
        </p:nvSpPr>
        <p:spPr>
          <a:xfrm>
            <a:off x="3276600" y="4574732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109" hasCustomPrompt="1"/>
          </p:nvPr>
        </p:nvSpPr>
        <p:spPr>
          <a:xfrm>
            <a:off x="3962408" y="4574732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3" name="Текст 7"/>
          <p:cNvSpPr>
            <a:spLocks noGrp="1"/>
          </p:cNvSpPr>
          <p:nvPr>
            <p:ph type="body" sz="quarter" idx="110" hasCustomPrompt="1"/>
          </p:nvPr>
        </p:nvSpPr>
        <p:spPr>
          <a:xfrm>
            <a:off x="4686301" y="4574732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111" hasCustomPrompt="1"/>
          </p:nvPr>
        </p:nvSpPr>
        <p:spPr>
          <a:xfrm>
            <a:off x="5372108" y="4574732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5" name="Текст 7"/>
          <p:cNvSpPr>
            <a:spLocks noGrp="1"/>
          </p:cNvSpPr>
          <p:nvPr>
            <p:ph type="body" sz="quarter" idx="112" hasCustomPrompt="1"/>
          </p:nvPr>
        </p:nvSpPr>
        <p:spPr>
          <a:xfrm>
            <a:off x="6096010" y="4574732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6" name="Текст 7"/>
          <p:cNvSpPr>
            <a:spLocks noGrp="1"/>
          </p:cNvSpPr>
          <p:nvPr>
            <p:ph type="body" sz="quarter" idx="113" hasCustomPrompt="1"/>
          </p:nvPr>
        </p:nvSpPr>
        <p:spPr>
          <a:xfrm>
            <a:off x="6781802" y="4574732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7" name="Текст 7"/>
          <p:cNvSpPr>
            <a:spLocks noGrp="1"/>
          </p:cNvSpPr>
          <p:nvPr>
            <p:ph type="body" sz="quarter" idx="114" hasCustomPrompt="1"/>
          </p:nvPr>
        </p:nvSpPr>
        <p:spPr>
          <a:xfrm>
            <a:off x="7505708" y="4574732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115" hasCustomPrompt="1"/>
          </p:nvPr>
        </p:nvSpPr>
        <p:spPr>
          <a:xfrm>
            <a:off x="8191507" y="4574732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9" name="Текст 7"/>
          <p:cNvSpPr>
            <a:spLocks noGrp="1"/>
          </p:cNvSpPr>
          <p:nvPr>
            <p:ph type="body" sz="quarter" idx="116" hasCustomPrompt="1"/>
          </p:nvPr>
        </p:nvSpPr>
        <p:spPr>
          <a:xfrm>
            <a:off x="8915400" y="4574732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0" name="Текст 7"/>
          <p:cNvSpPr>
            <a:spLocks noGrp="1"/>
          </p:cNvSpPr>
          <p:nvPr>
            <p:ph type="body" sz="quarter" idx="117" hasCustomPrompt="1"/>
          </p:nvPr>
        </p:nvSpPr>
        <p:spPr>
          <a:xfrm>
            <a:off x="9601208" y="4574732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1" name="Текст 7"/>
          <p:cNvSpPr>
            <a:spLocks noGrp="1"/>
          </p:cNvSpPr>
          <p:nvPr>
            <p:ph type="body" sz="quarter" idx="118" hasCustomPrompt="1"/>
          </p:nvPr>
        </p:nvSpPr>
        <p:spPr>
          <a:xfrm>
            <a:off x="10325101" y="4574732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2" name="Текст 7"/>
          <p:cNvSpPr>
            <a:spLocks noGrp="1"/>
          </p:cNvSpPr>
          <p:nvPr>
            <p:ph type="body" sz="quarter" idx="119" hasCustomPrompt="1"/>
          </p:nvPr>
        </p:nvSpPr>
        <p:spPr>
          <a:xfrm>
            <a:off x="1181109" y="5259983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3" name="Текст 7"/>
          <p:cNvSpPr>
            <a:spLocks noGrp="1"/>
          </p:cNvSpPr>
          <p:nvPr>
            <p:ph type="body" sz="quarter" idx="120" hasCustomPrompt="1"/>
          </p:nvPr>
        </p:nvSpPr>
        <p:spPr>
          <a:xfrm>
            <a:off x="1866901" y="525998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121" hasCustomPrompt="1"/>
          </p:nvPr>
        </p:nvSpPr>
        <p:spPr>
          <a:xfrm>
            <a:off x="2552705" y="5259983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122" hasCustomPrompt="1"/>
          </p:nvPr>
        </p:nvSpPr>
        <p:spPr>
          <a:xfrm>
            <a:off x="3276601" y="525998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123" hasCustomPrompt="1"/>
          </p:nvPr>
        </p:nvSpPr>
        <p:spPr>
          <a:xfrm>
            <a:off x="3962408" y="5259983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124" hasCustomPrompt="1"/>
          </p:nvPr>
        </p:nvSpPr>
        <p:spPr>
          <a:xfrm>
            <a:off x="4686303" y="525998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125" hasCustomPrompt="1"/>
          </p:nvPr>
        </p:nvSpPr>
        <p:spPr>
          <a:xfrm>
            <a:off x="5372108" y="5259983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9" name="Текст 7"/>
          <p:cNvSpPr>
            <a:spLocks noGrp="1"/>
          </p:cNvSpPr>
          <p:nvPr>
            <p:ph type="body" sz="quarter" idx="126" hasCustomPrompt="1"/>
          </p:nvPr>
        </p:nvSpPr>
        <p:spPr>
          <a:xfrm>
            <a:off x="6096010" y="5259983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6781806" y="5259983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91" name="Текст 7"/>
          <p:cNvSpPr>
            <a:spLocks noGrp="1"/>
          </p:cNvSpPr>
          <p:nvPr>
            <p:ph type="body" sz="quarter" idx="128" hasCustomPrompt="1"/>
          </p:nvPr>
        </p:nvSpPr>
        <p:spPr>
          <a:xfrm>
            <a:off x="7505708" y="525998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92" name="Текст 7"/>
          <p:cNvSpPr>
            <a:spLocks noGrp="1"/>
          </p:cNvSpPr>
          <p:nvPr>
            <p:ph type="body" sz="quarter" idx="129" hasCustomPrompt="1"/>
          </p:nvPr>
        </p:nvSpPr>
        <p:spPr>
          <a:xfrm>
            <a:off x="8191507" y="5259983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93" name="Текст 7"/>
          <p:cNvSpPr>
            <a:spLocks noGrp="1"/>
          </p:cNvSpPr>
          <p:nvPr>
            <p:ph type="body" sz="quarter" idx="130" hasCustomPrompt="1"/>
          </p:nvPr>
        </p:nvSpPr>
        <p:spPr>
          <a:xfrm>
            <a:off x="8915401" y="525998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94" name="Текст 7"/>
          <p:cNvSpPr>
            <a:spLocks noGrp="1"/>
          </p:cNvSpPr>
          <p:nvPr>
            <p:ph type="body" sz="quarter" idx="131" hasCustomPrompt="1"/>
          </p:nvPr>
        </p:nvSpPr>
        <p:spPr>
          <a:xfrm>
            <a:off x="9601208" y="5259983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95" name="Текст 7"/>
          <p:cNvSpPr>
            <a:spLocks noGrp="1"/>
          </p:cNvSpPr>
          <p:nvPr>
            <p:ph type="body" sz="quarter" idx="132" hasCustomPrompt="1"/>
          </p:nvPr>
        </p:nvSpPr>
        <p:spPr>
          <a:xfrm>
            <a:off x="10325103" y="5263031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9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7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1257300"/>
            <a:ext cx="10668000" cy="1028700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2000" y="2514600"/>
            <a:ext cx="10668000" cy="3429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Write here text</a:t>
            </a:r>
          </a:p>
          <a:p>
            <a:pPr lvl="3"/>
            <a:r>
              <a:rPr lang="en-US" dirty="0"/>
              <a:t>Write here text</a:t>
            </a:r>
          </a:p>
          <a:p>
            <a:pPr lvl="4"/>
            <a:r>
              <a:rPr lang="en-US" dirty="0"/>
              <a:t>Write here text 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 txBox="1">
            <a:spLocks/>
          </p:cNvSpPr>
          <p:nvPr userDrawn="1"/>
        </p:nvSpPr>
        <p:spPr>
          <a:xfrm flipH="1">
            <a:off x="8022952" y="457200"/>
            <a:ext cx="2473191" cy="228600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marL="0" indent="0" algn="l" defTabSz="914318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99" b="0" kern="1200" spc="299" baseline="0">
                <a:solidFill>
                  <a:schemeClr val="tx1">
                    <a:alpha val="3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tx1">
                    <a:alpha val="20000"/>
                  </a:schemeClr>
                </a:solidFill>
              </a:rPr>
              <a:t>AQEEL SAFWAN</a:t>
            </a:r>
          </a:p>
        </p:txBody>
      </p:sp>
    </p:spTree>
    <p:extLst>
      <p:ext uri="{BB962C8B-B14F-4D97-AF65-F5344CB8AC3E}">
        <p14:creationId xmlns:p14="http://schemas.microsoft.com/office/powerpoint/2010/main" val="234874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5" r:id="rId2"/>
    <p:sldLayoutId id="2147483953" r:id="rId3"/>
    <p:sldLayoutId id="2147483987" r:id="rId4"/>
    <p:sldLayoutId id="2147483988" r:id="rId5"/>
    <p:sldLayoutId id="2147483979" r:id="rId6"/>
    <p:sldLayoutId id="2147483982" r:id="rId7"/>
    <p:sldLayoutId id="2147483983" r:id="rId8"/>
    <p:sldLayoutId id="2147483984" r:id="rId9"/>
    <p:sldLayoutId id="2147483989" r:id="rId10"/>
    <p:sldLayoutId id="2147483955" r:id="rId11"/>
    <p:sldLayoutId id="2147483649" r:id="rId12"/>
    <p:sldLayoutId id="2147483956" r:id="rId13"/>
    <p:sldLayoutId id="2147483957" r:id="rId14"/>
    <p:sldLayoutId id="2147483958" r:id="rId15"/>
    <p:sldLayoutId id="2147483990" r:id="rId16"/>
    <p:sldLayoutId id="2147483991" r:id="rId17"/>
    <p:sldLayoutId id="2147483992" r:id="rId18"/>
    <p:sldLayoutId id="2147483959" r:id="rId19"/>
    <p:sldLayoutId id="2147483963" r:id="rId20"/>
    <p:sldLayoutId id="2147483852" r:id="rId21"/>
    <p:sldLayoutId id="2147483936" r:id="rId22"/>
    <p:sldLayoutId id="2147483858" r:id="rId23"/>
    <p:sldLayoutId id="2147483964" r:id="rId24"/>
    <p:sldLayoutId id="2147483965" r:id="rId25"/>
    <p:sldLayoutId id="2147483966" r:id="rId26"/>
    <p:sldLayoutId id="2147483967" r:id="rId27"/>
    <p:sldLayoutId id="2147483969" r:id="rId28"/>
    <p:sldLayoutId id="2147483940" r:id="rId29"/>
    <p:sldLayoutId id="2147483905" r:id="rId30"/>
    <p:sldLayoutId id="2147483970" r:id="rId31"/>
    <p:sldLayoutId id="2147483875" r:id="rId32"/>
    <p:sldLayoutId id="2147483780" r:id="rId33"/>
    <p:sldLayoutId id="2147483927" r:id="rId34"/>
    <p:sldLayoutId id="2147483971" r:id="rId35"/>
    <p:sldLayoutId id="2147483871" r:id="rId36"/>
    <p:sldLayoutId id="2147484002" r:id="rId37"/>
    <p:sldLayoutId id="2147483714" r:id="rId38"/>
    <p:sldLayoutId id="2147483840" r:id="rId39"/>
    <p:sldLayoutId id="2147483994" r:id="rId40"/>
    <p:sldLayoutId id="2147483995" r:id="rId41"/>
    <p:sldLayoutId id="2147483903" r:id="rId42"/>
    <p:sldLayoutId id="2147483876" r:id="rId43"/>
    <p:sldLayoutId id="2147483972" r:id="rId44"/>
    <p:sldLayoutId id="2147483767" r:id="rId45"/>
    <p:sldLayoutId id="2147483906" r:id="rId46"/>
    <p:sldLayoutId id="2147483769" r:id="rId47"/>
    <p:sldLayoutId id="2147483973" r:id="rId48"/>
    <p:sldLayoutId id="2147483974" r:id="rId49"/>
    <p:sldLayoutId id="2147483997" r:id="rId50"/>
    <p:sldLayoutId id="2147483998" r:id="rId51"/>
    <p:sldLayoutId id="2147483975" r:id="rId52"/>
    <p:sldLayoutId id="2147483999" r:id="rId53"/>
    <p:sldLayoutId id="2147483848" r:id="rId54"/>
    <p:sldLayoutId id="2147483807" r:id="rId55"/>
    <p:sldLayoutId id="2147483911" r:id="rId56"/>
    <p:sldLayoutId id="2147483913" r:id="rId57"/>
    <p:sldLayoutId id="2147483914" r:id="rId58"/>
    <p:sldLayoutId id="2147483915" r:id="rId59"/>
    <p:sldLayoutId id="2147483916" r:id="rId60"/>
    <p:sldLayoutId id="2147483764" r:id="rId61"/>
    <p:sldLayoutId id="2147483941" r:id="rId62"/>
    <p:sldLayoutId id="2147483943" r:id="rId63"/>
    <p:sldLayoutId id="2147483942" r:id="rId64"/>
    <p:sldLayoutId id="2147483937" r:id="rId65"/>
    <p:sldLayoutId id="2147483867" r:id="rId66"/>
    <p:sldLayoutId id="2147483870" r:id="rId67"/>
    <p:sldLayoutId id="2147483771" r:id="rId68"/>
    <p:sldLayoutId id="2147483929" r:id="rId69"/>
    <p:sldLayoutId id="2147483978" r:id="rId70"/>
    <p:sldLayoutId id="2147483996" r:id="rId71"/>
    <p:sldLayoutId id="2147483877" r:id="rId72"/>
    <p:sldLayoutId id="2147484001" r:id="rId73"/>
    <p:sldLayoutId id="2147484000" r:id="rId74"/>
    <p:sldLayoutId id="2147483894" r:id="rId75"/>
    <p:sldLayoutId id="2147483930" r:id="rId76"/>
    <p:sldLayoutId id="2147483931" r:id="rId77"/>
    <p:sldLayoutId id="2147483932" r:id="rId78"/>
    <p:sldLayoutId id="2147483713" r:id="rId79"/>
    <p:sldLayoutId id="2147483736" r:id="rId80"/>
    <p:sldLayoutId id="2147483749" r:id="rId81"/>
    <p:sldLayoutId id="2147483748" r:id="rId82"/>
    <p:sldLayoutId id="2147483747" r:id="rId83"/>
    <p:sldLayoutId id="2147483745" r:id="rId84"/>
    <p:sldLayoutId id="2147483758" r:id="rId85"/>
    <p:sldLayoutId id="2147483750" r:id="rId86"/>
    <p:sldLayoutId id="2147483755" r:id="rId87"/>
    <p:sldLayoutId id="2147483880" r:id="rId88"/>
    <p:sldLayoutId id="2147483899" r:id="rId89"/>
    <p:sldLayoutId id="2147483878" r:id="rId90"/>
    <p:sldLayoutId id="2147483883" r:id="rId91"/>
    <p:sldLayoutId id="2147483882" r:id="rId92"/>
    <p:sldLayoutId id="2147483897" r:id="rId93"/>
    <p:sldLayoutId id="2147483884" r:id="rId94"/>
    <p:sldLayoutId id="2147483885" r:id="rId95"/>
    <p:sldLayoutId id="2147483898" r:id="rId96"/>
    <p:sldLayoutId id="2147483895" r:id="rId97"/>
    <p:sldLayoutId id="2147483896" r:id="rId98"/>
    <p:sldLayoutId id="2147483742" r:id="rId99"/>
  </p:sldLayoutIdLst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4400" kern="1200" spc="-1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 userDrawn="1">
          <p15:clr>
            <a:srgbClr val="F26B43"/>
          </p15:clr>
        </p15:guide>
        <p15:guide id="1" orient="horz" pos="2160" userDrawn="1">
          <p15:clr>
            <a:srgbClr val="F26B43"/>
          </p15:clr>
        </p15:guide>
        <p15:guide id="14" orient="horz" pos="288" userDrawn="1">
          <p15:clr>
            <a:srgbClr val="F26B43"/>
          </p15:clr>
        </p15:guide>
        <p15:guide id="27" orient="horz" pos="4032" userDrawn="1">
          <p15:clr>
            <a:srgbClr val="F26B43"/>
          </p15:clr>
        </p15:guide>
        <p15:guide id="28" pos="480" userDrawn="1">
          <p15:clr>
            <a:srgbClr val="F26B43"/>
          </p15:clr>
        </p15:guide>
        <p15:guide id="29" pos="7200" userDrawn="1">
          <p15:clr>
            <a:srgbClr val="F26B43"/>
          </p15:clr>
        </p15:guide>
        <p15:guide id="39" pos="3385" userDrawn="1">
          <p15:clr>
            <a:srgbClr val="F26B43"/>
          </p15:clr>
        </p15:guide>
        <p15:guide id="40" pos="4272" userDrawn="1">
          <p15:clr>
            <a:srgbClr val="F26B43"/>
          </p15:clr>
        </p15:guide>
        <p15:guide id="44" userDrawn="1">
          <p15:clr>
            <a:srgbClr val="F26B43"/>
          </p15:clr>
        </p15:guide>
        <p15:guide id="45" pos="7680" userDrawn="1">
          <p15:clr>
            <a:srgbClr val="F26B43"/>
          </p15:clr>
        </p15:guide>
        <p15:guide id="46" orient="horz" userDrawn="1">
          <p15:clr>
            <a:srgbClr val="F26B43"/>
          </p15:clr>
        </p15:guide>
        <p15:guide id="47" orient="horz" pos="4320" userDrawn="1">
          <p15:clr>
            <a:srgbClr val="F26B43"/>
          </p15:clr>
        </p15:guide>
        <p15:guide id="48" pos="1080" userDrawn="1">
          <p15:clr>
            <a:srgbClr val="F26B43"/>
          </p15:clr>
        </p15:guide>
        <p15:guide id="49" pos="6600" userDrawn="1">
          <p15:clr>
            <a:srgbClr val="F26B43"/>
          </p15:clr>
        </p15:guide>
        <p15:guide id="50" orient="horz" pos="3528" userDrawn="1">
          <p15:clr>
            <a:srgbClr val="F26B43"/>
          </p15:clr>
        </p15:guide>
        <p15:guide id="51" orient="horz" pos="79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7490" y="44635"/>
            <a:ext cx="9128399" cy="754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24749"/>
            <a:ext cx="10972800" cy="500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2122" y="6597354"/>
            <a:ext cx="2844800" cy="268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15550-1C34-4654-BC5B-113641D65399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4628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90498" rtl="0" eaLnBrk="1" latinLnBrk="0" hangingPunct="1">
        <a:spcBef>
          <a:spcPct val="0"/>
        </a:spcBef>
        <a:buNone/>
        <a:defRPr sz="2275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71436" indent="-371436" algn="l" defTabSz="9904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804779" indent="-309529" algn="l" defTabSz="990498" rtl="0" eaLnBrk="1" latinLnBrk="0" hangingPunct="1">
        <a:spcBef>
          <a:spcPct val="20000"/>
        </a:spcBef>
        <a:buFont typeface="Arial" panose="020B0604020202020204" pitchFamily="34" charset="0"/>
        <a:buChar char="–"/>
        <a:defRPr sz="1625" kern="1200">
          <a:solidFill>
            <a:schemeClr val="tx1"/>
          </a:solidFill>
          <a:latin typeface="+mn-lt"/>
          <a:ea typeface="+mn-ea"/>
          <a:cs typeface="+mn-cs"/>
        </a:defRPr>
      </a:lvl2pPr>
      <a:lvl3pPr marL="1238122" indent="-247625" algn="l" defTabSz="99049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3pPr>
      <a:lvl4pPr marL="1733372" indent="-247625" algn="l" defTabSz="990498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620" indent="-247625" algn="l" defTabSz="990498" rtl="0" eaLnBrk="1" latinLnBrk="0" hangingPunct="1">
        <a:spcBef>
          <a:spcPct val="20000"/>
        </a:spcBef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868" indent="-247625" algn="l" defTabSz="9904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117" indent="-247625" algn="l" defTabSz="9904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366" indent="-247625" algn="l" defTabSz="9904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614" indent="-247625" algn="l" defTabSz="9904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498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49" algn="l" defTabSz="990498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498" algn="l" defTabSz="990498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746" algn="l" defTabSz="990498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0995" algn="l" defTabSz="990498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244" algn="l" defTabSz="990498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3" algn="l" defTabSz="990498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741" algn="l" defTabSz="990498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1990" algn="l" defTabSz="990498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21" Type="http://schemas.openxmlformats.org/officeDocument/2006/relationships/image" Target="../media/image14.png"/><Relationship Id="rId12" Type="http://schemas.openxmlformats.org/officeDocument/2006/relationships/image" Target="../media/image57.svg"/><Relationship Id="rId17" Type="http://schemas.openxmlformats.org/officeDocument/2006/relationships/image" Target="../media/image10.png"/><Relationship Id="rId2" Type="http://schemas.openxmlformats.org/officeDocument/2006/relationships/image" Target="../media/image3.png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02.xml"/><Relationship Id="rId11" Type="http://schemas.openxmlformats.org/officeDocument/2006/relationships/image" Target="../media/image5.png"/><Relationship Id="rId15" Type="http://schemas.openxmlformats.org/officeDocument/2006/relationships/image" Target="../media/image8.png"/><Relationship Id="rId23" Type="http://schemas.openxmlformats.org/officeDocument/2006/relationships/image" Target="../media/image16.png"/><Relationship Id="rId10" Type="http://schemas.openxmlformats.org/officeDocument/2006/relationships/image" Target="../media/image55.svg"/><Relationship Id="rId19" Type="http://schemas.openxmlformats.org/officeDocument/2006/relationships/image" Target="../media/image12.png"/><Relationship Id="rId9" Type="http://schemas.openxmlformats.org/officeDocument/2006/relationships/image" Target="../media/image4.png"/><Relationship Id="rId14" Type="http://schemas.openxmlformats.org/officeDocument/2006/relationships/image" Target="../media/image7.png"/><Relationship Id="rId2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2.xml"/><Relationship Id="rId6" Type="http://schemas.openxmlformats.org/officeDocument/2006/relationships/image" Target="../media/image82.svg"/><Relationship Id="rId5" Type="http://schemas.openxmlformats.org/officeDocument/2006/relationships/image" Target="../media/image25.png"/><Relationship Id="rId4" Type="http://schemas.openxmlformats.org/officeDocument/2006/relationships/image" Target="../media/image8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Rge’s</a:t>
            </a:r>
            <a:r>
              <a:rPr lang="en-US" dirty="0" smtClean="0"/>
              <a:t> platforms Logo Designs</a:t>
            </a:r>
            <a:endParaRPr lang="en-S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SG" sz="3033" dirty="0"/>
              <a:t>ACE Digital, Created By: </a:t>
            </a:r>
            <a:r>
              <a:rPr lang="en-SG" sz="3033" dirty="0" smtClean="0"/>
              <a:t>Jean Lim &amp; Aqeel Safwan</a:t>
            </a:r>
            <a:endParaRPr lang="en-SG" sz="3033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77089"/>
            <a:fld id="{ADA15550-1C34-4654-BC5B-113641D65399}" type="slidenum">
              <a:rPr lang="en-SG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277089"/>
              <a:t>1</a:t>
            </a:fld>
            <a:endParaRPr lang="en-SG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800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-9240" y="923636"/>
            <a:ext cx="12201240" cy="1293091"/>
          </a:xfrm>
          <a:prstGeom prst="rect">
            <a:avLst/>
          </a:prstGeom>
          <a:gradFill>
            <a:gsLst>
              <a:gs pos="85000">
                <a:schemeClr val="bg1"/>
              </a:gs>
              <a:gs pos="95000">
                <a:srgbClr val="E4E8EC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-9240" y="2216727"/>
            <a:ext cx="12182764" cy="0"/>
          </a:xfrm>
          <a:prstGeom prst="line">
            <a:avLst/>
          </a:prstGeom>
          <a:ln w="25400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586321" y="2074062"/>
            <a:ext cx="1206372" cy="294364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DIGITAL MANUFACTURING 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77089"/>
            <a:fld id="{ADA15550-1C34-4654-BC5B-113641D65399}" type="slidenum">
              <a:rPr lang="en-SG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277089"/>
              <a:t>2</a:t>
            </a:fld>
            <a:endParaRPr lang="en-SG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22" name="Graphic 5">
            <a:extLst>
              <a:ext uri="{FF2B5EF4-FFF2-40B4-BE49-F238E27FC236}">
                <a16:creationId xmlns:a16="http://schemas.microsoft.com/office/drawing/2014/main" id="{1959CE32-9D98-468D-8DDA-A08F22E3E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013476" y="3164309"/>
            <a:ext cx="1830337" cy="766187"/>
          </a:xfrm>
          <a:prstGeom prst="rect">
            <a:avLst/>
          </a:prstGeom>
        </p:spPr>
      </p:pic>
      <p:pic>
        <p:nvPicPr>
          <p:cNvPr id="23" name="Graphic 6">
            <a:extLst>
              <a:ext uri="{FF2B5EF4-FFF2-40B4-BE49-F238E27FC236}">
                <a16:creationId xmlns:a16="http://schemas.microsoft.com/office/drawing/2014/main" id="{9B32E393-0F6C-4AC4-A3BA-C1A688F96A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358265" y="3126525"/>
            <a:ext cx="1830337" cy="766187"/>
          </a:xfrm>
          <a:prstGeom prst="rect">
            <a:avLst/>
          </a:prstGeom>
        </p:spPr>
      </p:pic>
      <p:pic>
        <p:nvPicPr>
          <p:cNvPr id="24" name="Graphic 7">
            <a:extLst>
              <a:ext uri="{FF2B5EF4-FFF2-40B4-BE49-F238E27FC236}">
                <a16:creationId xmlns:a16="http://schemas.microsoft.com/office/drawing/2014/main" id="{2BEDE6EF-B43B-4BBB-B7A8-31F87167A7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703054" y="3126524"/>
            <a:ext cx="1830337" cy="76618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8280A7D-37F8-4C99-BD31-FFBA8327530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5050" y="2546781"/>
            <a:ext cx="626344" cy="18958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3015304-DC4F-48E5-A968-9715E57D663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1708" y="2546781"/>
            <a:ext cx="563450" cy="20058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E4713DE-AA61-47D8-B323-916732564B2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9425" y="4282871"/>
            <a:ext cx="441117" cy="43061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A40DA54-E0C2-4168-9E9A-1A421C23118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7974" y="4385533"/>
            <a:ext cx="473298" cy="22529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1040394-9A69-47CC-9312-798B15FCA71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6188" y="4432644"/>
            <a:ext cx="536185" cy="13106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AA47B8F-2AF7-477E-A7C8-5F24213A983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0319" y="2585092"/>
            <a:ext cx="473298" cy="13441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D84A5F6-B5B6-47B3-9DE6-104257DAB5A1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6743" y="2472619"/>
            <a:ext cx="533532" cy="33790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D6B46E8-B765-48ED-9678-9AD3B805BFB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9608" y="5065860"/>
            <a:ext cx="1792729" cy="766187"/>
          </a:xfrm>
          <a:prstGeom prst="rect">
            <a:avLst/>
          </a:prstGeom>
        </p:spPr>
      </p:pic>
      <p:sp>
        <p:nvSpPr>
          <p:cNvPr id="37" name="Текст 8">
            <a:extLst>
              <a:ext uri="{FF2B5EF4-FFF2-40B4-BE49-F238E27FC236}">
                <a16:creationId xmlns:a16="http://schemas.microsoft.com/office/drawing/2014/main" id="{CDA340B8-4D9F-4146-B9D4-00E2AA0E608F}"/>
              </a:ext>
            </a:extLst>
          </p:cNvPr>
          <p:cNvSpPr txBox="1">
            <a:spLocks/>
          </p:cNvSpPr>
          <p:nvPr/>
        </p:nvSpPr>
        <p:spPr>
          <a:xfrm>
            <a:off x="5196241" y="1125298"/>
            <a:ext cx="5603687" cy="7373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apers, leaf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resemblance,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fuel, palm oil and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colour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variants derived from the business nature of the respective BGs.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Both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solid and gradient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designs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40" name="Текст 8">
            <a:extLst>
              <a:ext uri="{FF2B5EF4-FFF2-40B4-BE49-F238E27FC236}">
                <a16:creationId xmlns:a16="http://schemas.microsoft.com/office/drawing/2014/main" id="{CDA340B8-4D9F-4146-B9D4-00E2AA0E608F}"/>
              </a:ext>
            </a:extLst>
          </p:cNvPr>
          <p:cNvSpPr txBox="1">
            <a:spLocks/>
          </p:cNvSpPr>
          <p:nvPr/>
        </p:nvSpPr>
        <p:spPr>
          <a:xfrm>
            <a:off x="1857107" y="1077278"/>
            <a:ext cx="2964275" cy="871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2800" b="1" i="1" dirty="0" smtClean="0">
                <a:solidFill>
                  <a:schemeClr val="accent5">
                    <a:lumMod val="75000"/>
                  </a:schemeClr>
                </a:solidFill>
              </a:rPr>
              <a:t>Logo definition</a:t>
            </a:r>
            <a:endParaRPr lang="en-US" sz="28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Текст 8">
            <a:extLst>
              <a:ext uri="{FF2B5EF4-FFF2-40B4-BE49-F238E27FC236}">
                <a16:creationId xmlns:a16="http://schemas.microsoft.com/office/drawing/2014/main" id="{CDA340B8-4D9F-4146-B9D4-00E2AA0E608F}"/>
              </a:ext>
            </a:extLst>
          </p:cNvPr>
          <p:cNvSpPr txBox="1">
            <a:spLocks/>
          </p:cNvSpPr>
          <p:nvPr/>
        </p:nvSpPr>
        <p:spPr>
          <a:xfrm>
            <a:off x="656621" y="2046354"/>
            <a:ext cx="1117600" cy="2943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400" b="1" dirty="0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26" y="3175485"/>
            <a:ext cx="2053672" cy="84483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65" y="5044447"/>
            <a:ext cx="1938414" cy="81512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97" y="5044447"/>
            <a:ext cx="1938414" cy="81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-9240" y="923636"/>
            <a:ext cx="12201240" cy="1293091"/>
          </a:xfrm>
          <a:prstGeom prst="rect">
            <a:avLst/>
          </a:prstGeom>
          <a:gradFill>
            <a:gsLst>
              <a:gs pos="85000">
                <a:schemeClr val="bg1"/>
              </a:gs>
              <a:gs pos="95000">
                <a:srgbClr val="E4E8EC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-9240" y="2216727"/>
            <a:ext cx="12182764" cy="0"/>
          </a:xfrm>
          <a:prstGeom prst="line">
            <a:avLst/>
          </a:prstGeom>
          <a:ln w="25400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586321" y="2074062"/>
            <a:ext cx="1206372" cy="294364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DIGITAL FIOC/PLANTATION 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77089"/>
            <a:fld id="{ADA15550-1C34-4654-BC5B-113641D65399}" type="slidenum">
              <a:rPr lang="en-SG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277089"/>
              <a:t>3</a:t>
            </a:fld>
            <a:endParaRPr lang="en-SG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7" name="Текст 8">
            <a:extLst>
              <a:ext uri="{FF2B5EF4-FFF2-40B4-BE49-F238E27FC236}">
                <a16:creationId xmlns:a16="http://schemas.microsoft.com/office/drawing/2014/main" id="{CDA340B8-4D9F-4146-B9D4-00E2AA0E608F}"/>
              </a:ext>
            </a:extLst>
          </p:cNvPr>
          <p:cNvSpPr txBox="1">
            <a:spLocks/>
          </p:cNvSpPr>
          <p:nvPr/>
        </p:nvSpPr>
        <p:spPr>
          <a:xfrm>
            <a:off x="5196241" y="1125298"/>
            <a:ext cx="5310905" cy="7373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Upright plant resemblance, symbol on the top representing each company,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colours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taken from blend of company theme</a:t>
            </a:r>
          </a:p>
        </p:txBody>
      </p:sp>
      <p:sp>
        <p:nvSpPr>
          <p:cNvPr id="40" name="Текст 8">
            <a:extLst>
              <a:ext uri="{FF2B5EF4-FFF2-40B4-BE49-F238E27FC236}">
                <a16:creationId xmlns:a16="http://schemas.microsoft.com/office/drawing/2014/main" id="{CDA340B8-4D9F-4146-B9D4-00E2AA0E608F}"/>
              </a:ext>
            </a:extLst>
          </p:cNvPr>
          <p:cNvSpPr txBox="1">
            <a:spLocks/>
          </p:cNvSpPr>
          <p:nvPr/>
        </p:nvSpPr>
        <p:spPr>
          <a:xfrm>
            <a:off x="1857107" y="1077278"/>
            <a:ext cx="2964275" cy="871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2800" b="1" i="1" dirty="0" smtClean="0">
                <a:solidFill>
                  <a:schemeClr val="accent5">
                    <a:lumMod val="75000"/>
                  </a:schemeClr>
                </a:solidFill>
              </a:rPr>
              <a:t>Logo definition</a:t>
            </a:r>
            <a:endParaRPr lang="en-US" sz="28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Текст 8">
            <a:extLst>
              <a:ext uri="{FF2B5EF4-FFF2-40B4-BE49-F238E27FC236}">
                <a16:creationId xmlns:a16="http://schemas.microsoft.com/office/drawing/2014/main" id="{CDA340B8-4D9F-4146-B9D4-00E2AA0E608F}"/>
              </a:ext>
            </a:extLst>
          </p:cNvPr>
          <p:cNvSpPr txBox="1">
            <a:spLocks/>
          </p:cNvSpPr>
          <p:nvPr/>
        </p:nvSpPr>
        <p:spPr>
          <a:xfrm>
            <a:off x="656621" y="2046354"/>
            <a:ext cx="1117600" cy="2943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400" b="1" dirty="0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DAFB843-0E40-4BE0-B7EF-5445525F5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34378" y="2808595"/>
            <a:ext cx="473298" cy="13106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8280A7D-37F8-4C99-BD31-FFBA832753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8414" y="3235980"/>
            <a:ext cx="626344" cy="18958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E4713DE-AA61-47D8-B323-916732564B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5461" y="3049930"/>
            <a:ext cx="441117" cy="43061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065" y="3235980"/>
            <a:ext cx="1901964" cy="155306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476" y="3721806"/>
            <a:ext cx="1911928" cy="15035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28" y="3744550"/>
            <a:ext cx="1891806" cy="14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7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-9240" y="923636"/>
            <a:ext cx="12201240" cy="1293091"/>
          </a:xfrm>
          <a:prstGeom prst="rect">
            <a:avLst/>
          </a:prstGeom>
          <a:gradFill>
            <a:gsLst>
              <a:gs pos="85000">
                <a:schemeClr val="bg1"/>
              </a:gs>
              <a:gs pos="95000">
                <a:srgbClr val="E4E8EC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-9240" y="2216727"/>
            <a:ext cx="12182764" cy="0"/>
          </a:xfrm>
          <a:prstGeom prst="line">
            <a:avLst/>
          </a:prstGeom>
          <a:ln w="25400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586321" y="2074062"/>
            <a:ext cx="1206372" cy="294364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DIGITAL LOGISTICS 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77089"/>
            <a:fld id="{ADA15550-1C34-4654-BC5B-113641D65399}" type="slidenum">
              <a:rPr lang="en-SG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277089"/>
              <a:t>4</a:t>
            </a:fld>
            <a:endParaRPr lang="en-SG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7" name="Текст 8">
            <a:extLst>
              <a:ext uri="{FF2B5EF4-FFF2-40B4-BE49-F238E27FC236}">
                <a16:creationId xmlns:a16="http://schemas.microsoft.com/office/drawing/2014/main" id="{CDA340B8-4D9F-4146-B9D4-00E2AA0E608F}"/>
              </a:ext>
            </a:extLst>
          </p:cNvPr>
          <p:cNvSpPr txBox="1">
            <a:spLocks/>
          </p:cNvSpPr>
          <p:nvPr/>
        </p:nvSpPr>
        <p:spPr>
          <a:xfrm>
            <a:off x="5094644" y="955203"/>
            <a:ext cx="5739611" cy="11218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ing-bladed design to represent speedy logistic process, and a global widespread of business coverage. Dual tone symbolize partnership between the corporate and our business partners. Box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end representing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packages.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Текст 8">
            <a:extLst>
              <a:ext uri="{FF2B5EF4-FFF2-40B4-BE49-F238E27FC236}">
                <a16:creationId xmlns:a16="http://schemas.microsoft.com/office/drawing/2014/main" id="{CDA340B8-4D9F-4146-B9D4-00E2AA0E608F}"/>
              </a:ext>
            </a:extLst>
          </p:cNvPr>
          <p:cNvSpPr txBox="1">
            <a:spLocks/>
          </p:cNvSpPr>
          <p:nvPr/>
        </p:nvSpPr>
        <p:spPr>
          <a:xfrm>
            <a:off x="1857107" y="1077278"/>
            <a:ext cx="2964275" cy="871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2800" b="1" i="1" dirty="0" smtClean="0">
                <a:solidFill>
                  <a:schemeClr val="accent5">
                    <a:lumMod val="75000"/>
                  </a:schemeClr>
                </a:solidFill>
              </a:rPr>
              <a:t>Logo definition</a:t>
            </a:r>
            <a:endParaRPr lang="en-US" sz="28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Текст 8">
            <a:extLst>
              <a:ext uri="{FF2B5EF4-FFF2-40B4-BE49-F238E27FC236}">
                <a16:creationId xmlns:a16="http://schemas.microsoft.com/office/drawing/2014/main" id="{CDA340B8-4D9F-4146-B9D4-00E2AA0E608F}"/>
              </a:ext>
            </a:extLst>
          </p:cNvPr>
          <p:cNvSpPr txBox="1">
            <a:spLocks/>
          </p:cNvSpPr>
          <p:nvPr/>
        </p:nvSpPr>
        <p:spPr>
          <a:xfrm>
            <a:off x="656621" y="2046354"/>
            <a:ext cx="1117600" cy="2943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400" b="1" dirty="0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3015304-DC4F-48E5-A968-9715E57D66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3138" y="3509818"/>
            <a:ext cx="563450" cy="2005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A47B8F-2AF7-477E-A7C8-5F24213A98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0574" y="3542904"/>
            <a:ext cx="473298" cy="1344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038642-41C8-42BC-A9C1-458BDA3DC9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6926" y="4155969"/>
            <a:ext cx="1695874" cy="9439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087B94-5468-453E-ACC6-7CD3BBCFBC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9286" y="4155969"/>
            <a:ext cx="1695874" cy="94393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57" y="4148427"/>
            <a:ext cx="1701625" cy="9514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819EA1-6CD9-402E-BEF3-FD62EDDFEBC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5809" y="3487737"/>
            <a:ext cx="626344" cy="18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-9240" y="923636"/>
            <a:ext cx="12201240" cy="1293091"/>
          </a:xfrm>
          <a:prstGeom prst="rect">
            <a:avLst/>
          </a:prstGeom>
          <a:gradFill>
            <a:gsLst>
              <a:gs pos="85000">
                <a:schemeClr val="bg1"/>
              </a:gs>
              <a:gs pos="95000">
                <a:srgbClr val="E4E8EC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-9240" y="2216727"/>
            <a:ext cx="12182764" cy="0"/>
          </a:xfrm>
          <a:prstGeom prst="line">
            <a:avLst/>
          </a:prstGeom>
          <a:ln w="25400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586321" y="2074062"/>
            <a:ext cx="1206372" cy="294364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DIGITAL PROCUREMENT 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77089"/>
            <a:fld id="{ADA15550-1C34-4654-BC5B-113641D65399}" type="slidenum">
              <a:rPr lang="en-SG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277089"/>
              <a:t>5</a:t>
            </a:fld>
            <a:endParaRPr lang="en-SG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7" name="Текст 8">
            <a:extLst>
              <a:ext uri="{FF2B5EF4-FFF2-40B4-BE49-F238E27FC236}">
                <a16:creationId xmlns:a16="http://schemas.microsoft.com/office/drawing/2014/main" id="{CDA340B8-4D9F-4146-B9D4-00E2AA0E608F}"/>
              </a:ext>
            </a:extLst>
          </p:cNvPr>
          <p:cNvSpPr txBox="1">
            <a:spLocks/>
          </p:cNvSpPr>
          <p:nvPr/>
        </p:nvSpPr>
        <p:spPr>
          <a:xfrm>
            <a:off x="5196241" y="1125298"/>
            <a:ext cx="5310905" cy="7373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Two wings imitating the letter ‘d’ and ‘p’ for </a:t>
            </a:r>
            <a:r>
              <a:rPr lang="en-US" sz="1400" b="1" dirty="0" smtClean="0">
                <a:solidFill>
                  <a:srgbClr val="FF0000"/>
                </a:solidFill>
              </a:rPr>
              <a:t>D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igital </a:t>
            </a:r>
            <a:r>
              <a:rPr lang="en-US" sz="1400" b="1" dirty="0">
                <a:solidFill>
                  <a:srgbClr val="FF0000"/>
                </a:solidFill>
              </a:rPr>
              <a:t>P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rocurement.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Colours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taken from individual company’s theme.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Текст 8">
            <a:extLst>
              <a:ext uri="{FF2B5EF4-FFF2-40B4-BE49-F238E27FC236}">
                <a16:creationId xmlns:a16="http://schemas.microsoft.com/office/drawing/2014/main" id="{CDA340B8-4D9F-4146-B9D4-00E2AA0E608F}"/>
              </a:ext>
            </a:extLst>
          </p:cNvPr>
          <p:cNvSpPr txBox="1">
            <a:spLocks/>
          </p:cNvSpPr>
          <p:nvPr/>
        </p:nvSpPr>
        <p:spPr>
          <a:xfrm>
            <a:off x="1857107" y="1077278"/>
            <a:ext cx="2964275" cy="871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2800" b="1" i="1" dirty="0" smtClean="0">
                <a:solidFill>
                  <a:schemeClr val="accent5">
                    <a:lumMod val="75000"/>
                  </a:schemeClr>
                </a:solidFill>
              </a:rPr>
              <a:t>Logo </a:t>
            </a:r>
            <a:r>
              <a:rPr lang="en-MY" sz="2800" b="1" i="1" dirty="0" smtClean="0">
                <a:solidFill>
                  <a:schemeClr val="accent5">
                    <a:lumMod val="75000"/>
                  </a:schemeClr>
                </a:solidFill>
              </a:rPr>
              <a:t>definition</a:t>
            </a:r>
            <a:endParaRPr lang="en-US" sz="28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Текст 8">
            <a:extLst>
              <a:ext uri="{FF2B5EF4-FFF2-40B4-BE49-F238E27FC236}">
                <a16:creationId xmlns:a16="http://schemas.microsoft.com/office/drawing/2014/main" id="{CDA340B8-4D9F-4146-B9D4-00E2AA0E608F}"/>
              </a:ext>
            </a:extLst>
          </p:cNvPr>
          <p:cNvSpPr txBox="1">
            <a:spLocks/>
          </p:cNvSpPr>
          <p:nvPr/>
        </p:nvSpPr>
        <p:spPr>
          <a:xfrm>
            <a:off x="656621" y="2046354"/>
            <a:ext cx="1117600" cy="2943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400" b="1" dirty="0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A47B8F-2AF7-477E-A7C8-5F24213A98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7411" y="3538788"/>
            <a:ext cx="473298" cy="134416"/>
          </a:xfrm>
          <a:prstGeom prst="rect">
            <a:avLst/>
          </a:prstGeom>
        </p:spPr>
      </p:pic>
      <p:sp>
        <p:nvSpPr>
          <p:cNvPr id="19" name="Текст 14">
            <a:extLst>
              <a:ext uri="{FF2B5EF4-FFF2-40B4-BE49-F238E27FC236}">
                <a16:creationId xmlns:a16="http://schemas.microsoft.com/office/drawing/2014/main" id="{F8FCBBE8-54C2-486C-99FD-DB8E509747E3}"/>
              </a:ext>
            </a:extLst>
          </p:cNvPr>
          <p:cNvSpPr txBox="1">
            <a:spLocks/>
          </p:cNvSpPr>
          <p:nvPr/>
        </p:nvSpPr>
        <p:spPr>
          <a:xfrm>
            <a:off x="6788339" y="3480899"/>
            <a:ext cx="868553" cy="2501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Forindo</a:t>
            </a:r>
            <a:endParaRPr lang="en-US" dirty="0"/>
          </a:p>
        </p:txBody>
      </p:sp>
      <p:pic>
        <p:nvPicPr>
          <p:cNvPr id="20" name="Graphic 2">
            <a:extLst>
              <a:ext uri="{FF2B5EF4-FFF2-40B4-BE49-F238E27FC236}">
                <a16:creationId xmlns:a16="http://schemas.microsoft.com/office/drawing/2014/main" id="{6B345880-2C4B-4123-B3A7-456BE7678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167330" y="3923283"/>
            <a:ext cx="2017458" cy="873228"/>
          </a:xfrm>
          <a:prstGeom prst="rect">
            <a:avLst/>
          </a:prstGeom>
        </p:spPr>
      </p:pic>
      <p:pic>
        <p:nvPicPr>
          <p:cNvPr id="21" name="Graphic 5">
            <a:extLst>
              <a:ext uri="{FF2B5EF4-FFF2-40B4-BE49-F238E27FC236}">
                <a16:creationId xmlns:a16="http://schemas.microsoft.com/office/drawing/2014/main" id="{8DB69EDA-C989-498D-8674-134AB1380A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895331" y="3923283"/>
            <a:ext cx="2017458" cy="87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-9240" y="923636"/>
            <a:ext cx="12201240" cy="1293091"/>
          </a:xfrm>
          <a:prstGeom prst="rect">
            <a:avLst/>
          </a:prstGeom>
          <a:gradFill>
            <a:gsLst>
              <a:gs pos="85000">
                <a:schemeClr val="bg1"/>
              </a:gs>
              <a:gs pos="95000">
                <a:srgbClr val="E4E8EC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-9240" y="2216727"/>
            <a:ext cx="12182764" cy="0"/>
          </a:xfrm>
          <a:prstGeom prst="line">
            <a:avLst/>
          </a:prstGeom>
          <a:ln w="25400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586321" y="2074062"/>
            <a:ext cx="1206372" cy="294364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CUSTOMER &amp; SALES 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77089"/>
            <a:fld id="{ADA15550-1C34-4654-BC5B-113641D65399}" type="slidenum">
              <a:rPr lang="en-SG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277089"/>
              <a:t>6</a:t>
            </a:fld>
            <a:endParaRPr lang="en-SG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7" name="Текст 8">
            <a:extLst>
              <a:ext uri="{FF2B5EF4-FFF2-40B4-BE49-F238E27FC236}">
                <a16:creationId xmlns:a16="http://schemas.microsoft.com/office/drawing/2014/main" id="{CDA340B8-4D9F-4146-B9D4-00E2AA0E608F}"/>
              </a:ext>
            </a:extLst>
          </p:cNvPr>
          <p:cNvSpPr txBox="1">
            <a:spLocks/>
          </p:cNvSpPr>
          <p:nvPr/>
        </p:nvSpPr>
        <p:spPr>
          <a:xfrm>
            <a:off x="5196241" y="1125298"/>
            <a:ext cx="5310905" cy="7373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 defTabSz="914318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0" indent="0" algn="ctr" defTabSz="914318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</a:lvl2pPr>
            <a:lvl3pPr marL="0" indent="0" algn="ctr" defTabSz="914318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/>
            </a:lvl3pPr>
            <a:lvl4pPr marL="0" indent="0" algn="ctr" defTabSz="914318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>
                <a:solidFill>
                  <a:schemeClr val="tx1">
                    <a:alpha val="70000"/>
                  </a:schemeClr>
                </a:solidFill>
              </a:defRPr>
            </a:lvl4pPr>
            <a:lvl5pPr marL="0" indent="0" algn="ctr" defTabSz="914318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baseline="0">
                <a:solidFill>
                  <a:schemeClr val="tx1">
                    <a:alpha val="50000"/>
                  </a:schemeClr>
                </a:solidFill>
              </a:defRPr>
            </a:lvl5pPr>
            <a:lvl6pPr marL="2514374" indent="-228580" defTabSz="914318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</a:lvl6pPr>
            <a:lvl7pPr marL="2971534" indent="-228580" defTabSz="914318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</a:lvl7pPr>
            <a:lvl8pPr marL="3428692" indent="-228580" defTabSz="914318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</a:lvl8pPr>
            <a:lvl9pPr marL="3885850" indent="-228580" defTabSz="914318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smtClean="0"/>
              <a:t>A mouth-talking shape indicating communication-centric within the business. It is also representing the letter “C” for customer.</a:t>
            </a:r>
            <a:endParaRPr lang="en-US" dirty="0"/>
          </a:p>
        </p:txBody>
      </p:sp>
      <p:sp>
        <p:nvSpPr>
          <p:cNvPr id="40" name="Текст 8">
            <a:extLst>
              <a:ext uri="{FF2B5EF4-FFF2-40B4-BE49-F238E27FC236}">
                <a16:creationId xmlns:a16="http://schemas.microsoft.com/office/drawing/2014/main" id="{CDA340B8-4D9F-4146-B9D4-00E2AA0E608F}"/>
              </a:ext>
            </a:extLst>
          </p:cNvPr>
          <p:cNvSpPr txBox="1">
            <a:spLocks/>
          </p:cNvSpPr>
          <p:nvPr/>
        </p:nvSpPr>
        <p:spPr>
          <a:xfrm>
            <a:off x="1857107" y="1077278"/>
            <a:ext cx="2964275" cy="871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2800" b="1" i="1" dirty="0" smtClean="0">
                <a:solidFill>
                  <a:schemeClr val="accent5">
                    <a:lumMod val="75000"/>
                  </a:schemeClr>
                </a:solidFill>
              </a:rPr>
              <a:t>Logo definition</a:t>
            </a:r>
            <a:endParaRPr lang="en-US" sz="28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Текст 8">
            <a:extLst>
              <a:ext uri="{FF2B5EF4-FFF2-40B4-BE49-F238E27FC236}">
                <a16:creationId xmlns:a16="http://schemas.microsoft.com/office/drawing/2014/main" id="{CDA340B8-4D9F-4146-B9D4-00E2AA0E608F}"/>
              </a:ext>
            </a:extLst>
          </p:cNvPr>
          <p:cNvSpPr txBox="1">
            <a:spLocks/>
          </p:cNvSpPr>
          <p:nvPr/>
        </p:nvSpPr>
        <p:spPr>
          <a:xfrm>
            <a:off x="656621" y="2046354"/>
            <a:ext cx="1117600" cy="2943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400" b="1" dirty="0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819EA1-6CD9-402E-BEF3-FD62EDDFEB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2652" y="3155781"/>
            <a:ext cx="626344" cy="1895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40DA54-E0C2-4168-9E9A-1A421C2311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00667" y="3120074"/>
            <a:ext cx="473298" cy="225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015304-DC4F-48E5-A968-9715E57D66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0705" y="3120074"/>
            <a:ext cx="563450" cy="2005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867" y="3720039"/>
            <a:ext cx="2138797" cy="7967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71" y="3722411"/>
            <a:ext cx="2138796" cy="7943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213" y="3720039"/>
            <a:ext cx="2138797" cy="79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3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-9240" y="923636"/>
            <a:ext cx="12201240" cy="1293091"/>
          </a:xfrm>
          <a:prstGeom prst="rect">
            <a:avLst/>
          </a:prstGeom>
          <a:gradFill>
            <a:gsLst>
              <a:gs pos="85000">
                <a:schemeClr val="bg1"/>
              </a:gs>
              <a:gs pos="95000">
                <a:srgbClr val="E4E8EC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-9240" y="2216727"/>
            <a:ext cx="12182764" cy="0"/>
          </a:xfrm>
          <a:prstGeom prst="line">
            <a:avLst/>
          </a:prstGeom>
          <a:ln w="25400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586321" y="2074062"/>
            <a:ext cx="1206372" cy="294364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EMPLOYEE PRODUCTIVITY 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77089"/>
            <a:fld id="{ADA15550-1C34-4654-BC5B-113641D65399}" type="slidenum">
              <a:rPr lang="en-SG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277089"/>
              <a:t>7</a:t>
            </a:fld>
            <a:endParaRPr lang="en-SG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7" name="Текст 8">
            <a:extLst>
              <a:ext uri="{FF2B5EF4-FFF2-40B4-BE49-F238E27FC236}">
                <a16:creationId xmlns:a16="http://schemas.microsoft.com/office/drawing/2014/main" id="{CDA340B8-4D9F-4146-B9D4-00E2AA0E608F}"/>
              </a:ext>
            </a:extLst>
          </p:cNvPr>
          <p:cNvSpPr txBox="1">
            <a:spLocks/>
          </p:cNvSpPr>
          <p:nvPr/>
        </p:nvSpPr>
        <p:spPr>
          <a:xfrm>
            <a:off x="5196241" y="1182255"/>
            <a:ext cx="5310905" cy="680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employee with arms up signifying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dedications, progressions and productions under the wings of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RGE/Apical.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Текст 8">
            <a:extLst>
              <a:ext uri="{FF2B5EF4-FFF2-40B4-BE49-F238E27FC236}">
                <a16:creationId xmlns:a16="http://schemas.microsoft.com/office/drawing/2014/main" id="{CDA340B8-4D9F-4146-B9D4-00E2AA0E608F}"/>
              </a:ext>
            </a:extLst>
          </p:cNvPr>
          <p:cNvSpPr txBox="1">
            <a:spLocks/>
          </p:cNvSpPr>
          <p:nvPr/>
        </p:nvSpPr>
        <p:spPr>
          <a:xfrm>
            <a:off x="1857107" y="1077278"/>
            <a:ext cx="2964275" cy="871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2800" b="1" i="1" dirty="0" smtClean="0">
                <a:solidFill>
                  <a:schemeClr val="accent5">
                    <a:lumMod val="75000"/>
                  </a:schemeClr>
                </a:solidFill>
              </a:rPr>
              <a:t>Logo definition</a:t>
            </a:r>
            <a:endParaRPr lang="en-US" sz="28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Текст 8">
            <a:extLst>
              <a:ext uri="{FF2B5EF4-FFF2-40B4-BE49-F238E27FC236}">
                <a16:creationId xmlns:a16="http://schemas.microsoft.com/office/drawing/2014/main" id="{CDA340B8-4D9F-4146-B9D4-00E2AA0E608F}"/>
              </a:ext>
            </a:extLst>
          </p:cNvPr>
          <p:cNvSpPr txBox="1">
            <a:spLocks/>
          </p:cNvSpPr>
          <p:nvPr/>
        </p:nvSpPr>
        <p:spPr>
          <a:xfrm>
            <a:off x="656621" y="2046354"/>
            <a:ext cx="1117600" cy="2943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18" rtl="0" eaLnBrk="1" latinLnBrk="0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400" b="1" dirty="0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" name="Picture 2" descr="RGE logo">
            <a:extLst>
              <a:ext uri="{FF2B5EF4-FFF2-40B4-BE49-F238E27FC236}">
                <a16:creationId xmlns:a16="http://schemas.microsoft.com/office/drawing/2014/main" id="{08C0F751-7150-4EFD-85CA-5A98AFA84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1800" y="3367501"/>
            <a:ext cx="414966" cy="41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40DA54-E0C2-4168-9E9A-1A421C2311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6355" y="3457606"/>
            <a:ext cx="473298" cy="2252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542" y="3924289"/>
            <a:ext cx="2100079" cy="15035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44" y="3927334"/>
            <a:ext cx="2100078" cy="150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3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55635" y="3425928"/>
            <a:ext cx="631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 smtClean="0">
                <a:latin typeface="Calibri" panose="020F0502020204030204" pitchFamily="34" charset="0"/>
              </a:rPr>
              <a:t>Comments / suggestions / critics are all welcome.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5635" y="3029223"/>
            <a:ext cx="631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 smtClean="0">
                <a:latin typeface="Calibri" panose="020F0502020204030204" pitchFamily="34" charset="0"/>
              </a:rPr>
              <a:t>The above logo artworks are produced by Aqeel Safwan.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0180" y="2105893"/>
            <a:ext cx="4008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4800" dirty="0" smtClean="0">
                <a:solidFill>
                  <a:schemeClr val="tx2">
                    <a:lumMod val="50000"/>
                  </a:schemeClr>
                </a:solidFill>
                <a:latin typeface="Tw Cen MT Condensed Extra Bold" panose="020B0803020202020204" pitchFamily="34" charset="0"/>
              </a:rPr>
              <a:t>The End.</a:t>
            </a:r>
            <a:endParaRPr lang="en-US" sz="4800" dirty="0">
              <a:solidFill>
                <a:schemeClr val="tx2">
                  <a:lumMod val="50000"/>
                </a:schemeClr>
              </a:solidFill>
              <a:latin typeface="Tw Cen MT Condensed Extra Bold" panose="020B08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0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PRIMO Theme">
  <a:themeElements>
    <a:clrScheme name="Suprimo_Blue">
      <a:dk1>
        <a:srgbClr val="262626"/>
      </a:dk1>
      <a:lt1>
        <a:sysClr val="window" lastClr="FFFFFF"/>
      </a:lt1>
      <a:dk2>
        <a:srgbClr val="0420AC"/>
      </a:dk2>
      <a:lt2>
        <a:srgbClr val="EAEAEA"/>
      </a:lt2>
      <a:accent1>
        <a:srgbClr val="1D46F3"/>
      </a:accent1>
      <a:accent2>
        <a:srgbClr val="FF5757"/>
      </a:accent2>
      <a:accent3>
        <a:srgbClr val="C9D2FD"/>
      </a:accent3>
      <a:accent4>
        <a:srgbClr val="5E78FA"/>
      </a:accent4>
      <a:accent5>
        <a:srgbClr val="0420AB"/>
      </a:accent5>
      <a:accent6>
        <a:srgbClr val="021572"/>
      </a:accent6>
      <a:hlink>
        <a:srgbClr val="FF5757"/>
      </a:hlink>
      <a:folHlink>
        <a:srgbClr val="BFBFBF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Bone_Main_Theme" id="{984CA928-AC55-48D1-A2CF-EFEF96F6FFC2}" vid="{10C4037B-0339-4D19-8E02-D5EA7933CD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DE8D7"/>
        </a:solidFill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BBone_Main_Theme</Template>
  <TotalTime>13252</TotalTime>
  <Words>226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fontello</vt:lpstr>
      <vt:lpstr>Tw Cen MT Condensed Extra Bold</vt:lpstr>
      <vt:lpstr>Helvetica</vt:lpstr>
      <vt:lpstr>Open Sans</vt:lpstr>
      <vt:lpstr>Gill Sans</vt:lpstr>
      <vt:lpstr>Arial</vt:lpstr>
      <vt:lpstr>Calibri</vt:lpstr>
      <vt:lpstr>Montserrat-Bold</vt:lpstr>
      <vt:lpstr>SUPRIMO Theme</vt:lpstr>
      <vt:lpstr>Office Theme</vt:lpstr>
      <vt:lpstr>Rge’s platforms Logo Designs</vt:lpstr>
      <vt:lpstr>DIGITAL MANUFACTURING PLATFORM</vt:lpstr>
      <vt:lpstr>DIGITAL FIOC/PLANTATION PLATFORM</vt:lpstr>
      <vt:lpstr>DIGITAL LOGISTICS PLATFORM</vt:lpstr>
      <vt:lpstr>DIGITAL PROCUREMENT PLATFORM</vt:lpstr>
      <vt:lpstr>CUSTOMER &amp; SALES PLATFORM</vt:lpstr>
      <vt:lpstr>EMPLOYEE PRODUCTIVITY PLATFORM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Aqeel Safwan</dc:creator>
  <cp:keywords>RGECLASSIFICATION=Internal</cp:keywords>
  <cp:lastModifiedBy>JeanYee_lim</cp:lastModifiedBy>
  <cp:revision>974</cp:revision>
  <dcterms:created xsi:type="dcterms:W3CDTF">2016-08-03T18:01:43Z</dcterms:created>
  <dcterms:modified xsi:type="dcterms:W3CDTF">2020-02-13T04:31:08Z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6e5c05e9-cc4d-4163-986b-df05190bfc64</vt:lpwstr>
  </property>
  <property fmtid="{D5CDD505-2E9C-101B-9397-08002B2CF9AE}" pid="3" name="RGECLASSIFICATION">
    <vt:lpwstr>Internal</vt:lpwstr>
  </property>
  <property fmtid="{D5CDD505-2E9C-101B-9397-08002B2CF9AE}" pid="4" name="ORIGCLASSIFIER">
    <vt:lpwstr>jeanyee_lim</vt:lpwstr>
  </property>
  <property fmtid="{D5CDD505-2E9C-101B-9397-08002B2CF9AE}" pid="5" name="RGERule">
    <vt:lpwstr>Manual</vt:lpwstr>
  </property>
</Properties>
</file>