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A743-9B86-477A-8E54-BD98B79A32F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6847-C408-485A-9601-BF55E6DC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Control Existing 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7239000" cy="358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Reporting Menu with </a:t>
            </a:r>
            <a:r>
              <a:rPr lang="en-US" dirty="0" err="1" smtClean="0"/>
              <a:t>Mapview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2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" y="76200"/>
            <a:ext cx="8869219" cy="5127625"/>
            <a:chOff x="76200" y="76200"/>
            <a:chExt cx="8869219" cy="5127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546225"/>
              <a:ext cx="8793019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152400" y="76200"/>
              <a:ext cx="7772400" cy="1470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Reporting Menu with Grid view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" y="2362200"/>
              <a:ext cx="990600" cy="76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" y="2476499"/>
              <a:ext cx="990600" cy="76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962" y="2588417"/>
              <a:ext cx="990600" cy="76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2690811"/>
              <a:ext cx="990600" cy="76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" y="2783681"/>
              <a:ext cx="990600" cy="76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44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077200" cy="322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76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Upload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Template Design (Still in sketch)</a:t>
            </a:r>
            <a:endParaRPr lang="en-US" dirty="0"/>
          </a:p>
        </p:txBody>
      </p:sp>
      <p:pic>
        <p:nvPicPr>
          <p:cNvPr id="4098" name="Picture 2" descr="\\medfs01\ProfileData\eric_nainggolan\My Documents\Work\NewTemplate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66347" cy="40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5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Security Control Existing Menu</vt:lpstr>
      <vt:lpstr>PowerPoint Presentation</vt:lpstr>
      <vt:lpstr>PowerPoint Presentation</vt:lpstr>
      <vt:lpstr>PowerPoint Presentation</vt:lpstr>
      <vt:lpstr>New Template Design (Still in sketch)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</dc:title>
  <dc:creator>Eric_Nainggolan</dc:creator>
  <cp:lastModifiedBy>Eric_Nainggolan</cp:lastModifiedBy>
  <cp:revision>6</cp:revision>
  <dcterms:created xsi:type="dcterms:W3CDTF">2019-08-02T08:35:33Z</dcterms:created>
  <dcterms:modified xsi:type="dcterms:W3CDTF">2019-08-02T09:52:20Z</dcterms:modified>
</cp:coreProperties>
</file>