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4" r:id="rId2"/>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19435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8187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3100673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B7B0CD2-3DF3-4601-9E40-6930745299C5}" type="datetimeFigureOut">
              <a:rPr lang="en-US" smtClean="0"/>
              <a:t>9/10/2019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DBEF158-F552-43C5-8FA7-3CA40AAA99C4}" type="slidenum">
              <a:rPr lang="en-US" smtClean="0"/>
              <a:t>‹#›</a:t>
            </a:fld>
            <a:endParaRPr lang="en-US"/>
          </a:p>
        </p:txBody>
      </p:sp>
    </p:spTree>
    <p:extLst>
      <p:ext uri="{BB962C8B-B14F-4D97-AF65-F5344CB8AC3E}">
        <p14:creationId xmlns:p14="http://schemas.microsoft.com/office/powerpoint/2010/main" val="349106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580154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3342071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7B0CD2-3DF3-4601-9E40-6930745299C5}"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307912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7B0CD2-3DF3-4601-9E40-6930745299C5}"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549783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7B0CD2-3DF3-4601-9E40-6930745299C5}"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041125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B0CD2-3DF3-4601-9E40-6930745299C5}"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75803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BB7B0CD2-3DF3-4601-9E40-6930745299C5}"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DBEF158-F552-43C5-8FA7-3CA40AAA99C4}" type="slidenum">
              <a:rPr lang="en-US" smtClean="0"/>
              <a:t>‹#›</a:t>
            </a:fld>
            <a:endParaRPr lang="en-US"/>
          </a:p>
        </p:txBody>
      </p:sp>
    </p:spTree>
    <p:extLst>
      <p:ext uri="{BB962C8B-B14F-4D97-AF65-F5344CB8AC3E}">
        <p14:creationId xmlns:p14="http://schemas.microsoft.com/office/powerpoint/2010/main" val="228777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3054603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B7B0CD2-3DF3-4601-9E40-6930745299C5}" type="datetimeFigureOut">
              <a:rPr lang="en-US" smtClean="0"/>
              <a:t>9/10/2019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DBEF158-F552-43C5-8FA7-3CA40AAA99C4}" type="slidenum">
              <a:rPr lang="en-US" smtClean="0"/>
              <a:t>‹#›</a:t>
            </a:fld>
            <a:endParaRPr lang="en-US"/>
          </a:p>
        </p:txBody>
      </p:sp>
    </p:spTree>
    <p:extLst>
      <p:ext uri="{BB962C8B-B14F-4D97-AF65-F5344CB8AC3E}">
        <p14:creationId xmlns:p14="http://schemas.microsoft.com/office/powerpoint/2010/main" val="20769206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2709957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371478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B0CD2-3DF3-4601-9E40-6930745299C5}"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28780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B0CD2-3DF3-4601-9E40-6930745299C5}"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31733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B0CD2-3DF3-4601-9E40-6930745299C5}"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24019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B0CD2-3DF3-4601-9E40-6930745299C5}"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810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B0CD2-3DF3-4601-9E40-6930745299C5}"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95371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B0CD2-3DF3-4601-9E40-6930745299C5}"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64403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B0CD2-3DF3-4601-9E40-6930745299C5}"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EF158-F552-43C5-8FA7-3CA40AAA99C4}" type="slidenum">
              <a:rPr lang="en-US" smtClean="0"/>
              <a:t>‹#›</a:t>
            </a:fld>
            <a:endParaRPr lang="en-US"/>
          </a:p>
        </p:txBody>
      </p:sp>
    </p:spTree>
    <p:extLst>
      <p:ext uri="{BB962C8B-B14F-4D97-AF65-F5344CB8AC3E}">
        <p14:creationId xmlns:p14="http://schemas.microsoft.com/office/powerpoint/2010/main" val="167475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B0CD2-3DF3-4601-9E40-6930745299C5}" type="datetimeFigureOut">
              <a:rPr lang="en-US" smtClean="0"/>
              <a:t>9/10/2019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EF158-F552-43C5-8FA7-3CA40AAA99C4}" type="slidenum">
              <a:rPr lang="en-US" smtClean="0"/>
              <a:t>‹#›</a:t>
            </a:fld>
            <a:endParaRPr lang="en-US"/>
          </a:p>
        </p:txBody>
      </p:sp>
    </p:spTree>
    <p:extLst>
      <p:ext uri="{BB962C8B-B14F-4D97-AF65-F5344CB8AC3E}">
        <p14:creationId xmlns:p14="http://schemas.microsoft.com/office/powerpoint/2010/main" val="16866919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B7B0CD2-3DF3-4601-9E40-6930745299C5}" type="datetimeFigureOut">
              <a:rPr lang="en-US" smtClean="0"/>
              <a:t>9/10/2019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DBEF158-F552-43C5-8FA7-3CA40AAA99C4}" type="slidenum">
              <a:rPr lang="en-US" smtClean="0"/>
              <a:t>‹#›</a:t>
            </a:fld>
            <a:endParaRPr lang="en-US"/>
          </a:p>
        </p:txBody>
      </p:sp>
    </p:spTree>
    <p:extLst>
      <p:ext uri="{BB962C8B-B14F-4D97-AF65-F5344CB8AC3E}">
        <p14:creationId xmlns:p14="http://schemas.microsoft.com/office/powerpoint/2010/main" val="48795805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Security Control Mobile Application Implementation</a:t>
            </a:r>
            <a:endParaRPr lang="en-US" dirty="0"/>
          </a:p>
        </p:txBody>
      </p:sp>
    </p:spTree>
    <p:extLst>
      <p:ext uri="{BB962C8B-B14F-4D97-AF65-F5344CB8AC3E}">
        <p14:creationId xmlns:p14="http://schemas.microsoft.com/office/powerpoint/2010/main" val="86744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13"/>
            <a:ext cx="12192000" cy="935645"/>
          </a:xfrm>
        </p:spPr>
        <p:txBody>
          <a:bodyPr anchor="t"/>
          <a:lstStyle/>
          <a:p>
            <a:r>
              <a:rPr lang="en-US" dirty="0" smtClean="0"/>
              <a:t>Operational Differences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9829177"/>
              </p:ext>
            </p:extLst>
          </p:nvPr>
        </p:nvGraphicFramePr>
        <p:xfrm>
          <a:off x="178157" y="918502"/>
          <a:ext cx="11835686" cy="4123070"/>
        </p:xfrm>
        <a:graphic>
          <a:graphicData uri="http://schemas.openxmlformats.org/drawingml/2006/table">
            <a:tbl>
              <a:tblPr firstRow="1" bandRow="1">
                <a:tableStyleId>{5C22544A-7EE6-4342-B048-85BDC9FD1C3A}</a:tableStyleId>
              </a:tblPr>
              <a:tblGrid>
                <a:gridCol w="5917843"/>
                <a:gridCol w="5917843"/>
              </a:tblGrid>
              <a:tr h="465470">
                <a:tc>
                  <a:txBody>
                    <a:bodyPr/>
                    <a:lstStyle/>
                    <a:p>
                      <a:r>
                        <a:rPr lang="en-US" dirty="0" smtClean="0"/>
                        <a:t>Before</a:t>
                      </a:r>
                      <a:endParaRPr lang="en-US" dirty="0"/>
                    </a:p>
                  </a:txBody>
                  <a:tcPr/>
                </a:tc>
                <a:tc>
                  <a:txBody>
                    <a:bodyPr/>
                    <a:lstStyle/>
                    <a:p>
                      <a:r>
                        <a:rPr lang="en-US" dirty="0" smtClean="0"/>
                        <a:t>After</a:t>
                      </a:r>
                      <a:endParaRPr lang="en-US" dirty="0"/>
                    </a:p>
                  </a:txBody>
                  <a:tcPr/>
                </a:tc>
              </a:tr>
              <a:tr h="1064907">
                <a:tc>
                  <a:txBody>
                    <a:bodyPr/>
                    <a:lstStyle/>
                    <a:p>
                      <a:r>
                        <a:rPr lang="en-US" dirty="0" smtClean="0"/>
                        <a:t>Security</a:t>
                      </a:r>
                      <a:r>
                        <a:rPr lang="en-US" baseline="0" dirty="0" smtClean="0"/>
                        <a:t> personnel are performing checking in and out in a “coin box” check point and putting in the signed papers into the box. Everyday, security group leader collects the papers and making summary as the security control report</a:t>
                      </a:r>
                      <a:endParaRPr lang="en-US" dirty="0"/>
                    </a:p>
                  </a:txBody>
                  <a:tcPr/>
                </a:tc>
                <a:tc>
                  <a:txBody>
                    <a:bodyPr/>
                    <a:lstStyle/>
                    <a:p>
                      <a:r>
                        <a:rPr lang="en-US" dirty="0" smtClean="0"/>
                        <a:t>Security personnel are performing checking in and out in a determined coordinates</a:t>
                      </a:r>
                      <a:r>
                        <a:rPr lang="en-US" baseline="0" dirty="0" smtClean="0"/>
                        <a:t>. They must be close to the point at least 20 meters. Everyday, security must upload the checking data. Security group leader views the checking data by opening report portal hosted in Web Server in Medan</a:t>
                      </a:r>
                      <a:endParaRPr lang="en-US" dirty="0"/>
                    </a:p>
                  </a:txBody>
                  <a:tcPr/>
                </a:tc>
              </a:tr>
              <a:tr h="465470">
                <a:tc>
                  <a:txBody>
                    <a:bodyPr/>
                    <a:lstStyle/>
                    <a:p>
                      <a:r>
                        <a:rPr lang="en-US" dirty="0" smtClean="0"/>
                        <a:t>Security personnel manually write down</a:t>
                      </a:r>
                      <a:r>
                        <a:rPr lang="en-US" baseline="0" dirty="0" smtClean="0"/>
                        <a:t> their checking information such as date, time, and note of the plantation checking point condition.</a:t>
                      </a:r>
                      <a:endParaRPr lang="en-US" dirty="0"/>
                    </a:p>
                  </a:txBody>
                  <a:tcPr/>
                </a:tc>
                <a:tc>
                  <a:txBody>
                    <a:bodyPr/>
                    <a:lstStyle/>
                    <a:p>
                      <a:r>
                        <a:rPr lang="en-US" dirty="0" smtClean="0"/>
                        <a:t>Date</a:t>
                      </a:r>
                      <a:r>
                        <a:rPr lang="en-US" baseline="0" dirty="0" smtClean="0"/>
                        <a:t> and time are generated automatically from Satellite, Security personnel just need to key in the information of condition while they are checking out the point.</a:t>
                      </a:r>
                      <a:endParaRPr lang="en-US" dirty="0"/>
                    </a:p>
                  </a:txBody>
                  <a:tcPr/>
                </a:tc>
              </a:tr>
              <a:tr h="465470">
                <a:tc>
                  <a:txBody>
                    <a:bodyPr/>
                    <a:lstStyle/>
                    <a:p>
                      <a:r>
                        <a:rPr lang="en-US" dirty="0" smtClean="0"/>
                        <a:t>Group leader manually making</a:t>
                      </a:r>
                      <a:r>
                        <a:rPr lang="en-US" baseline="0" dirty="0" smtClean="0"/>
                        <a:t> summary of coin box checking information</a:t>
                      </a:r>
                      <a:endParaRPr lang="en-US" dirty="0"/>
                    </a:p>
                  </a:txBody>
                  <a:tcPr/>
                </a:tc>
                <a:tc>
                  <a:txBody>
                    <a:bodyPr/>
                    <a:lstStyle/>
                    <a:p>
                      <a:r>
                        <a:rPr lang="en-US" dirty="0" smtClean="0"/>
                        <a:t>Group leader can automatically</a:t>
                      </a:r>
                      <a:r>
                        <a:rPr lang="en-US" baseline="0" dirty="0" smtClean="0"/>
                        <a:t> printing out security report by accessing web portal of Security Control</a:t>
                      </a:r>
                      <a:endParaRPr lang="en-US" dirty="0"/>
                    </a:p>
                  </a:txBody>
                  <a:tcPr/>
                </a:tc>
              </a:tr>
              <a:tr h="465470">
                <a:tc>
                  <a:txBody>
                    <a:bodyPr/>
                    <a:lstStyle/>
                    <a:p>
                      <a:r>
                        <a:rPr lang="en-US" dirty="0" smtClean="0"/>
                        <a:t>HO needs to ask KTU of plantation to get report of security control.</a:t>
                      </a:r>
                      <a:endParaRPr lang="en-US" dirty="0"/>
                    </a:p>
                  </a:txBody>
                  <a:tcPr/>
                </a:tc>
                <a:tc>
                  <a:txBody>
                    <a:bodyPr/>
                    <a:lstStyle/>
                    <a:p>
                      <a:r>
                        <a:rPr lang="en-US" dirty="0" smtClean="0"/>
                        <a:t>HO can access</a:t>
                      </a:r>
                      <a:r>
                        <a:rPr lang="en-US" baseline="0" dirty="0" smtClean="0"/>
                        <a:t> the security report anytime anywhere as long as connected to corporate network</a:t>
                      </a:r>
                      <a:endParaRPr lang="en-US" dirty="0"/>
                    </a:p>
                  </a:txBody>
                  <a:tcPr/>
                </a:tc>
              </a:tr>
            </a:tbl>
          </a:graphicData>
        </a:graphic>
      </p:graphicFrame>
    </p:spTree>
    <p:extLst>
      <p:ext uri="{BB962C8B-B14F-4D97-AF65-F5344CB8AC3E}">
        <p14:creationId xmlns:p14="http://schemas.microsoft.com/office/powerpoint/2010/main" val="353559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13"/>
            <a:ext cx="12192000" cy="935645"/>
          </a:xfrm>
        </p:spPr>
        <p:txBody>
          <a:bodyPr anchor="t"/>
          <a:lstStyle/>
          <a:p>
            <a:r>
              <a:rPr lang="en-US" dirty="0" smtClean="0"/>
              <a:t>My activities &amp; Status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3320883"/>
              </p:ext>
            </p:extLst>
          </p:nvPr>
        </p:nvGraphicFramePr>
        <p:xfrm>
          <a:off x="178157" y="918502"/>
          <a:ext cx="11835686" cy="3665870"/>
        </p:xfrm>
        <a:graphic>
          <a:graphicData uri="http://schemas.openxmlformats.org/drawingml/2006/table">
            <a:tbl>
              <a:tblPr firstRow="1" bandRow="1">
                <a:tableStyleId>{5C22544A-7EE6-4342-B048-85BDC9FD1C3A}</a:tableStyleId>
              </a:tblPr>
              <a:tblGrid>
                <a:gridCol w="5917843"/>
                <a:gridCol w="5917843"/>
              </a:tblGrid>
              <a:tr h="465470">
                <a:tc>
                  <a:txBody>
                    <a:bodyPr/>
                    <a:lstStyle/>
                    <a:p>
                      <a:r>
                        <a:rPr lang="en-US" dirty="0" smtClean="0"/>
                        <a:t>Activities</a:t>
                      </a:r>
                      <a:endParaRPr lang="en-US" dirty="0"/>
                    </a:p>
                  </a:txBody>
                  <a:tcPr/>
                </a:tc>
                <a:tc>
                  <a:txBody>
                    <a:bodyPr/>
                    <a:lstStyle/>
                    <a:p>
                      <a:r>
                        <a:rPr lang="en-US" dirty="0" smtClean="0"/>
                        <a:t>Status &amp;</a:t>
                      </a:r>
                      <a:r>
                        <a:rPr lang="en-US" baseline="0" dirty="0" smtClean="0"/>
                        <a:t> Description</a:t>
                      </a:r>
                      <a:endParaRPr lang="en-US" dirty="0"/>
                    </a:p>
                  </a:txBody>
                  <a:tcPr/>
                </a:tc>
              </a:tr>
              <a:tr h="1064907">
                <a:tc>
                  <a:txBody>
                    <a:bodyPr/>
                    <a:lstStyle/>
                    <a:p>
                      <a:r>
                        <a:rPr lang="en-US" dirty="0" smtClean="0"/>
                        <a:t>Build and launching</a:t>
                      </a:r>
                      <a:r>
                        <a:rPr lang="en-US" baseline="0" dirty="0" smtClean="0"/>
                        <a:t> new portal report using </a:t>
                      </a:r>
                      <a:r>
                        <a:rPr lang="en-US" baseline="0" dirty="0" err="1" smtClean="0"/>
                        <a:t>.Net</a:t>
                      </a:r>
                      <a:r>
                        <a:rPr lang="en-US" baseline="0" dirty="0" smtClean="0"/>
                        <a:t> Core framework for backend development and </a:t>
                      </a:r>
                      <a:r>
                        <a:rPr lang="en-US" baseline="0" dirty="0" err="1" smtClean="0"/>
                        <a:t>Javascript</a:t>
                      </a:r>
                      <a:r>
                        <a:rPr lang="en-US" baseline="0" dirty="0" smtClean="0"/>
                        <a:t> </a:t>
                      </a:r>
                      <a:r>
                        <a:rPr lang="en-US" baseline="0" dirty="0" err="1" smtClean="0"/>
                        <a:t>adminLTE</a:t>
                      </a:r>
                      <a:r>
                        <a:rPr lang="en-US" baseline="0" dirty="0" smtClean="0"/>
                        <a:t> and my original </a:t>
                      </a:r>
                      <a:r>
                        <a:rPr lang="en-US" baseline="0" dirty="0" err="1" smtClean="0"/>
                        <a:t>javascript</a:t>
                      </a:r>
                      <a:r>
                        <a:rPr lang="en-US" baseline="0" dirty="0" smtClean="0"/>
                        <a:t> object to make the report faster and more user friendly to access.</a:t>
                      </a:r>
                      <a:endParaRPr lang="en-US" dirty="0"/>
                    </a:p>
                  </a:txBody>
                  <a:tcPr/>
                </a:tc>
                <a:tc>
                  <a:txBody>
                    <a:bodyPr/>
                    <a:lstStyle/>
                    <a:p>
                      <a:r>
                        <a:rPr lang="en-US" dirty="0" smtClean="0"/>
                        <a:t>The</a:t>
                      </a:r>
                      <a:r>
                        <a:rPr lang="en-US" baseline="0" dirty="0" smtClean="0"/>
                        <a:t> report is ready and routinely used to generate report for them to help they managing operational activities in plantation.</a:t>
                      </a:r>
                      <a:endParaRPr lang="en-US" dirty="0"/>
                    </a:p>
                  </a:txBody>
                  <a:tcPr/>
                </a:tc>
              </a:tr>
              <a:tr h="465470">
                <a:tc>
                  <a:txBody>
                    <a:bodyPr/>
                    <a:lstStyle/>
                    <a:p>
                      <a:r>
                        <a:rPr lang="en-US" dirty="0" smtClean="0"/>
                        <a:t>Visiting</a:t>
                      </a:r>
                      <a:r>
                        <a:rPr lang="en-US" baseline="0" dirty="0" smtClean="0"/>
                        <a:t> plantation:</a:t>
                      </a:r>
                    </a:p>
                    <a:p>
                      <a:pPr marL="285750" indent="-285750">
                        <a:buFont typeface="Arial" panose="020B0604020202020204" pitchFamily="34" charset="0"/>
                        <a:buChar char="•"/>
                      </a:pPr>
                      <a:r>
                        <a:rPr lang="en-US" baseline="0" dirty="0" err="1" smtClean="0"/>
                        <a:t>Bahilang</a:t>
                      </a:r>
                      <a:r>
                        <a:rPr lang="en-US" baseline="0" dirty="0" smtClean="0"/>
                        <a:t> (</a:t>
                      </a:r>
                      <a:r>
                        <a:rPr lang="en-US" baseline="0" dirty="0" err="1" smtClean="0"/>
                        <a:t>Tebing</a:t>
                      </a:r>
                      <a:r>
                        <a:rPr lang="en-US" baseline="0" dirty="0" smtClean="0"/>
                        <a:t> Tinggi) on August 20 2019</a:t>
                      </a:r>
                    </a:p>
                    <a:p>
                      <a:pPr marL="285750" indent="-285750">
                        <a:buFont typeface="Arial" panose="020B0604020202020204" pitchFamily="34" charset="0"/>
                        <a:buChar char="•"/>
                      </a:pPr>
                      <a:r>
                        <a:rPr lang="en-US" baseline="0" dirty="0" err="1" smtClean="0"/>
                        <a:t>Aek</a:t>
                      </a:r>
                      <a:r>
                        <a:rPr lang="en-US" baseline="0" dirty="0" smtClean="0"/>
                        <a:t> </a:t>
                      </a:r>
                      <a:r>
                        <a:rPr lang="en-US" baseline="0" dirty="0" err="1" smtClean="0"/>
                        <a:t>Nabara</a:t>
                      </a:r>
                      <a:r>
                        <a:rPr lang="en-US" baseline="0" dirty="0" smtClean="0"/>
                        <a:t> (</a:t>
                      </a:r>
                      <a:r>
                        <a:rPr lang="en-US" baseline="0" dirty="0" err="1" smtClean="0"/>
                        <a:t>Rantau</a:t>
                      </a:r>
                      <a:r>
                        <a:rPr lang="en-US" baseline="0" dirty="0" smtClean="0"/>
                        <a:t> </a:t>
                      </a:r>
                      <a:r>
                        <a:rPr lang="en-US" baseline="0" dirty="0" err="1" smtClean="0"/>
                        <a:t>Parapat</a:t>
                      </a:r>
                      <a:r>
                        <a:rPr lang="en-US" baseline="0" dirty="0" smtClean="0"/>
                        <a:t>) on September 21 – 23 2019</a:t>
                      </a:r>
                    </a:p>
                    <a:p>
                      <a:pPr marL="285750" indent="-285750">
                        <a:buFont typeface="Arial" panose="020B0604020202020204" pitchFamily="34" charset="0"/>
                        <a:buChar char="•"/>
                      </a:pPr>
                      <a:r>
                        <a:rPr lang="en-US" baseline="0" dirty="0" smtClean="0"/>
                        <a:t>Soga (Riau) on September 03 – 05 2019</a:t>
                      </a:r>
                    </a:p>
                    <a:p>
                      <a:pPr marL="285750" indent="-285750">
                        <a:buFont typeface="Arial" panose="020B0604020202020204" pitchFamily="34" charset="0"/>
                        <a:buChar char="•"/>
                      </a:pPr>
                      <a:r>
                        <a:rPr lang="en-US" baseline="0" dirty="0" smtClean="0"/>
                        <a:t>Topaz (Riau) on September 05 – 07 2019</a:t>
                      </a:r>
                    </a:p>
                    <a:p>
                      <a:pPr marL="285750" indent="-285750">
                        <a:buFont typeface="Arial" panose="020B0604020202020204" pitchFamily="34" charset="0"/>
                        <a:buChar char="•"/>
                      </a:pPr>
                      <a:r>
                        <a:rPr lang="en-US" baseline="0" dirty="0" err="1" smtClean="0"/>
                        <a:t>Peranap</a:t>
                      </a:r>
                      <a:r>
                        <a:rPr lang="en-US" baseline="0" dirty="0" smtClean="0"/>
                        <a:t> (Riau) on September </a:t>
                      </a:r>
                      <a:r>
                        <a:rPr lang="en-US" baseline="0" dirty="0" smtClean="0"/>
                        <a:t>09 – 11 2019</a:t>
                      </a:r>
                      <a:endParaRPr lang="en-US" baseline="0" dirty="0" smtClean="0"/>
                    </a:p>
                    <a:p>
                      <a:pPr marL="285750" indent="-285750">
                        <a:buFont typeface="Arial" panose="020B0604020202020204" pitchFamily="34" charset="0"/>
                        <a:buChar char="•"/>
                      </a:pPr>
                      <a:endParaRPr lang="en-US" dirty="0"/>
                    </a:p>
                  </a:txBody>
                  <a:tcPr/>
                </a:tc>
                <a:tc>
                  <a:txBody>
                    <a:bodyPr/>
                    <a:lstStyle/>
                    <a:p>
                      <a:r>
                        <a:rPr lang="en-US" baseline="0" dirty="0" smtClean="0"/>
                        <a:t>Setting up security personnel identification (fingerprint, employee ID) to devices and explaining them how to perform security check using the application in the devices. Explaining security group leader and KTU how to get report of security control by accessing report portal.</a:t>
                      </a:r>
                      <a:endParaRPr lang="en-US" dirty="0"/>
                    </a:p>
                  </a:txBody>
                  <a:tcPr/>
                </a:tc>
              </a:tr>
            </a:tbl>
          </a:graphicData>
        </a:graphic>
      </p:graphicFrame>
    </p:spTree>
    <p:extLst>
      <p:ext uri="{BB962C8B-B14F-4D97-AF65-F5344CB8AC3E}">
        <p14:creationId xmlns:p14="http://schemas.microsoft.com/office/powerpoint/2010/main" val="321772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63</TotalTime>
  <Words>370</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Metropolitan</vt:lpstr>
      <vt:lpstr>Security Control Mobile Application Implementation</vt:lpstr>
      <vt:lpstr>Operational Differences</vt:lpstr>
      <vt:lpstr>My activities &amp; Status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 Mobile Application Implementation</dc:title>
  <dc:creator>Erik Nainggolan</dc:creator>
  <cp:lastModifiedBy>Erik Nainggolan</cp:lastModifiedBy>
  <cp:revision>12</cp:revision>
  <dcterms:created xsi:type="dcterms:W3CDTF">2019-09-06T06:53:12Z</dcterms:created>
  <dcterms:modified xsi:type="dcterms:W3CDTF">2019-09-10T04:52:17Z</dcterms:modified>
</cp:coreProperties>
</file>