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323" r:id="rId2"/>
    <p:sldId id="330" r:id="rId3"/>
    <p:sldId id="332" r:id="rId4"/>
    <p:sldId id="325" r:id="rId5"/>
    <p:sldId id="333" r:id="rId6"/>
    <p:sldId id="334" r:id="rId7"/>
    <p:sldId id="335" r:id="rId8"/>
    <p:sldId id="327" r:id="rId9"/>
    <p:sldId id="346" r:id="rId10"/>
    <p:sldId id="336" r:id="rId11"/>
    <p:sldId id="337" r:id="rId12"/>
    <p:sldId id="338" r:id="rId13"/>
    <p:sldId id="339" r:id="rId14"/>
    <p:sldId id="340" r:id="rId15"/>
    <p:sldId id="341" r:id="rId16"/>
    <p:sldId id="347" r:id="rId17"/>
    <p:sldId id="342" r:id="rId18"/>
    <p:sldId id="343" r:id="rId19"/>
    <p:sldId id="344" r:id="rId20"/>
    <p:sldId id="345" r:id="rId21"/>
    <p:sldId id="348" r:id="rId22"/>
    <p:sldId id="349" r:id="rId23"/>
    <p:sldId id="328" r:id="rId24"/>
    <p:sldId id="329" r:id="rId2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169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D4EF0-33E7-B875-65F5-E5912F89C415}" v="225" dt="2020-10-07T04:27:42.109"/>
    <p1510:client id="{B006522F-A77B-2801-E899-112D47000ADD}" v="39" dt="2020-10-07T03:33:24.995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40" autoAdjust="0"/>
  </p:normalViewPr>
  <p:slideViewPr>
    <p:cSldViewPr snapToGrid="0" snapToObjects="1"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image" Target="../media/image34.jpg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image" Target="../media/image34.jpg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F675A-DB76-482D-AB20-13FAAD30CB65}" type="doc">
      <dgm:prSet loTypeId="urn:microsoft.com/office/officeart/2008/layout/PictureStrips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9F7082A3-DBEC-4174-83B4-2829F2DF044F}">
      <dgm:prSet custT="1"/>
      <dgm:spPr/>
      <dgm:t>
        <a:bodyPr/>
        <a:lstStyle/>
        <a:p>
          <a:r>
            <a:rPr lang="es-ES" sz="28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Ingreso al CEET</a:t>
          </a:r>
        </a:p>
      </dgm:t>
    </dgm:pt>
    <dgm:pt modelId="{C6C39EA2-0DDE-4AC8-9EBF-D50B73F475FF}" type="parTrans" cxnId="{A38668A9-4FC2-4D28-A503-78942265A5FF}">
      <dgm:prSet/>
      <dgm:spPr/>
      <dgm:t>
        <a:bodyPr/>
        <a:lstStyle/>
        <a:p>
          <a:endParaRPr lang="es-ES"/>
        </a:p>
      </dgm:t>
    </dgm:pt>
    <dgm:pt modelId="{F8465834-BE9F-4E74-8695-323E384CE5F7}" type="sibTrans" cxnId="{A38668A9-4FC2-4D28-A503-78942265A5FF}">
      <dgm:prSet/>
      <dgm:spPr/>
      <dgm:t>
        <a:bodyPr/>
        <a:lstStyle/>
        <a:p>
          <a:endParaRPr lang="es-ES"/>
        </a:p>
      </dgm:t>
    </dgm:pt>
    <dgm:pt modelId="{DFF0CBE3-B72C-401F-A447-6BF0BD9A3553}">
      <dgm:prSet custT="1"/>
      <dgm:spPr/>
      <dgm:t>
        <a:bodyPr/>
        <a:lstStyle/>
        <a:p>
          <a:r>
            <a:rPr lang="es-ES" sz="20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Sistema Asistencia a Aprendices</a:t>
          </a:r>
        </a:p>
      </dgm:t>
    </dgm:pt>
    <dgm:pt modelId="{7C04BEE9-D129-44F9-A65F-9A61F958828B}" type="parTrans" cxnId="{DD95E2D5-AFBD-4525-941D-1CFFDA6D25D9}">
      <dgm:prSet/>
      <dgm:spPr/>
      <dgm:t>
        <a:bodyPr/>
        <a:lstStyle/>
        <a:p>
          <a:endParaRPr lang="es-ES"/>
        </a:p>
      </dgm:t>
    </dgm:pt>
    <dgm:pt modelId="{62669B84-6D70-48BD-A7BD-3D136FD792CF}" type="sibTrans" cxnId="{DD95E2D5-AFBD-4525-941D-1CFFDA6D25D9}">
      <dgm:prSet/>
      <dgm:spPr/>
      <dgm:t>
        <a:bodyPr/>
        <a:lstStyle/>
        <a:p>
          <a:endParaRPr lang="es-ES"/>
        </a:p>
      </dgm:t>
    </dgm:pt>
    <dgm:pt modelId="{1A531F73-77F5-4B0D-A4AA-326887A1279A}">
      <dgm:prSet custT="1"/>
      <dgm:spPr/>
      <dgm:t>
        <a:bodyPr/>
        <a:lstStyle/>
        <a:p>
          <a:r>
            <a:rPr lang="es-ES" sz="20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Administración Parqueadero Carros</a:t>
          </a:r>
        </a:p>
      </dgm:t>
    </dgm:pt>
    <dgm:pt modelId="{DC119873-1A4B-425A-A19B-9EA6807D168D}" type="parTrans" cxnId="{CDCC44EE-93C8-4C47-A52D-FD53EB1F2B56}">
      <dgm:prSet/>
      <dgm:spPr/>
      <dgm:t>
        <a:bodyPr/>
        <a:lstStyle/>
        <a:p>
          <a:endParaRPr lang="es-ES"/>
        </a:p>
      </dgm:t>
    </dgm:pt>
    <dgm:pt modelId="{1C275C65-5430-4713-B036-309F00D99F90}" type="sibTrans" cxnId="{CDCC44EE-93C8-4C47-A52D-FD53EB1F2B56}">
      <dgm:prSet/>
      <dgm:spPr/>
      <dgm:t>
        <a:bodyPr/>
        <a:lstStyle/>
        <a:p>
          <a:endParaRPr lang="es-ES"/>
        </a:p>
      </dgm:t>
    </dgm:pt>
    <dgm:pt modelId="{4912FE6B-B333-4153-820B-43EEBEC1E0D4}">
      <dgm:prSet custT="1"/>
      <dgm:spPr/>
      <dgm:t>
        <a:bodyPr/>
        <a:lstStyle/>
        <a:p>
          <a:r>
            <a:rPr lang="es-ES" sz="1500" dirty="0"/>
            <a:t>  </a:t>
          </a:r>
          <a:r>
            <a:rPr lang="es-ES" sz="28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Inventario</a:t>
          </a:r>
        </a:p>
      </dgm:t>
    </dgm:pt>
    <dgm:pt modelId="{368480B1-1959-42D1-8B06-C7E1A6087CE1}" type="parTrans" cxnId="{35A08627-7B2C-4134-AF44-59A2D50C08D4}">
      <dgm:prSet/>
      <dgm:spPr/>
      <dgm:t>
        <a:bodyPr/>
        <a:lstStyle/>
        <a:p>
          <a:endParaRPr lang="es-ES"/>
        </a:p>
      </dgm:t>
    </dgm:pt>
    <dgm:pt modelId="{00393F92-1499-46FB-9FE0-64BCFCEE536B}" type="sibTrans" cxnId="{35A08627-7B2C-4134-AF44-59A2D50C08D4}">
      <dgm:prSet/>
      <dgm:spPr/>
      <dgm:t>
        <a:bodyPr/>
        <a:lstStyle/>
        <a:p>
          <a:endParaRPr lang="es-ES"/>
        </a:p>
      </dgm:t>
    </dgm:pt>
    <dgm:pt modelId="{C2656167-65A2-4E6A-BBC1-0EAF4CFDD00B}">
      <dgm:prSet custT="1"/>
      <dgm:spPr/>
      <dgm:t>
        <a:bodyPr/>
        <a:lstStyle/>
        <a:p>
          <a:r>
            <a:rPr lang="es-ES" sz="20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Administración Parqueadero Bicicletas y Motos</a:t>
          </a:r>
        </a:p>
      </dgm:t>
    </dgm:pt>
    <dgm:pt modelId="{F5A6E5A1-3CDF-4040-BFF5-8AA281BBFFD7}" type="parTrans" cxnId="{DA5FEC9D-BEA3-4176-9420-F08EA898EB0E}">
      <dgm:prSet/>
      <dgm:spPr/>
      <dgm:t>
        <a:bodyPr/>
        <a:lstStyle/>
        <a:p>
          <a:endParaRPr lang="es-ES"/>
        </a:p>
      </dgm:t>
    </dgm:pt>
    <dgm:pt modelId="{586CF10A-2659-4C9B-8020-AC57652B75EB}" type="sibTrans" cxnId="{DA5FEC9D-BEA3-4176-9420-F08EA898EB0E}">
      <dgm:prSet/>
      <dgm:spPr/>
      <dgm:t>
        <a:bodyPr/>
        <a:lstStyle/>
        <a:p>
          <a:endParaRPr lang="es-ES"/>
        </a:p>
      </dgm:t>
    </dgm:pt>
    <dgm:pt modelId="{AAC3D2A0-5895-4C12-8C16-37FBD94B4201}">
      <dgm:prSet custT="1"/>
      <dgm:spPr/>
      <dgm:t>
        <a:bodyPr/>
        <a:lstStyle/>
        <a:p>
          <a:r>
            <a:rPr lang="es-ES" sz="2800" dirty="0">
              <a:solidFill>
                <a:srgbClr val="00B050"/>
              </a:solidFill>
              <a:latin typeface="Arial Narrow" panose="020B0606020202030204" pitchFamily="34" charset="0"/>
            </a:rPr>
            <a:t>Tienda </a:t>
          </a:r>
          <a:r>
            <a:rPr lang="es-ES" sz="2800" dirty="0" err="1">
              <a:solidFill>
                <a:srgbClr val="00B050"/>
              </a:solidFill>
              <a:latin typeface="Arial Narrow" panose="020B0606020202030204" pitchFamily="34" charset="0"/>
            </a:rPr>
            <a:t>OnLine</a:t>
          </a:r>
          <a:endParaRPr lang="es-ES" sz="2800" dirty="0">
            <a:solidFill>
              <a:srgbClr val="00B050"/>
            </a:solidFill>
            <a:latin typeface="Arial Narrow" panose="020B0606020202030204" pitchFamily="34" charset="0"/>
          </a:endParaRPr>
        </a:p>
      </dgm:t>
    </dgm:pt>
    <dgm:pt modelId="{37F09FCA-C25E-466D-AD3E-03DE734BD471}" type="parTrans" cxnId="{90CBB847-CF4A-47A7-9FE5-4948B8BC0730}">
      <dgm:prSet/>
      <dgm:spPr/>
      <dgm:t>
        <a:bodyPr/>
        <a:lstStyle/>
        <a:p>
          <a:endParaRPr lang="es-ES"/>
        </a:p>
      </dgm:t>
    </dgm:pt>
    <dgm:pt modelId="{63C083E5-91D4-4993-A898-0EA319C0BAE1}" type="sibTrans" cxnId="{90CBB847-CF4A-47A7-9FE5-4948B8BC0730}">
      <dgm:prSet/>
      <dgm:spPr/>
      <dgm:t>
        <a:bodyPr/>
        <a:lstStyle/>
        <a:p>
          <a:endParaRPr lang="es-ES"/>
        </a:p>
      </dgm:t>
    </dgm:pt>
    <dgm:pt modelId="{DB256DC9-66C9-42A6-BDEB-1403CE6C8AC3}" type="pres">
      <dgm:prSet presAssocID="{01FF675A-DB76-482D-AB20-13FAAD30CB65}" presName="Name0" presStyleCnt="0">
        <dgm:presLayoutVars>
          <dgm:dir/>
          <dgm:resizeHandles val="exact"/>
        </dgm:presLayoutVars>
      </dgm:prSet>
      <dgm:spPr/>
    </dgm:pt>
    <dgm:pt modelId="{74D14A44-27C6-4E8B-9813-42AFDDE1AA4C}" type="pres">
      <dgm:prSet presAssocID="{9F7082A3-DBEC-4174-83B4-2829F2DF044F}" presName="composite" presStyleCnt="0"/>
      <dgm:spPr/>
    </dgm:pt>
    <dgm:pt modelId="{281CEAFF-DC5B-4C49-81E5-C8D6DE2A90A1}" type="pres">
      <dgm:prSet presAssocID="{9F7082A3-DBEC-4174-83B4-2829F2DF044F}" presName="rect1" presStyleLbl="trAlignAcc1" presStyleIdx="0" presStyleCnt="6">
        <dgm:presLayoutVars>
          <dgm:bulletEnabled val="1"/>
        </dgm:presLayoutVars>
      </dgm:prSet>
      <dgm:spPr/>
    </dgm:pt>
    <dgm:pt modelId="{9A64E475-12FF-4077-8BAF-2A967004614A}" type="pres">
      <dgm:prSet presAssocID="{9F7082A3-DBEC-4174-83B4-2829F2DF044F}" presName="rect2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3484424-A779-4584-93CE-38A66424A7DC}" type="pres">
      <dgm:prSet presAssocID="{F8465834-BE9F-4E74-8695-323E384CE5F7}" presName="sibTrans" presStyleCnt="0"/>
      <dgm:spPr/>
    </dgm:pt>
    <dgm:pt modelId="{145EF10A-301D-436D-9A80-B9F9F7D7D854}" type="pres">
      <dgm:prSet presAssocID="{4912FE6B-B333-4153-820B-43EEBEC1E0D4}" presName="composite" presStyleCnt="0"/>
      <dgm:spPr/>
    </dgm:pt>
    <dgm:pt modelId="{920AB31F-8AF5-44BB-A1B8-7D42BC33C37D}" type="pres">
      <dgm:prSet presAssocID="{4912FE6B-B333-4153-820B-43EEBEC1E0D4}" presName="rect1" presStyleLbl="trAlignAcc1" presStyleIdx="1" presStyleCnt="6">
        <dgm:presLayoutVars>
          <dgm:bulletEnabled val="1"/>
        </dgm:presLayoutVars>
      </dgm:prSet>
      <dgm:spPr/>
    </dgm:pt>
    <dgm:pt modelId="{66D14045-EE70-40D5-AFE3-05EC1887A97B}" type="pres">
      <dgm:prSet presAssocID="{4912FE6B-B333-4153-820B-43EEBEC1E0D4}" presName="rect2" presStyleLbl="fgImgPlace1" presStyleIdx="1" presStyleCnt="6" custLinFactNeighborX="2340" custLinFactNeighborY="1003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0668466-640A-46DF-9780-CE4D57DA7028}" type="pres">
      <dgm:prSet presAssocID="{00393F92-1499-46FB-9FE0-64BCFCEE536B}" presName="sibTrans" presStyleCnt="0"/>
      <dgm:spPr/>
    </dgm:pt>
    <dgm:pt modelId="{96FF9940-DC3F-410D-8F63-5C6912567EEC}" type="pres">
      <dgm:prSet presAssocID="{C2656167-65A2-4E6A-BBC1-0EAF4CFDD00B}" presName="composite" presStyleCnt="0"/>
      <dgm:spPr/>
    </dgm:pt>
    <dgm:pt modelId="{4528237E-B911-4DA6-8AC4-03CC08D77074}" type="pres">
      <dgm:prSet presAssocID="{C2656167-65A2-4E6A-BBC1-0EAF4CFDD00B}" presName="rect1" presStyleLbl="trAlignAcc1" presStyleIdx="2" presStyleCnt="6">
        <dgm:presLayoutVars>
          <dgm:bulletEnabled val="1"/>
        </dgm:presLayoutVars>
      </dgm:prSet>
      <dgm:spPr/>
    </dgm:pt>
    <dgm:pt modelId="{73BA6D74-3451-4735-B421-A31BF59226B4}" type="pres">
      <dgm:prSet presAssocID="{C2656167-65A2-4E6A-BBC1-0EAF4CFDD00B}" presName="rect2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26347B19-D898-4AE5-9F89-093051D57045}" type="pres">
      <dgm:prSet presAssocID="{586CF10A-2659-4C9B-8020-AC57652B75EB}" presName="sibTrans" presStyleCnt="0"/>
      <dgm:spPr/>
    </dgm:pt>
    <dgm:pt modelId="{1D068374-0F2B-4B74-BC70-21A44413E12B}" type="pres">
      <dgm:prSet presAssocID="{1A531F73-77F5-4B0D-A4AA-326887A1279A}" presName="composite" presStyleCnt="0"/>
      <dgm:spPr/>
    </dgm:pt>
    <dgm:pt modelId="{2728B88C-A1EB-4D0A-BE5D-6531F20E64AE}" type="pres">
      <dgm:prSet presAssocID="{1A531F73-77F5-4B0D-A4AA-326887A1279A}" presName="rect1" presStyleLbl="trAlignAcc1" presStyleIdx="3" presStyleCnt="6">
        <dgm:presLayoutVars>
          <dgm:bulletEnabled val="1"/>
        </dgm:presLayoutVars>
      </dgm:prSet>
      <dgm:spPr/>
    </dgm:pt>
    <dgm:pt modelId="{EFC9ED0A-5FBC-430A-8A75-9BD847B81DB8}" type="pres">
      <dgm:prSet presAssocID="{1A531F73-77F5-4B0D-A4AA-326887A1279A}" presName="rect2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  <dgm:pt modelId="{0ABB4D7A-1611-492C-9E8C-D3B4FC226244}" type="pres">
      <dgm:prSet presAssocID="{1C275C65-5430-4713-B036-309F00D99F90}" presName="sibTrans" presStyleCnt="0"/>
      <dgm:spPr/>
    </dgm:pt>
    <dgm:pt modelId="{86F64A9F-33BD-4FB5-9548-A211DA4D95FB}" type="pres">
      <dgm:prSet presAssocID="{DFF0CBE3-B72C-401F-A447-6BF0BD9A3553}" presName="composite" presStyleCnt="0"/>
      <dgm:spPr/>
    </dgm:pt>
    <dgm:pt modelId="{01EC90C6-8654-4EAA-83D9-AAD5A16968B6}" type="pres">
      <dgm:prSet presAssocID="{DFF0CBE3-B72C-401F-A447-6BF0BD9A3553}" presName="rect1" presStyleLbl="trAlignAcc1" presStyleIdx="4" presStyleCnt="6">
        <dgm:presLayoutVars>
          <dgm:bulletEnabled val="1"/>
        </dgm:presLayoutVars>
      </dgm:prSet>
      <dgm:spPr/>
    </dgm:pt>
    <dgm:pt modelId="{015C3016-EA5F-443D-8E28-8341BCC1D704}" type="pres">
      <dgm:prSet presAssocID="{DFF0CBE3-B72C-401F-A447-6BF0BD9A3553}" presName="rect2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8FFA49A9-547A-4C47-8E0E-F1C2F0BD79A5}" type="pres">
      <dgm:prSet presAssocID="{62669B84-6D70-48BD-A7BD-3D136FD792CF}" presName="sibTrans" presStyleCnt="0"/>
      <dgm:spPr/>
    </dgm:pt>
    <dgm:pt modelId="{3A2F9124-83BE-4DCC-AD7D-C6527C312D91}" type="pres">
      <dgm:prSet presAssocID="{AAC3D2A0-5895-4C12-8C16-37FBD94B4201}" presName="composite" presStyleCnt="0"/>
      <dgm:spPr/>
    </dgm:pt>
    <dgm:pt modelId="{A5938DA3-8383-4638-9F1D-FA41C39868D9}" type="pres">
      <dgm:prSet presAssocID="{AAC3D2A0-5895-4C12-8C16-37FBD94B4201}" presName="rect1" presStyleLbl="trAlignAcc1" presStyleIdx="5" presStyleCnt="6">
        <dgm:presLayoutVars>
          <dgm:bulletEnabled val="1"/>
        </dgm:presLayoutVars>
      </dgm:prSet>
      <dgm:spPr/>
    </dgm:pt>
    <dgm:pt modelId="{F8A9E1D2-CA5D-4D68-B752-AF85FAFC2C61}" type="pres">
      <dgm:prSet presAssocID="{AAC3D2A0-5895-4C12-8C16-37FBD94B4201}" presName="rect2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8000" r="-158000"/>
          </a:stretch>
        </a:blipFill>
      </dgm:spPr>
    </dgm:pt>
  </dgm:ptLst>
  <dgm:cxnLst>
    <dgm:cxn modelId="{982D411B-2BA6-4C21-BFE0-0A5C837B9C8F}" type="presOf" srcId="{4912FE6B-B333-4153-820B-43EEBEC1E0D4}" destId="{920AB31F-8AF5-44BB-A1B8-7D42BC33C37D}" srcOrd="0" destOrd="0" presId="urn:microsoft.com/office/officeart/2008/layout/PictureStrips"/>
    <dgm:cxn modelId="{35A08627-7B2C-4134-AF44-59A2D50C08D4}" srcId="{01FF675A-DB76-482D-AB20-13FAAD30CB65}" destId="{4912FE6B-B333-4153-820B-43EEBEC1E0D4}" srcOrd="1" destOrd="0" parTransId="{368480B1-1959-42D1-8B06-C7E1A6087CE1}" sibTransId="{00393F92-1499-46FB-9FE0-64BCFCEE536B}"/>
    <dgm:cxn modelId="{ADB32B28-7ADE-4402-B534-3088E4BA7552}" type="presOf" srcId="{DFF0CBE3-B72C-401F-A447-6BF0BD9A3553}" destId="{01EC90C6-8654-4EAA-83D9-AAD5A16968B6}" srcOrd="0" destOrd="0" presId="urn:microsoft.com/office/officeart/2008/layout/PictureStrips"/>
    <dgm:cxn modelId="{7A330B2B-6196-41E2-8872-1E1D77CCDB92}" type="presOf" srcId="{01FF675A-DB76-482D-AB20-13FAAD30CB65}" destId="{DB256DC9-66C9-42A6-BDEB-1403CE6C8AC3}" srcOrd="0" destOrd="0" presId="urn:microsoft.com/office/officeart/2008/layout/PictureStrips"/>
    <dgm:cxn modelId="{AA28223F-28CF-48D0-9865-9E2D87A82E8F}" type="presOf" srcId="{AAC3D2A0-5895-4C12-8C16-37FBD94B4201}" destId="{A5938DA3-8383-4638-9F1D-FA41C39868D9}" srcOrd="0" destOrd="0" presId="urn:microsoft.com/office/officeart/2008/layout/PictureStrips"/>
    <dgm:cxn modelId="{90CBB847-CF4A-47A7-9FE5-4948B8BC0730}" srcId="{01FF675A-DB76-482D-AB20-13FAAD30CB65}" destId="{AAC3D2A0-5895-4C12-8C16-37FBD94B4201}" srcOrd="5" destOrd="0" parTransId="{37F09FCA-C25E-466D-AD3E-03DE734BD471}" sibTransId="{63C083E5-91D4-4993-A898-0EA319C0BAE1}"/>
    <dgm:cxn modelId="{3726EB73-DCCA-4061-821C-A72822CD61B3}" type="presOf" srcId="{C2656167-65A2-4E6A-BBC1-0EAF4CFDD00B}" destId="{4528237E-B911-4DA6-8AC4-03CC08D77074}" srcOrd="0" destOrd="0" presId="urn:microsoft.com/office/officeart/2008/layout/PictureStrips"/>
    <dgm:cxn modelId="{C04F577B-46E3-4AE5-8948-83D2B6A3B9B2}" type="presOf" srcId="{1A531F73-77F5-4B0D-A4AA-326887A1279A}" destId="{2728B88C-A1EB-4D0A-BE5D-6531F20E64AE}" srcOrd="0" destOrd="0" presId="urn:microsoft.com/office/officeart/2008/layout/PictureStrips"/>
    <dgm:cxn modelId="{09C1847C-607E-4AB7-8868-5542E7DA0631}" type="presOf" srcId="{9F7082A3-DBEC-4174-83B4-2829F2DF044F}" destId="{281CEAFF-DC5B-4C49-81E5-C8D6DE2A90A1}" srcOrd="0" destOrd="0" presId="urn:microsoft.com/office/officeart/2008/layout/PictureStrips"/>
    <dgm:cxn modelId="{DA5FEC9D-BEA3-4176-9420-F08EA898EB0E}" srcId="{01FF675A-DB76-482D-AB20-13FAAD30CB65}" destId="{C2656167-65A2-4E6A-BBC1-0EAF4CFDD00B}" srcOrd="2" destOrd="0" parTransId="{F5A6E5A1-3CDF-4040-BFF5-8AA281BBFFD7}" sibTransId="{586CF10A-2659-4C9B-8020-AC57652B75EB}"/>
    <dgm:cxn modelId="{A38668A9-4FC2-4D28-A503-78942265A5FF}" srcId="{01FF675A-DB76-482D-AB20-13FAAD30CB65}" destId="{9F7082A3-DBEC-4174-83B4-2829F2DF044F}" srcOrd="0" destOrd="0" parTransId="{C6C39EA2-0DDE-4AC8-9EBF-D50B73F475FF}" sibTransId="{F8465834-BE9F-4E74-8695-323E384CE5F7}"/>
    <dgm:cxn modelId="{DD95E2D5-AFBD-4525-941D-1CFFDA6D25D9}" srcId="{01FF675A-DB76-482D-AB20-13FAAD30CB65}" destId="{DFF0CBE3-B72C-401F-A447-6BF0BD9A3553}" srcOrd="4" destOrd="0" parTransId="{7C04BEE9-D129-44F9-A65F-9A61F958828B}" sibTransId="{62669B84-6D70-48BD-A7BD-3D136FD792CF}"/>
    <dgm:cxn modelId="{CDCC44EE-93C8-4C47-A52D-FD53EB1F2B56}" srcId="{01FF675A-DB76-482D-AB20-13FAAD30CB65}" destId="{1A531F73-77F5-4B0D-A4AA-326887A1279A}" srcOrd="3" destOrd="0" parTransId="{DC119873-1A4B-425A-A19B-9EA6807D168D}" sibTransId="{1C275C65-5430-4713-B036-309F00D99F90}"/>
    <dgm:cxn modelId="{77CAEEA9-7B83-4079-A09E-5E8F4CD53621}" type="presParOf" srcId="{DB256DC9-66C9-42A6-BDEB-1403CE6C8AC3}" destId="{74D14A44-27C6-4E8B-9813-42AFDDE1AA4C}" srcOrd="0" destOrd="0" presId="urn:microsoft.com/office/officeart/2008/layout/PictureStrips"/>
    <dgm:cxn modelId="{1684C183-0969-4C94-9911-89912221CB69}" type="presParOf" srcId="{74D14A44-27C6-4E8B-9813-42AFDDE1AA4C}" destId="{281CEAFF-DC5B-4C49-81E5-C8D6DE2A90A1}" srcOrd="0" destOrd="0" presId="urn:microsoft.com/office/officeart/2008/layout/PictureStrips"/>
    <dgm:cxn modelId="{FF3B9D83-1890-4FDA-89D1-4E4325C220A1}" type="presParOf" srcId="{74D14A44-27C6-4E8B-9813-42AFDDE1AA4C}" destId="{9A64E475-12FF-4077-8BAF-2A967004614A}" srcOrd="1" destOrd="0" presId="urn:microsoft.com/office/officeart/2008/layout/PictureStrips"/>
    <dgm:cxn modelId="{DDA7077D-3D00-4D8B-A40B-DCECF3CCCCBE}" type="presParOf" srcId="{DB256DC9-66C9-42A6-BDEB-1403CE6C8AC3}" destId="{C3484424-A779-4584-93CE-38A66424A7DC}" srcOrd="1" destOrd="0" presId="urn:microsoft.com/office/officeart/2008/layout/PictureStrips"/>
    <dgm:cxn modelId="{70B4B552-1A17-47C4-BC2A-5DCA9E699AC0}" type="presParOf" srcId="{DB256DC9-66C9-42A6-BDEB-1403CE6C8AC3}" destId="{145EF10A-301D-436D-9A80-B9F9F7D7D854}" srcOrd="2" destOrd="0" presId="urn:microsoft.com/office/officeart/2008/layout/PictureStrips"/>
    <dgm:cxn modelId="{FC49732C-D609-48A8-BBF9-C1ABEC15B090}" type="presParOf" srcId="{145EF10A-301D-436D-9A80-B9F9F7D7D854}" destId="{920AB31F-8AF5-44BB-A1B8-7D42BC33C37D}" srcOrd="0" destOrd="0" presId="urn:microsoft.com/office/officeart/2008/layout/PictureStrips"/>
    <dgm:cxn modelId="{9AEFCDD5-46E5-4384-AB0B-54BA02E9A01B}" type="presParOf" srcId="{145EF10A-301D-436D-9A80-B9F9F7D7D854}" destId="{66D14045-EE70-40D5-AFE3-05EC1887A97B}" srcOrd="1" destOrd="0" presId="urn:microsoft.com/office/officeart/2008/layout/PictureStrips"/>
    <dgm:cxn modelId="{B8DAA664-B6FA-44A0-94E9-823B26D6BE88}" type="presParOf" srcId="{DB256DC9-66C9-42A6-BDEB-1403CE6C8AC3}" destId="{10668466-640A-46DF-9780-CE4D57DA7028}" srcOrd="3" destOrd="0" presId="urn:microsoft.com/office/officeart/2008/layout/PictureStrips"/>
    <dgm:cxn modelId="{6DF1A91A-416C-4AF5-9698-3D79AB81BA29}" type="presParOf" srcId="{DB256DC9-66C9-42A6-BDEB-1403CE6C8AC3}" destId="{96FF9940-DC3F-410D-8F63-5C6912567EEC}" srcOrd="4" destOrd="0" presId="urn:microsoft.com/office/officeart/2008/layout/PictureStrips"/>
    <dgm:cxn modelId="{91BE9913-A9EC-44FD-9B78-DFF7F78EBE78}" type="presParOf" srcId="{96FF9940-DC3F-410D-8F63-5C6912567EEC}" destId="{4528237E-B911-4DA6-8AC4-03CC08D77074}" srcOrd="0" destOrd="0" presId="urn:microsoft.com/office/officeart/2008/layout/PictureStrips"/>
    <dgm:cxn modelId="{81039660-5698-4C4A-A825-DFEBB1C3CAB2}" type="presParOf" srcId="{96FF9940-DC3F-410D-8F63-5C6912567EEC}" destId="{73BA6D74-3451-4735-B421-A31BF59226B4}" srcOrd="1" destOrd="0" presId="urn:microsoft.com/office/officeart/2008/layout/PictureStrips"/>
    <dgm:cxn modelId="{B521F4AE-099E-4AE2-AFF3-35C12D37C38E}" type="presParOf" srcId="{DB256DC9-66C9-42A6-BDEB-1403CE6C8AC3}" destId="{26347B19-D898-4AE5-9F89-093051D57045}" srcOrd="5" destOrd="0" presId="urn:microsoft.com/office/officeart/2008/layout/PictureStrips"/>
    <dgm:cxn modelId="{AFDFED45-4AA6-489A-BBFC-3DD3FBD4305B}" type="presParOf" srcId="{DB256DC9-66C9-42A6-BDEB-1403CE6C8AC3}" destId="{1D068374-0F2B-4B74-BC70-21A44413E12B}" srcOrd="6" destOrd="0" presId="urn:microsoft.com/office/officeart/2008/layout/PictureStrips"/>
    <dgm:cxn modelId="{95AA0266-22EB-48AA-B758-004C79930C52}" type="presParOf" srcId="{1D068374-0F2B-4B74-BC70-21A44413E12B}" destId="{2728B88C-A1EB-4D0A-BE5D-6531F20E64AE}" srcOrd="0" destOrd="0" presId="urn:microsoft.com/office/officeart/2008/layout/PictureStrips"/>
    <dgm:cxn modelId="{3B22E4A8-BE68-4843-B667-01A7403DDD56}" type="presParOf" srcId="{1D068374-0F2B-4B74-BC70-21A44413E12B}" destId="{EFC9ED0A-5FBC-430A-8A75-9BD847B81DB8}" srcOrd="1" destOrd="0" presId="urn:microsoft.com/office/officeart/2008/layout/PictureStrips"/>
    <dgm:cxn modelId="{AB530D72-4322-4191-93A3-8E1715366DED}" type="presParOf" srcId="{DB256DC9-66C9-42A6-BDEB-1403CE6C8AC3}" destId="{0ABB4D7A-1611-492C-9E8C-D3B4FC226244}" srcOrd="7" destOrd="0" presId="urn:microsoft.com/office/officeart/2008/layout/PictureStrips"/>
    <dgm:cxn modelId="{633FF0DD-165F-4B1A-9F02-7F6F08010101}" type="presParOf" srcId="{DB256DC9-66C9-42A6-BDEB-1403CE6C8AC3}" destId="{86F64A9F-33BD-4FB5-9548-A211DA4D95FB}" srcOrd="8" destOrd="0" presId="urn:microsoft.com/office/officeart/2008/layout/PictureStrips"/>
    <dgm:cxn modelId="{6456611D-B49D-4BA4-95F4-0C9B2CDF5A8A}" type="presParOf" srcId="{86F64A9F-33BD-4FB5-9548-A211DA4D95FB}" destId="{01EC90C6-8654-4EAA-83D9-AAD5A16968B6}" srcOrd="0" destOrd="0" presId="urn:microsoft.com/office/officeart/2008/layout/PictureStrips"/>
    <dgm:cxn modelId="{20809DE3-90BD-49EA-A8A2-D9ED8DFB7613}" type="presParOf" srcId="{86F64A9F-33BD-4FB5-9548-A211DA4D95FB}" destId="{015C3016-EA5F-443D-8E28-8341BCC1D704}" srcOrd="1" destOrd="0" presId="urn:microsoft.com/office/officeart/2008/layout/PictureStrips"/>
    <dgm:cxn modelId="{DAC38B49-0FE2-4731-A392-41713F1F873F}" type="presParOf" srcId="{DB256DC9-66C9-42A6-BDEB-1403CE6C8AC3}" destId="{8FFA49A9-547A-4C47-8E0E-F1C2F0BD79A5}" srcOrd="9" destOrd="0" presId="urn:microsoft.com/office/officeart/2008/layout/PictureStrips"/>
    <dgm:cxn modelId="{6D0D0C3B-02D4-479B-96A1-1C8C50C39305}" type="presParOf" srcId="{DB256DC9-66C9-42A6-BDEB-1403CE6C8AC3}" destId="{3A2F9124-83BE-4DCC-AD7D-C6527C312D91}" srcOrd="10" destOrd="0" presId="urn:microsoft.com/office/officeart/2008/layout/PictureStrips"/>
    <dgm:cxn modelId="{9DE4E3EE-AEAD-4589-92DB-449F0A0AA719}" type="presParOf" srcId="{3A2F9124-83BE-4DCC-AD7D-C6527C312D91}" destId="{A5938DA3-8383-4638-9F1D-FA41C39868D9}" srcOrd="0" destOrd="0" presId="urn:microsoft.com/office/officeart/2008/layout/PictureStrips"/>
    <dgm:cxn modelId="{926ACE7B-5761-4DC2-BB69-D5BB79259C07}" type="presParOf" srcId="{3A2F9124-83BE-4DCC-AD7D-C6527C312D91}" destId="{F8A9E1D2-CA5D-4D68-B752-AF85FAFC2C6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CEAFF-DC5B-4C49-81E5-C8D6DE2A90A1}">
      <dsp:nvSpPr>
        <dsp:cNvPr id="0" name=""/>
        <dsp:cNvSpPr/>
      </dsp:nvSpPr>
      <dsp:spPr>
        <a:xfrm>
          <a:off x="195601" y="240348"/>
          <a:ext cx="3599061" cy="1124706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01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Ingreso al CEET</a:t>
          </a:r>
        </a:p>
      </dsp:txBody>
      <dsp:txXfrm>
        <a:off x="195601" y="240348"/>
        <a:ext cx="3599061" cy="1124706"/>
      </dsp:txXfrm>
    </dsp:sp>
    <dsp:sp modelId="{9A64E475-12FF-4077-8BAF-2A967004614A}">
      <dsp:nvSpPr>
        <dsp:cNvPr id="0" name=""/>
        <dsp:cNvSpPr/>
      </dsp:nvSpPr>
      <dsp:spPr>
        <a:xfrm>
          <a:off x="45640" y="77890"/>
          <a:ext cx="787294" cy="1180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AB31F-8AF5-44BB-A1B8-7D42BC33C37D}">
      <dsp:nvSpPr>
        <dsp:cNvPr id="0" name=""/>
        <dsp:cNvSpPr/>
      </dsp:nvSpPr>
      <dsp:spPr>
        <a:xfrm>
          <a:off x="4150219" y="240348"/>
          <a:ext cx="3599061" cy="1124706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01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  </a:t>
          </a:r>
          <a:r>
            <a:rPr lang="es-ES" sz="2800" kern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Inventario</a:t>
          </a:r>
        </a:p>
      </dsp:txBody>
      <dsp:txXfrm>
        <a:off x="4150219" y="240348"/>
        <a:ext cx="3599061" cy="1124706"/>
      </dsp:txXfrm>
    </dsp:sp>
    <dsp:sp modelId="{66D14045-EE70-40D5-AFE3-05EC1887A97B}">
      <dsp:nvSpPr>
        <dsp:cNvPr id="0" name=""/>
        <dsp:cNvSpPr/>
      </dsp:nvSpPr>
      <dsp:spPr>
        <a:xfrm>
          <a:off x="4018681" y="196445"/>
          <a:ext cx="787294" cy="118094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8237E-B911-4DA6-8AC4-03CC08D77074}">
      <dsp:nvSpPr>
        <dsp:cNvPr id="0" name=""/>
        <dsp:cNvSpPr/>
      </dsp:nvSpPr>
      <dsp:spPr>
        <a:xfrm>
          <a:off x="195601" y="1656229"/>
          <a:ext cx="3599061" cy="1124706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0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Administración Parqueadero Bicicletas y Motos</a:t>
          </a:r>
        </a:p>
      </dsp:txBody>
      <dsp:txXfrm>
        <a:off x="195601" y="1656229"/>
        <a:ext cx="3599061" cy="1124706"/>
      </dsp:txXfrm>
    </dsp:sp>
    <dsp:sp modelId="{73BA6D74-3451-4735-B421-A31BF59226B4}">
      <dsp:nvSpPr>
        <dsp:cNvPr id="0" name=""/>
        <dsp:cNvSpPr/>
      </dsp:nvSpPr>
      <dsp:spPr>
        <a:xfrm>
          <a:off x="45640" y="1493771"/>
          <a:ext cx="787294" cy="1180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8B88C-A1EB-4D0A-BE5D-6531F20E64AE}">
      <dsp:nvSpPr>
        <dsp:cNvPr id="0" name=""/>
        <dsp:cNvSpPr/>
      </dsp:nvSpPr>
      <dsp:spPr>
        <a:xfrm>
          <a:off x="4150219" y="1656229"/>
          <a:ext cx="3599061" cy="1124706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0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Administración Parqueadero Carros</a:t>
          </a:r>
        </a:p>
      </dsp:txBody>
      <dsp:txXfrm>
        <a:off x="4150219" y="1656229"/>
        <a:ext cx="3599061" cy="1124706"/>
      </dsp:txXfrm>
    </dsp:sp>
    <dsp:sp modelId="{EFC9ED0A-5FBC-430A-8A75-9BD847B81DB8}">
      <dsp:nvSpPr>
        <dsp:cNvPr id="0" name=""/>
        <dsp:cNvSpPr/>
      </dsp:nvSpPr>
      <dsp:spPr>
        <a:xfrm>
          <a:off x="4000258" y="1493771"/>
          <a:ext cx="787294" cy="118094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C90C6-8654-4EAA-83D9-AAD5A16968B6}">
      <dsp:nvSpPr>
        <dsp:cNvPr id="0" name=""/>
        <dsp:cNvSpPr/>
      </dsp:nvSpPr>
      <dsp:spPr>
        <a:xfrm>
          <a:off x="195601" y="3072110"/>
          <a:ext cx="3599061" cy="1124706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0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rPr>
            <a:t>Sistema Asistencia a Aprendices</a:t>
          </a:r>
        </a:p>
      </dsp:txBody>
      <dsp:txXfrm>
        <a:off x="195601" y="3072110"/>
        <a:ext cx="3599061" cy="1124706"/>
      </dsp:txXfrm>
    </dsp:sp>
    <dsp:sp modelId="{015C3016-EA5F-443D-8E28-8341BCC1D704}">
      <dsp:nvSpPr>
        <dsp:cNvPr id="0" name=""/>
        <dsp:cNvSpPr/>
      </dsp:nvSpPr>
      <dsp:spPr>
        <a:xfrm>
          <a:off x="45640" y="2909652"/>
          <a:ext cx="787294" cy="1180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38DA3-8383-4638-9F1D-FA41C39868D9}">
      <dsp:nvSpPr>
        <dsp:cNvPr id="0" name=""/>
        <dsp:cNvSpPr/>
      </dsp:nvSpPr>
      <dsp:spPr>
        <a:xfrm>
          <a:off x="4150219" y="3072110"/>
          <a:ext cx="3599061" cy="1124706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01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solidFill>
                <a:srgbClr val="00B050"/>
              </a:solidFill>
              <a:latin typeface="Arial Narrow" panose="020B0606020202030204" pitchFamily="34" charset="0"/>
            </a:rPr>
            <a:t>Tienda </a:t>
          </a:r>
          <a:r>
            <a:rPr lang="es-ES" sz="2800" kern="1200" dirty="0" err="1">
              <a:solidFill>
                <a:srgbClr val="00B050"/>
              </a:solidFill>
              <a:latin typeface="Arial Narrow" panose="020B0606020202030204" pitchFamily="34" charset="0"/>
            </a:rPr>
            <a:t>OnLine</a:t>
          </a:r>
          <a:endParaRPr lang="es-ES" sz="2800" kern="1200" dirty="0">
            <a:solidFill>
              <a:srgbClr val="00B050"/>
            </a:solidFill>
            <a:latin typeface="Arial Narrow" panose="020B0606020202030204" pitchFamily="34" charset="0"/>
          </a:endParaRPr>
        </a:p>
      </dsp:txBody>
      <dsp:txXfrm>
        <a:off x="4150219" y="3072110"/>
        <a:ext cx="3599061" cy="1124706"/>
      </dsp:txXfrm>
    </dsp:sp>
    <dsp:sp modelId="{F8A9E1D2-CA5D-4D68-B752-AF85FAFC2C61}">
      <dsp:nvSpPr>
        <dsp:cNvPr id="0" name=""/>
        <dsp:cNvSpPr/>
      </dsp:nvSpPr>
      <dsp:spPr>
        <a:xfrm>
          <a:off x="4000258" y="2909652"/>
          <a:ext cx="787294" cy="118094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8000" r="-158000"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Instructor es quien elige la línea de proyecto y será la misma para toda</a:t>
            </a:r>
            <a:r>
              <a:rPr lang="es-CO" baseline="0" dirty="0"/>
              <a:t> la Ficha.  Adicional debe estipular que deben ser equipos de máximo de 5 aprendices por proyecto.</a:t>
            </a:r>
          </a:p>
          <a:p>
            <a:r>
              <a:rPr lang="es-CO" baseline="0" dirty="0"/>
              <a:t>El Instructor definirá una actividad con el grupo para concertar la línea a elegir.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223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emf"/><Relationship Id="rId4" Type="http://schemas.openxmlformats.org/officeDocument/2006/relationships/image" Target="../media/image1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emf"/><Relationship Id="rId4" Type="http://schemas.openxmlformats.org/officeDocument/2006/relationships/image" Target="../media/image16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emf"/><Relationship Id="rId4" Type="http://schemas.openxmlformats.org/officeDocument/2006/relationships/image" Target="../media/image20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emf"/><Relationship Id="rId4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emf"/><Relationship Id="rId4" Type="http://schemas.openxmlformats.org/officeDocument/2006/relationships/image" Target="../media/image16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3.emf"/><Relationship Id="rId4" Type="http://schemas.openxmlformats.org/officeDocument/2006/relationships/image" Target="../media/image20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porta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08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211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51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09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81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824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98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 presentaciones_naranja_Mesa de trabajo 1 copia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7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lantillappt_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38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ntilla-presentaciones_naranja_cier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8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14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62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4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9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50" r:id="rId16"/>
    <p:sldLayoutId id="2147483658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  <p:sldLayoutId id="2147483666" r:id="rId24"/>
    <p:sldLayoutId id="2147483667" r:id="rId2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Arbol%20de%20objetivos.docx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Arbol%20de%20Prolemas.docx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96033" y="2224764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Proyectos Primer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24370" y="2856776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096667" y="6164523"/>
            <a:ext cx="3191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dirty="0"/>
              <a:t>Instructor </a:t>
            </a:r>
            <a:r>
              <a:rPr lang="es-MX" sz="2400" b="1" dirty="0">
                <a:solidFill>
                  <a:srgbClr val="069169"/>
                </a:solidFill>
              </a:rPr>
              <a:t>Leonardo…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, bubble chart&#10;&#10;Description automatically generated">
            <a:extLst>
              <a:ext uri="{FF2B5EF4-FFF2-40B4-BE49-F238E27FC236}">
                <a16:creationId xmlns:a16="http://schemas.microsoft.com/office/drawing/2014/main" id="{B9E84184-BEFA-40FB-800E-30C92436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1745609"/>
            <a:ext cx="7919049" cy="336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7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CE0B2410-6548-4152-AC95-5C77771E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75006"/>
            <a:ext cx="7315200" cy="30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82C7225-B67B-445C-B845-686CED88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1512609"/>
            <a:ext cx="8005313" cy="381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2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CB84AF9A-DE4C-4320-A253-CB23D91C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8" y="1700700"/>
            <a:ext cx="7530860" cy="34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4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, bubble chart&#10;&#10;Description automatically generated">
            <a:extLst>
              <a:ext uri="{FF2B5EF4-FFF2-40B4-BE49-F238E27FC236}">
                <a16:creationId xmlns:a16="http://schemas.microsoft.com/office/drawing/2014/main" id="{48D536C6-FD8F-4723-B900-628FDC3F9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1614436"/>
            <a:ext cx="7933426" cy="36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, bubble chart&#10;&#10;Description automatically generated">
            <a:extLst>
              <a:ext uri="{FF2B5EF4-FFF2-40B4-BE49-F238E27FC236}">
                <a16:creationId xmlns:a16="http://schemas.microsoft.com/office/drawing/2014/main" id="{28FF561E-54E3-4DEA-81C4-149FA228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1729455"/>
            <a:ext cx="7458973" cy="33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6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D614D-0423-43CE-BC02-53F5FC446C33}"/>
              </a:ext>
            </a:extLst>
          </p:cNvPr>
          <p:cNvSpPr txBox="1"/>
          <p:nvPr/>
        </p:nvSpPr>
        <p:spPr>
          <a:xfrm>
            <a:off x="1302589" y="1949571"/>
            <a:ext cx="74445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6000" dirty="0">
                <a:cs typeface="Calibri"/>
              </a:rPr>
              <a:t>Entrevista instructores (algunas graficas).</a:t>
            </a:r>
          </a:p>
        </p:txBody>
      </p:sp>
    </p:spTree>
    <p:extLst>
      <p:ext uri="{BB962C8B-B14F-4D97-AF65-F5344CB8AC3E}">
        <p14:creationId xmlns:p14="http://schemas.microsoft.com/office/powerpoint/2010/main" val="413852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, bubble chart&#10;&#10;Description automatically generated">
            <a:extLst>
              <a:ext uri="{FF2B5EF4-FFF2-40B4-BE49-F238E27FC236}">
                <a16:creationId xmlns:a16="http://schemas.microsoft.com/office/drawing/2014/main" id="{056579A8-134F-40F7-8879-B85A219D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9" y="2146398"/>
            <a:ext cx="7200181" cy="32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7871C4DF-082D-410F-AE0C-C929258A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2576534"/>
            <a:ext cx="6409427" cy="30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05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hart, pie chart, bubble chart&#10;&#10;Description automatically generated">
            <a:extLst>
              <a:ext uri="{FF2B5EF4-FFF2-40B4-BE49-F238E27FC236}">
                <a16:creationId xmlns:a16="http://schemas.microsoft.com/office/drawing/2014/main" id="{E75D3261-8AD6-4BEA-BBF4-2FEAFD02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2" y="2507609"/>
            <a:ext cx="8220973" cy="34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2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77A6D6-39CB-4FE4-9BDF-837C5B78DAE9}"/>
              </a:ext>
            </a:extLst>
          </p:cNvPr>
          <p:cNvSpPr txBox="1">
            <a:spLocks/>
          </p:cNvSpPr>
          <p:nvPr/>
        </p:nvSpPr>
        <p:spPr>
          <a:xfrm>
            <a:off x="185069" y="2502541"/>
            <a:ext cx="7794922" cy="1420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800" dirty="0">
                <a:solidFill>
                  <a:schemeClr val="accent5">
                    <a:lumMod val="75000"/>
                  </a:schemeClr>
                </a:solidFill>
                <a:latin typeface="Eras Medium ITC" panose="020B0602030504020804" pitchFamily="34" charset="0"/>
              </a:rPr>
              <a:t>“SISTEMA INTEGRAL WEB PARA GESTIÓN DE PROCESOS EDUCATIVOS DEL CEET”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84DA613-AD19-4EEB-8D3E-837022F48ECA}"/>
              </a:ext>
            </a:extLst>
          </p:cNvPr>
          <p:cNvSpPr txBox="1">
            <a:spLocks/>
          </p:cNvSpPr>
          <p:nvPr/>
        </p:nvSpPr>
        <p:spPr>
          <a:xfrm>
            <a:off x="1083637" y="539184"/>
            <a:ext cx="6581519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/>
                </a:solidFill>
                <a:highlight>
                  <a:srgbClr val="069169"/>
                </a:highlight>
                <a:latin typeface="Corbel" panose="020B0503020204020204" pitchFamily="34" charset="0"/>
              </a:rPr>
              <a:t>PROYECTO FORMATIVO</a:t>
            </a:r>
          </a:p>
        </p:txBody>
      </p:sp>
    </p:spTree>
    <p:extLst>
      <p:ext uri="{BB962C8B-B14F-4D97-AF65-F5344CB8AC3E}">
        <p14:creationId xmlns:p14="http://schemas.microsoft.com/office/powerpoint/2010/main" val="262855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pie chart, bubble chart&#10;&#10;Description automatically generated">
            <a:extLst>
              <a:ext uri="{FF2B5EF4-FFF2-40B4-BE49-F238E27FC236}">
                <a16:creationId xmlns:a16="http://schemas.microsoft.com/office/drawing/2014/main" id="{D8B82D9C-3109-431D-B876-FAB8CBB4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2290173"/>
            <a:ext cx="7732143" cy="35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D614D-0423-43CE-BC02-53F5FC446C33}"/>
              </a:ext>
            </a:extLst>
          </p:cNvPr>
          <p:cNvSpPr txBox="1"/>
          <p:nvPr/>
        </p:nvSpPr>
        <p:spPr>
          <a:xfrm>
            <a:off x="1302589" y="1949571"/>
            <a:ext cx="744459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6000" dirty="0">
                <a:cs typeface="Calibri"/>
              </a:rPr>
              <a:t>Técnicas de recolección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31724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6F5D5-ECD6-49B5-AC42-F518EF0A9F27}"/>
              </a:ext>
            </a:extLst>
          </p:cNvPr>
          <p:cNvSpPr txBox="1"/>
          <p:nvPr/>
        </p:nvSpPr>
        <p:spPr>
          <a:xfrm>
            <a:off x="3991155" y="296174"/>
            <a:ext cx="11760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cs typeface="Calibri"/>
              </a:rPr>
              <a:t>Bpmn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3" descr="Map&#10;&#10;Description automatically generated">
            <a:extLst>
              <a:ext uri="{FF2B5EF4-FFF2-40B4-BE49-F238E27FC236}">
                <a16:creationId xmlns:a16="http://schemas.microsoft.com/office/drawing/2014/main" id="{603E2570-9723-4D5A-981C-921550CC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9" y="1574914"/>
            <a:ext cx="7214559" cy="2327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9AD5A-79E5-4979-A8DD-4D8FD5E260EB}"/>
              </a:ext>
            </a:extLst>
          </p:cNvPr>
          <p:cNvSpPr txBox="1"/>
          <p:nvPr/>
        </p:nvSpPr>
        <p:spPr>
          <a:xfrm>
            <a:off x="3630822" y="43065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Ver imagen </a:t>
            </a:r>
            <a:r>
              <a:rPr lang="en-US" dirty="0" err="1"/>
              <a:t>adjunta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626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426569" y="2431358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/>
              <a:t>Informe de Requerimientos(Estándar IEEE830)</a:t>
            </a:r>
          </a:p>
          <a:p>
            <a:pPr marL="457200" lvl="1" indent="0">
              <a:buNone/>
            </a:pPr>
            <a:r>
              <a:rPr lang="es-CO" sz="2400" dirty="0"/>
              <a:t>-Requerimientos funcionales </a:t>
            </a:r>
          </a:p>
          <a:p>
            <a:pPr marL="457200" lvl="1" indent="0">
              <a:buNone/>
            </a:pPr>
            <a:r>
              <a:rPr lang="es-CO" sz="2400" dirty="0"/>
              <a:t>-Requerimientos No funcionales </a:t>
            </a:r>
          </a:p>
          <a:p>
            <a:pPr marL="457200" lvl="1" indent="0">
              <a:buNone/>
            </a:pPr>
            <a:r>
              <a:rPr lang="es-CO" sz="2400" dirty="0"/>
              <a:t>IEEE 1362 y 1233</a:t>
            </a:r>
          </a:p>
          <a:p>
            <a:pPr marL="457200" lvl="1" indent="0">
              <a:buNone/>
            </a:pPr>
            <a:endParaRPr lang="es-CO" sz="2400" dirty="0"/>
          </a:p>
          <a:p>
            <a:pPr lvl="1">
              <a:buFont typeface="Wingdings" pitchFamily="2" charset="2"/>
              <a:buChar char="q"/>
            </a:pPr>
            <a:r>
              <a:rPr lang="es-CO" sz="2400" dirty="0"/>
              <a:t>Casos de Uso</a:t>
            </a:r>
          </a:p>
          <a:p>
            <a:pPr marL="457200" lvl="1" indent="0">
              <a:buNone/>
            </a:pPr>
            <a:r>
              <a:rPr lang="es-CO" sz="2400" dirty="0"/>
              <a:t>	-Diagrama de Casos de Uso </a:t>
            </a:r>
          </a:p>
          <a:p>
            <a:pPr marL="457200" lvl="1" indent="0">
              <a:buNone/>
            </a:pPr>
            <a:r>
              <a:rPr lang="es-CO" sz="2400" dirty="0"/>
              <a:t>	-Formato Casos de Uso Extendido </a:t>
            </a:r>
          </a:p>
          <a:p>
            <a:pPr marL="457200" lvl="1" indent="0">
              <a:buNone/>
            </a:pPr>
            <a:endParaRPr lang="es-CO" sz="2400" dirty="0"/>
          </a:p>
          <a:p>
            <a:pPr marL="457200" lvl="1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800" dirty="0"/>
              <a:t> 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345976" y="228324"/>
            <a:ext cx="5664870" cy="1637837"/>
            <a:chOff x="345976" y="228324"/>
            <a:chExt cx="5664870" cy="1637837"/>
          </a:xfrm>
        </p:grpSpPr>
        <p:sp>
          <p:nvSpPr>
            <p:cNvPr id="6" name="Título 1"/>
            <p:cNvSpPr txBox="1">
              <a:spLocks/>
            </p:cNvSpPr>
            <p:nvPr/>
          </p:nvSpPr>
          <p:spPr>
            <a:xfrm>
              <a:off x="345976" y="228324"/>
              <a:ext cx="5664870" cy="93016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288000"/>
              <a:r>
                <a:rPr lang="es-CO" sz="5400" b="1" dirty="0"/>
                <a:t>Componente </a:t>
              </a:r>
            </a:p>
          </p:txBody>
        </p:sp>
        <p:sp>
          <p:nvSpPr>
            <p:cNvPr id="7" name="Título 1"/>
            <p:cNvSpPr txBox="1">
              <a:spLocks/>
            </p:cNvSpPr>
            <p:nvPr/>
          </p:nvSpPr>
          <p:spPr>
            <a:xfrm>
              <a:off x="3702753" y="693407"/>
              <a:ext cx="2008236" cy="11727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288000"/>
              <a:r>
                <a:rPr lang="es-CO" b="1" dirty="0">
                  <a:solidFill>
                    <a:srgbClr val="069169"/>
                  </a:solidFill>
                </a:rPr>
                <a:t>Técnico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4103" y="373257"/>
            <a:ext cx="3191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dirty="0"/>
              <a:t>Instructor </a:t>
            </a:r>
            <a:r>
              <a:rPr lang="es-MX" sz="2400" b="1" dirty="0">
                <a:solidFill>
                  <a:srgbClr val="E2ECFD"/>
                </a:solidFill>
              </a:rPr>
              <a:t>Leonardo…</a:t>
            </a:r>
            <a:endParaRPr lang="es-CO" sz="2400" dirty="0">
              <a:solidFill>
                <a:srgbClr val="E2EC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8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12610" y="686364"/>
            <a:ext cx="591878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defTabSz="288000">
              <a:spcBef>
                <a:spcPct val="0"/>
              </a:spcBef>
              <a:buNone/>
              <a:defRPr sz="4400" b="1">
                <a:solidFill>
                  <a:schemeClr val="bg1"/>
                </a:solidFill>
                <a:highlight>
                  <a:srgbClr val="069169"/>
                </a:highligh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LÍNEAS DE PROYECTO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9976" y="1871776"/>
            <a:ext cx="7794922" cy="4274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Eras Medium ITC" panose="020B0602030504020804" pitchFamily="34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9876070"/>
              </p:ext>
            </p:extLst>
          </p:nvPr>
        </p:nvGraphicFramePr>
        <p:xfrm>
          <a:off x="429102" y="2005728"/>
          <a:ext cx="7794922" cy="4274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736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/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3522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rgbClr val="069169"/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568926" y="2132307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/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/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/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/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/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/>
              <a:t>Justificación </a:t>
            </a:r>
            <a:r>
              <a:rPr lang="es-CO" sz="2000" dirty="0"/>
              <a:t>Que, como, donde, cuando, porque y costo?</a:t>
            </a:r>
          </a:p>
          <a:p>
            <a:pPr>
              <a:buFont typeface="Wingdings" pitchFamily="2" charset="2"/>
              <a:buChar char="q"/>
            </a:pPr>
            <a:endParaRPr lang="es-CO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271" y="2960747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4793" y="449705"/>
            <a:ext cx="754005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Lean</a:t>
            </a:r>
          </a:p>
          <a:p>
            <a:pPr algn="just"/>
            <a:endParaRPr lang="es-CO" sz="2400" b="1" dirty="0"/>
          </a:p>
          <a:p>
            <a:pPr algn="just"/>
            <a:endParaRPr lang="es-CO" sz="24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CO" b="1" dirty="0">
                <a:hlinkClick r:id="rId2" action="ppaction://hlinkfile"/>
              </a:rPr>
              <a:t>Objetivo</a:t>
            </a:r>
            <a:r>
              <a:rPr lang="es-CO" b="1" dirty="0"/>
              <a:t> general: </a:t>
            </a:r>
          </a:p>
          <a:p>
            <a:pPr algn="just"/>
            <a:r>
              <a:rPr lang="es-ES" dirty="0"/>
              <a:t>Generar una plataforma fácil de usar con el fin de que cualquier persona pueda usarla, mediante una interfaz fácil e intuitiva y tutoriales virtuales como videos o </a:t>
            </a:r>
            <a:r>
              <a:rPr lang="es-ES" dirty="0" err="1"/>
              <a:t>tour’s</a:t>
            </a:r>
            <a:r>
              <a:rPr lang="es-ES" dirty="0"/>
              <a:t> de explicación de la interfaz .</a:t>
            </a:r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/>
              <a:t>Objetivos específicos:</a:t>
            </a:r>
          </a:p>
          <a:p>
            <a:pPr algn="just"/>
            <a:r>
              <a:rPr lang="es-ES" dirty="0"/>
              <a:t> -Como Conformidad, llegar a generar un impacto en instituciones educativas</a:t>
            </a:r>
            <a:endParaRPr lang="en-US" dirty="0"/>
          </a:p>
          <a:p>
            <a:pPr algn="just"/>
            <a:r>
              <a:rPr lang="es-CO" dirty="0"/>
              <a:t> -</a:t>
            </a:r>
            <a:r>
              <a:rPr lang="es-ES" dirty="0"/>
              <a:t>Como plataforma, llegar a nivel nacional, siendo una de las más reconocidas y usadas por su calidad</a:t>
            </a:r>
            <a:endParaRPr lang="en-US" dirty="0"/>
          </a:p>
          <a:p>
            <a:pPr algn="just"/>
            <a:r>
              <a:rPr lang="es-CO" dirty="0"/>
              <a:t>-</a:t>
            </a:r>
            <a:r>
              <a:rPr lang="es-ES" dirty="0"/>
              <a:t>Tener en cuenta la opinión del público, pues es para ellos que existimos y      nuestro deber como servicio, es estar al tanto de ellos y verificar que todo sea funcional</a:t>
            </a:r>
            <a:endParaRPr lang="en-US" dirty="0"/>
          </a:p>
          <a:p>
            <a:pPr lvl="0" algn="just"/>
            <a:r>
              <a:rPr lang="es-CO" dirty="0"/>
              <a:t>-</a:t>
            </a:r>
            <a:r>
              <a:rPr lang="es-ES" dirty="0"/>
              <a:t>Establecer confianza (USUARIO-SERVIDOR).</a:t>
            </a:r>
            <a:endParaRPr lang="en-US" dirty="0"/>
          </a:p>
          <a:p>
            <a:pPr lvl="0" algn="just"/>
            <a:r>
              <a:rPr lang="es-ES" dirty="0"/>
              <a:t>-Ayuda del manejo de la plataforma.</a:t>
            </a:r>
            <a:endParaRPr lang="en-US" dirty="0"/>
          </a:p>
          <a:p>
            <a:pPr lvl="0" algn="just"/>
            <a:r>
              <a:rPr lang="es-ES" dirty="0"/>
              <a:t>-Brindar el mejor servicio posible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74" y="0"/>
            <a:ext cx="2132472" cy="213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7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34181" y="486697"/>
            <a:ext cx="687274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s-CO" sz="2400" dirty="0"/>
              <a:t>Planteamiento del problema:  </a:t>
            </a:r>
          </a:p>
          <a:p>
            <a:pPr algn="just"/>
            <a:r>
              <a:rPr lang="es-CO" sz="2400" dirty="0"/>
              <a:t>  </a:t>
            </a:r>
          </a:p>
          <a:p>
            <a:pPr algn="just"/>
            <a:r>
              <a:rPr lang="es-ES" dirty="0">
                <a:hlinkClick r:id="rId2" action="ppaction://hlinkfile"/>
              </a:rPr>
              <a:t>Falta de explicación de uso del programa o plataforma.</a:t>
            </a:r>
            <a:endParaRPr lang="es-ES" dirty="0"/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CO" sz="2400" dirty="0"/>
          </a:p>
          <a:p>
            <a:pPr algn="just">
              <a:buFont typeface="Wingdings" pitchFamily="2" charset="2"/>
              <a:buChar char="q"/>
            </a:pPr>
            <a:r>
              <a:rPr lang="es-CO" sz="2400" dirty="0"/>
              <a:t>Alcance del proyecto:</a:t>
            </a:r>
          </a:p>
          <a:p>
            <a:pPr algn="just"/>
            <a:endParaRPr lang="es-CO" sz="2400" dirty="0"/>
          </a:p>
          <a:p>
            <a:pPr algn="just"/>
            <a:r>
              <a:rPr lang="es-CO" sz="2000" dirty="0"/>
              <a:t>El método de </a:t>
            </a:r>
            <a:r>
              <a:rPr lang="es-CO" sz="2000" dirty="0" err="1"/>
              <a:t>qr</a:t>
            </a:r>
            <a:r>
              <a:rPr lang="es-CO" sz="2000" dirty="0"/>
              <a:t> lean es un asistente de asistencia web.</a:t>
            </a:r>
          </a:p>
          <a:p>
            <a:pPr algn="just"/>
            <a:r>
              <a:rPr lang="es-CO" sz="2000" dirty="0"/>
              <a:t>Este sistema o plataforma consiste en llenar las asistencias por medio de el escaneo de un sistema </a:t>
            </a:r>
            <a:r>
              <a:rPr lang="es-CO" sz="2000" dirty="0" err="1"/>
              <a:t>qr</a:t>
            </a:r>
            <a:r>
              <a:rPr lang="es-CO" sz="2000" dirty="0"/>
              <a:t> el cual se podrá descargar cuando el aprendiz ingrese a la plataforma y así poder agilizar el llamado de lista en algunas aulas. 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87" y="0"/>
            <a:ext cx="1810058" cy="18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6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71949" y="1213009"/>
            <a:ext cx="737419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400" dirty="0"/>
          </a:p>
          <a:p>
            <a:pPr>
              <a:buFont typeface="Wingdings" pitchFamily="2" charset="2"/>
              <a:buChar char="q"/>
            </a:pPr>
            <a:r>
              <a:rPr lang="es-CO" sz="2400" dirty="0"/>
              <a:t>Justificación </a:t>
            </a:r>
          </a:p>
          <a:p>
            <a:r>
              <a:rPr lang="es-CO" dirty="0"/>
              <a:t>Que, como, donde, cuando, porque y costo?</a:t>
            </a:r>
          </a:p>
          <a:p>
            <a:endParaRPr lang="es-CO" dirty="0"/>
          </a:p>
          <a:p>
            <a:pPr>
              <a:buFont typeface="Wingdings" pitchFamily="2" charset="2"/>
              <a:buChar char="q"/>
            </a:pPr>
            <a:r>
              <a:rPr lang="es-CO" dirty="0"/>
              <a:t> Un proyecto sobre la asistencia virtual que se maneje por medio de código </a:t>
            </a:r>
            <a:r>
              <a:rPr lang="es-CO" dirty="0" err="1"/>
              <a:t>qr</a:t>
            </a:r>
            <a:r>
              <a:rPr lang="es-CO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s-CO" dirty="0"/>
              <a:t>Se van a realizar por medio de los parámetros establecidos por el instructor..</a:t>
            </a:r>
          </a:p>
          <a:p>
            <a:pPr>
              <a:buFont typeface="Wingdings" pitchFamily="2" charset="2"/>
              <a:buChar char="q"/>
            </a:pPr>
            <a:r>
              <a:rPr lang="es-CO" dirty="0"/>
              <a:t>Esta será montada en la plataforma virtual.</a:t>
            </a:r>
          </a:p>
          <a:p>
            <a:pPr>
              <a:buFont typeface="Wingdings" pitchFamily="2" charset="2"/>
              <a:buChar char="q"/>
            </a:pPr>
            <a:r>
              <a:rPr lang="es-CO" dirty="0"/>
              <a:t>Ya se esta realizando el proceso de análisis para la creación de la plataforma.</a:t>
            </a:r>
          </a:p>
          <a:p>
            <a:pPr>
              <a:buFont typeface="Wingdings" pitchFamily="2" charset="2"/>
              <a:buChar char="q"/>
            </a:pPr>
            <a:r>
              <a:rPr lang="es-CO" dirty="0"/>
              <a:t>Por que es un proyecto que nos ayudara a entender mas los temas de este curso además de aprender por medio de la practica.</a:t>
            </a:r>
          </a:p>
          <a:p>
            <a:pPr>
              <a:buFont typeface="Wingdings" pitchFamily="2" charset="2"/>
              <a:buChar char="q"/>
            </a:pPr>
            <a:r>
              <a:rPr lang="es-CO" dirty="0"/>
              <a:t>Por el momento no se va a montar un costo ya que esta pensada como una plataforma académica y no se ha terminado </a:t>
            </a:r>
            <a:r>
              <a:rPr lang="es-CO" dirty="0" err="1"/>
              <a:t>asi</a:t>
            </a:r>
            <a:r>
              <a:rPr lang="es-CO" dirty="0"/>
              <a:t> que no se puede montar un costo.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473" y="0"/>
            <a:ext cx="1810669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9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345976" y="228324"/>
            <a:ext cx="5664870" cy="1637837"/>
            <a:chOff x="345976" y="228324"/>
            <a:chExt cx="5664870" cy="1637837"/>
          </a:xfrm>
        </p:grpSpPr>
        <p:sp>
          <p:nvSpPr>
            <p:cNvPr id="2" name="Título 1"/>
            <p:cNvSpPr txBox="1">
              <a:spLocks/>
            </p:cNvSpPr>
            <p:nvPr/>
          </p:nvSpPr>
          <p:spPr>
            <a:xfrm>
              <a:off x="345976" y="228324"/>
              <a:ext cx="5664870" cy="93016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288000"/>
              <a:r>
                <a:rPr lang="es-CO" sz="5400" b="1" dirty="0"/>
                <a:t>Componente </a:t>
              </a:r>
            </a:p>
          </p:txBody>
        </p:sp>
        <p:sp>
          <p:nvSpPr>
            <p:cNvPr id="3" name="Título 1"/>
            <p:cNvSpPr txBox="1">
              <a:spLocks/>
            </p:cNvSpPr>
            <p:nvPr/>
          </p:nvSpPr>
          <p:spPr>
            <a:xfrm>
              <a:off x="3702753" y="693407"/>
              <a:ext cx="2008236" cy="11727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defTabSz="288000"/>
              <a:r>
                <a:rPr lang="es-CO" b="1" dirty="0">
                  <a:solidFill>
                    <a:srgbClr val="069169"/>
                  </a:solidFill>
                </a:rPr>
                <a:t>Técnico</a:t>
              </a:r>
            </a:p>
          </p:txBody>
        </p:sp>
      </p:grpSp>
      <p:sp>
        <p:nvSpPr>
          <p:cNvPr id="4" name="Marcador de contenido 2"/>
          <p:cNvSpPr txBox="1">
            <a:spLocks/>
          </p:cNvSpPr>
          <p:nvPr/>
        </p:nvSpPr>
        <p:spPr>
          <a:xfrm>
            <a:off x="683533" y="2688032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/>
              <a:t>Técnicas del levantamiento de información</a:t>
            </a:r>
          </a:p>
          <a:p>
            <a:pPr marL="0" indent="0">
              <a:buNone/>
            </a:pPr>
            <a:endParaRPr lang="es-CO" sz="2800" dirty="0"/>
          </a:p>
          <a:p>
            <a:pPr>
              <a:buFont typeface="Wingdings" pitchFamily="2" charset="2"/>
              <a:buChar char="q"/>
            </a:pPr>
            <a:r>
              <a:rPr lang="es-CO" sz="2800" dirty="0"/>
              <a:t>Mapa de procesos de la Organización</a:t>
            </a:r>
          </a:p>
          <a:p>
            <a:pPr marL="0" indent="0">
              <a:buNone/>
            </a:pPr>
            <a:r>
              <a:rPr lang="es-CO" sz="2800" dirty="0"/>
              <a:t>	-BPMN o diagrama de flujo de proceso</a:t>
            </a:r>
          </a:p>
          <a:p>
            <a:pPr marL="0" indent="0">
              <a:buNone/>
            </a:pPr>
            <a:endParaRPr lang="es-CO" sz="2800" dirty="0"/>
          </a:p>
          <a:p>
            <a:pPr>
              <a:buFont typeface="Wingdings" pitchFamily="2" charset="2"/>
              <a:buChar char="q"/>
            </a:pPr>
            <a:r>
              <a:rPr lang="es-CO" sz="2800" dirty="0"/>
              <a:t>Sistema de Control de Versiones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46" y="0"/>
            <a:ext cx="1810669" cy="1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D614D-0423-43CE-BC02-53F5FC446C33}"/>
              </a:ext>
            </a:extLst>
          </p:cNvPr>
          <p:cNvSpPr txBox="1"/>
          <p:nvPr/>
        </p:nvSpPr>
        <p:spPr>
          <a:xfrm>
            <a:off x="1302589" y="1949571"/>
            <a:ext cx="744459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6000" dirty="0">
                <a:cs typeface="Calibri"/>
              </a:rPr>
              <a:t>Encuestas aprendices (algunas graficas).</a:t>
            </a:r>
          </a:p>
        </p:txBody>
      </p:sp>
    </p:spTree>
    <p:extLst>
      <p:ext uri="{BB962C8B-B14F-4D97-AF65-F5344CB8AC3E}">
        <p14:creationId xmlns:p14="http://schemas.microsoft.com/office/powerpoint/2010/main" val="290872871"/>
      </p:ext>
    </p:extLst>
  </p:cSld>
  <p:clrMapOvr>
    <a:masterClrMapping/>
  </p:clrMapOvr>
</p:sld>
</file>

<file path=ppt/theme/theme1.xml><?xml version="1.0" encoding="utf-8"?>
<a:theme xmlns:a="http://schemas.openxmlformats.org/drawingml/2006/main" name="SENA 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ENA 2019" id="{7ECFAD9C-D057-45EE-9730-93BF5929EA51}" vid="{A2F311B9-3700-498A-9A80-BF02EBEB1A9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 2019</Template>
  <TotalTime>1168</TotalTime>
  <Words>485</Words>
  <Application>Microsoft Office PowerPoint</Application>
  <PresentationFormat>On-screen Show (4:3)</PresentationFormat>
  <Paragraphs>80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SENA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Thian</cp:lastModifiedBy>
  <cp:revision>243</cp:revision>
  <dcterms:created xsi:type="dcterms:W3CDTF">2014-06-25T16:18:26Z</dcterms:created>
  <dcterms:modified xsi:type="dcterms:W3CDTF">2020-10-07T04:27:54Z</dcterms:modified>
</cp:coreProperties>
</file>