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67" r:id="rId3"/>
    <p:sldId id="368" r:id="rId4"/>
    <p:sldId id="392" r:id="rId5"/>
    <p:sldId id="393" r:id="rId6"/>
    <p:sldId id="396" r:id="rId7"/>
    <p:sldId id="395" r:id="rId8"/>
    <p:sldId id="391" r:id="rId9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7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Contrato/Contrato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Cuadro%20Comparativo/Cuadro%20comparativo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Invitacion%20a%20cotizar/Inviacion%20a%20Cotizar.pdf" TargetMode="External"/><Relationship Id="rId4" Type="http://schemas.openxmlformats.org/officeDocument/2006/relationships/hyperlink" Target="Inviacion%20a%20Cotiza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triz%20Trazabilidad/MatrizTrazabilidad.xlsx" TargetMode="External"/><Relationship Id="rId4" Type="http://schemas.openxmlformats.org/officeDocument/2006/relationships/hyperlink" Target="Inviacion%20a%20Cotizar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Analisis%20de%20codigo/Analisis.pdf" TargetMode="External"/><Relationship Id="rId4" Type="http://schemas.openxmlformats.org/officeDocument/2006/relationships/hyperlink" Target="Inviacion%20a%20Cotizar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24C44D-A936-4020-8D76-7A7AC8F64AE7}"/>
              </a:ext>
            </a:extLst>
          </p:cNvPr>
          <p:cNvSpPr txBox="1"/>
          <p:nvPr/>
        </p:nvSpPr>
        <p:spPr>
          <a:xfrm>
            <a:off x="13197840" y="6311525"/>
            <a:ext cx="8229600" cy="2267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13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Qr</a:t>
            </a:r>
            <a:r>
              <a:rPr lang="es-CO" sz="13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-Lean</a:t>
            </a:r>
            <a:endParaRPr kumimoji="0" lang="es-CO" sz="96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319B56-CFB5-4B06-9844-439D7890A8BA}"/>
              </a:ext>
            </a:extLst>
          </p:cNvPr>
          <p:cNvSpPr txBox="1"/>
          <p:nvPr/>
        </p:nvSpPr>
        <p:spPr>
          <a:xfrm>
            <a:off x="2953384" y="9434443"/>
            <a:ext cx="9141925" cy="26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just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Camilo García López  </a:t>
            </a:r>
          </a:p>
          <a:p>
            <a:pPr algn="just"/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Brayan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Andrés Gutiérrez Tobar </a:t>
            </a:r>
          </a:p>
          <a:p>
            <a:pPr algn="just"/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Jhon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Sebastián Rodríguez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Cuburuco</a:t>
            </a:r>
            <a:endParaRPr lang="es-CO" sz="4000" dirty="0">
              <a:solidFill>
                <a:schemeClr val="bg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Sebastián Salazar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Piraján</a:t>
            </a:r>
            <a:endParaRPr kumimoji="0" lang="es-CO" sz="4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D95787-90B2-4BA2-86EA-3570AF073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42925" r="11120" b="39560"/>
          <a:stretch/>
        </p:blipFill>
        <p:spPr>
          <a:xfrm>
            <a:off x="2800983" y="4606455"/>
            <a:ext cx="9446725" cy="23256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979ED3-68D5-4BAF-B283-79F06969B23A}"/>
              </a:ext>
            </a:extLst>
          </p:cNvPr>
          <p:cNvSpPr txBox="1"/>
          <p:nvPr/>
        </p:nvSpPr>
        <p:spPr>
          <a:xfrm>
            <a:off x="4525867" y="7999487"/>
            <a:ext cx="466634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6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Integrantes</a:t>
            </a:r>
            <a:r>
              <a:rPr kumimoji="0" lang="es-CO" sz="6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AD5CD-4CBC-45AE-A27E-CDC60B315F6B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CE2BC-F635-4005-AB92-2B2F0699865D}"/>
              </a:ext>
            </a:extLst>
          </p:cNvPr>
          <p:cNvSpPr txBox="1"/>
          <p:nvPr/>
        </p:nvSpPr>
        <p:spPr>
          <a:xfrm>
            <a:off x="2864616" y="6975992"/>
            <a:ext cx="13960847" cy="4576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Presentación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Contrato de Software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Cuadro Comparativo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Invitación a Cotizar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Matriz – Trazabilidad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Despedida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04DF56-009E-4B14-96AC-52258A854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E4832-53CE-4B4E-889C-C43A8DDDFC53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Contrato</a:t>
            </a:r>
            <a:r>
              <a:rPr kumimoji="0" lang="es-CO" sz="8000" b="1" i="0" u="none" strike="noStrike" cap="none" spc="0" normalizeH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 de Software</a:t>
            </a:r>
            <a:endParaRPr kumimoji="0" lang="es-CO" sz="8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83441-8C37-47E7-BCDB-87D908C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45821" y="7092191"/>
            <a:ext cx="996380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bg1"/>
                </a:solidFill>
                <a:hlinkClick r:id="rId4" action="ppaction://hlinkfile"/>
              </a:rPr>
              <a:t>Haga clic aqui.pdf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E4832-53CE-4B4E-889C-C43A8DDDFC53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Cuadro Comparativo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83441-8C37-47E7-BCDB-87D908C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03476" y="7565156"/>
            <a:ext cx="904940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bg1"/>
                </a:solidFill>
                <a:hlinkClick r:id="rId4" action="ppaction://hlinkfile"/>
              </a:rPr>
              <a:t>Haga clic aqui</a:t>
            </a: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  <a:hlinkClick r:id="rId4" action="ppaction://hlinkfile"/>
              </a:rPr>
              <a:t>.xlsx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3377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E4832-53CE-4B4E-889C-C43A8DDDFC53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Invitación a Cotizar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83441-8C37-47E7-BCDB-87D908C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</p:cNvPr>
          <p:cNvSpPr txBox="1"/>
          <p:nvPr/>
        </p:nvSpPr>
        <p:spPr>
          <a:xfrm>
            <a:off x="8387255" y="7833170"/>
            <a:ext cx="845031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bg1"/>
                </a:solidFill>
                <a:hlinkClick r:id="rId5" action="ppaction://hlinkfile"/>
              </a:rPr>
              <a:t>Haga clic aqui</a:t>
            </a: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  <a:hlinkClick r:id="rId5" action="ppaction://hlinkfile"/>
              </a:rPr>
              <a:t>.pdf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2787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E4832-53CE-4B4E-889C-C43A8DDDFC53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Matriz de trazabilidad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83441-8C37-47E7-BCDB-87D908C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</p:cNvPr>
          <p:cNvSpPr txBox="1"/>
          <p:nvPr/>
        </p:nvSpPr>
        <p:spPr>
          <a:xfrm>
            <a:off x="8387255" y="7833170"/>
            <a:ext cx="845031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bg1"/>
                </a:solidFill>
                <a:hlinkClick r:id="rId5" action="ppaction://hlinkfile"/>
              </a:rPr>
              <a:t>Haga clic aqui</a:t>
            </a: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  <a:hlinkClick r:id="rId5" action="ppaction://hlinkfile"/>
              </a:rPr>
              <a:t>.pdf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4585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EE4832-53CE-4B4E-889C-C43A8DDDFC53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elvetica Neue"/>
              </a:rPr>
              <a:t>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83441-8C37-47E7-BCDB-87D908C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</p:cNvPr>
          <p:cNvSpPr txBox="1"/>
          <p:nvPr/>
        </p:nvSpPr>
        <p:spPr>
          <a:xfrm>
            <a:off x="8387255" y="7833170"/>
            <a:ext cx="845031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bg1"/>
                </a:solidFill>
                <a:hlinkClick r:id="rId5" action="ppaction://hlinkfile"/>
              </a:rPr>
              <a:t>Haga clic aqui</a:t>
            </a: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  <a:hlinkClick r:id="rId5" action="ppaction://hlinkfile"/>
              </a:rPr>
              <a:t>.pdf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5326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284C90-F728-4AC1-8C53-C379D6E8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7190233" y="7372987"/>
            <a:ext cx="10003534" cy="236536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D1D670-7330-4356-94E2-38A6C8AB6639}"/>
              </a:ext>
            </a:extLst>
          </p:cNvPr>
          <p:cNvSpPr txBox="1"/>
          <p:nvPr/>
        </p:nvSpPr>
        <p:spPr>
          <a:xfrm>
            <a:off x="3108960" y="4726891"/>
            <a:ext cx="1816608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8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1426992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74</Words>
  <Application>Microsoft Office PowerPoint</Application>
  <PresentationFormat>Personalizado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F</cp:lastModifiedBy>
  <cp:revision>144</cp:revision>
  <dcterms:modified xsi:type="dcterms:W3CDTF">2021-12-15T18:30:56Z</dcterms:modified>
</cp:coreProperties>
</file>