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366" r:id="rId3"/>
    <p:sldId id="367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25" r:id="rId14"/>
    <p:sldId id="308" r:id="rId15"/>
  </p:sldIdLst>
  <p:sldSz cx="24384000" cy="1574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RENA" initials="L" lastIdx="1" clrIdx="0">
    <p:extLst>
      <p:ext uri="{19B8F6BF-5375-455C-9EA6-DF929625EA0E}">
        <p15:presenceInfo xmlns:p15="http://schemas.microsoft.com/office/powerpoint/2012/main" userId="LORE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300"/>
    <a:srgbClr val="FF6D00"/>
    <a:srgbClr val="164414"/>
    <a:srgbClr val="FF7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0" autoAdjust="0"/>
  </p:normalViewPr>
  <p:slideViewPr>
    <p:cSldViewPr snapToGrid="0" snapToObjects="1">
      <p:cViewPr varScale="1">
        <p:scale>
          <a:sx n="31" d="100"/>
          <a:sy n="31" d="100"/>
        </p:scale>
        <p:origin x="936" y="96"/>
      </p:cViewPr>
      <p:guideLst>
        <p:guide orient="horz" pos="496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9T16:23:56.399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364276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800"/>
            </a:lvl1pPr>
            <a:lvl2pPr marL="0" indent="0" algn="ctr">
              <a:spcBef>
                <a:spcPts val="0"/>
              </a:spcBef>
              <a:buSzTx/>
              <a:buNone/>
              <a:defRPr sz="5800"/>
            </a:lvl2pPr>
            <a:lvl3pPr marL="0" indent="0" algn="ctr">
              <a:spcBef>
                <a:spcPts val="0"/>
              </a:spcBef>
              <a:buSzTx/>
              <a:buNone/>
              <a:defRPr sz="5800"/>
            </a:lvl3pPr>
            <a:lvl4pPr marL="0" indent="0" algn="ctr">
              <a:spcBef>
                <a:spcPts val="0"/>
              </a:spcBef>
              <a:buSzTx/>
              <a:buNone/>
              <a:defRPr sz="5800"/>
            </a:lvl4pPr>
            <a:lvl5pPr marL="0" indent="0" algn="ctr">
              <a:spcBef>
                <a:spcPts val="0"/>
              </a:spcBef>
              <a:buSzTx/>
              <a:buNone/>
              <a:defRPr sz="5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7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387453" y="4659312"/>
            <a:ext cx="15609094" cy="8840392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>
            <a:spLocks noGrp="1"/>
          </p:cNvSpPr>
          <p:nvPr>
            <p:ph type="pic" sz="quarter" idx="13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</p:spPr>
        <p:txBody>
          <a:bodyPr/>
          <a:lstStyle>
            <a:lvl1pPr marL="514350" indent="-514350">
              <a:spcBef>
                <a:spcPts val="5100"/>
              </a:spcBef>
              <a:defRPr sz="4200"/>
            </a:lvl1pPr>
            <a:lvl2pPr marL="857250" indent="-514350">
              <a:spcBef>
                <a:spcPts val="5100"/>
              </a:spcBef>
              <a:defRPr sz="4200"/>
            </a:lvl2pPr>
            <a:lvl3pPr marL="1200150" indent="-514350">
              <a:spcBef>
                <a:spcPts val="5100"/>
              </a:spcBef>
              <a:defRPr sz="4200"/>
            </a:lvl3pPr>
            <a:lvl4pPr marL="1543050" indent="-514350">
              <a:spcBef>
                <a:spcPts val="5100"/>
              </a:spcBef>
              <a:defRPr sz="4200"/>
            </a:lvl4pPr>
            <a:lvl5pPr marL="1885950" indent="-514350">
              <a:spcBef>
                <a:spcPts val="5100"/>
              </a:spcBef>
              <a:defRPr sz="42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>
            <a:spLocks noGrp="1"/>
          </p:cNvSpPr>
          <p:nvPr>
            <p:ph type="pic" sz="quarter" idx="13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n"/>
          <p:cNvSpPr>
            <a:spLocks noGrp="1"/>
          </p:cNvSpPr>
          <p:nvPr>
            <p:ph type="pic" sz="quarter" idx="14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n"/>
          <p:cNvSpPr>
            <a:spLocks noGrp="1"/>
          </p:cNvSpPr>
          <p:nvPr>
            <p:ph type="pic" sz="half" idx="15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Pérez"/>
          <p:cNvSpPr txBox="1">
            <a:spLocks noGrp="1"/>
          </p:cNvSpPr>
          <p:nvPr>
            <p:ph type="body" sz="quarter" idx="13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i="1"/>
            </a:lvl1pPr>
          </a:lstStyle>
          <a:p>
            <a:r>
              <a:t>– Juan Pérez</a:t>
            </a:r>
          </a:p>
        </p:txBody>
      </p:sp>
      <p:sp>
        <p:nvSpPr>
          <p:cNvPr id="94" name="“Escribe una cita aquí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“Escribe una cita aquí” 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>
            <a:spLocks noGrp="1"/>
          </p:cNvSpPr>
          <p:nvPr>
            <p:ph type="pic" idx="13"/>
          </p:nvPr>
        </p:nvSpPr>
        <p:spPr>
          <a:xfrm>
            <a:off x="3048000" y="101600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4" cy="10144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" name="Texto del título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  <p:transition spd="med"/>
  <p:txStyles>
    <p:titleStyle>
      <a:lvl1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94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139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83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028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472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917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361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806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250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00627" y="493142"/>
            <a:ext cx="14716126" cy="4643438"/>
          </a:xfrm>
        </p:spPr>
        <p:txBody>
          <a:bodyPr/>
          <a:lstStyle/>
          <a:p>
            <a:r>
              <a:rPr lang="es-ES" b="1" i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QR LEAN</a:t>
            </a:r>
            <a:endParaRPr lang="es-ES" b="1" i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"/>
          </p:nvPr>
        </p:nvSpPr>
        <p:spPr>
          <a:xfrm>
            <a:off x="4833935" y="6981791"/>
            <a:ext cx="16449511" cy="547003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E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ADSI 2021</a:t>
            </a:r>
          </a:p>
          <a:p>
            <a:pPr algn="l"/>
            <a:endParaRPr lang="es-E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s-E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Camilo García</a:t>
            </a:r>
          </a:p>
          <a:p>
            <a:pPr algn="l"/>
            <a:r>
              <a:rPr lang="es-E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Andrés Gutiérrez</a:t>
            </a:r>
          </a:p>
          <a:p>
            <a:pPr algn="l"/>
            <a:r>
              <a:rPr lang="es-E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Juan Salazar</a:t>
            </a:r>
          </a:p>
          <a:p>
            <a:pPr algn="l"/>
            <a:r>
              <a:rPr lang="es-ES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Jhon</a:t>
            </a:r>
            <a:r>
              <a:rPr lang="es-E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Rodríguez</a:t>
            </a:r>
          </a:p>
          <a:p>
            <a:pPr algn="l"/>
            <a:endParaRPr lang="es-E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s-E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Graciela Arias</a:t>
            </a:r>
            <a:endParaRPr lang="es-E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9110" y="6981791"/>
            <a:ext cx="9150889" cy="22130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3793" y="12296642"/>
            <a:ext cx="6236078" cy="150812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82599" y="1828799"/>
            <a:ext cx="18807272" cy="2201109"/>
          </a:xfrm>
        </p:spPr>
        <p:txBody>
          <a:bodyPr>
            <a:normAutofit fontScale="90000"/>
          </a:bodyPr>
          <a:lstStyle/>
          <a:p>
            <a:r>
              <a:rPr lang="es-ES" sz="9600" b="1" i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Inventario, sistema </a:t>
            </a:r>
            <a:r>
              <a:rPr lang="es-ES" sz="9600" b="1" i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de información</a:t>
            </a:r>
            <a:endParaRPr lang="es-ES" b="1" i="1" dirty="0"/>
          </a:p>
        </p:txBody>
      </p:sp>
    </p:spTree>
    <p:extLst>
      <p:ext uri="{BB962C8B-B14F-4D97-AF65-F5344CB8AC3E}">
        <p14:creationId xmlns:p14="http://schemas.microsoft.com/office/powerpoint/2010/main" val="297984782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3793" y="12296642"/>
            <a:ext cx="6236078" cy="150812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82599" y="1828799"/>
            <a:ext cx="18807272" cy="2201109"/>
          </a:xfrm>
        </p:spPr>
        <p:txBody>
          <a:bodyPr>
            <a:normAutofit fontScale="90000"/>
          </a:bodyPr>
          <a:lstStyle/>
          <a:p>
            <a:r>
              <a:rPr lang="es-ES" sz="9600" b="1" i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Sistemas </a:t>
            </a:r>
            <a:r>
              <a:rPr lang="es-ES" sz="9600" b="1" i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de integración continua</a:t>
            </a:r>
            <a:endParaRPr lang="es-ES" b="1" i="1" dirty="0"/>
          </a:p>
        </p:txBody>
      </p:sp>
    </p:spTree>
    <p:extLst>
      <p:ext uri="{BB962C8B-B14F-4D97-AF65-F5344CB8AC3E}">
        <p14:creationId xmlns:p14="http://schemas.microsoft.com/office/powerpoint/2010/main" val="154890406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3793" y="12296642"/>
            <a:ext cx="6236078" cy="150812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85545" y="2427888"/>
            <a:ext cx="21087195" cy="2201109"/>
          </a:xfrm>
        </p:spPr>
        <p:txBody>
          <a:bodyPr>
            <a:noAutofit/>
          </a:bodyPr>
          <a:lstStyle/>
          <a:p>
            <a:r>
              <a:rPr lang="es-ES" sz="7200" b="1" i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Costos (Hardware – Software, GANTT PROJECT)</a:t>
            </a:r>
            <a:endParaRPr lang="es-ES" sz="7200" b="1" i="1" dirty="0"/>
          </a:p>
        </p:txBody>
      </p:sp>
    </p:spTree>
    <p:extLst>
      <p:ext uri="{BB962C8B-B14F-4D97-AF65-F5344CB8AC3E}">
        <p14:creationId xmlns:p14="http://schemas.microsoft.com/office/powerpoint/2010/main" val="236688384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!Eso es todo!</a:t>
            </a:r>
            <a:endParaRPr lang="es-ES" i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s-ES" b="1" i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Gracias por su atención.</a:t>
            </a:r>
            <a:endParaRPr lang="es-ES" b="1" i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461" y="11081404"/>
            <a:ext cx="11506777" cy="279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7014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944042" y="4039986"/>
            <a:ext cx="3888885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Agradecimientos</a:t>
            </a:r>
          </a:p>
        </p:txBody>
      </p:sp>
    </p:spTree>
    <p:extLst>
      <p:ext uri="{BB962C8B-B14F-4D97-AF65-F5344CB8AC3E}">
        <p14:creationId xmlns:p14="http://schemas.microsoft.com/office/powerpoint/2010/main" val="268219198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7452" y="11497135"/>
            <a:ext cx="9150889" cy="221304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i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Proyecto formativo</a:t>
            </a:r>
            <a:r>
              <a:rPr lang="es-CO" sz="8800" b="1" i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sym typeface="Helvetica Neue"/>
              </a:rPr>
              <a:t/>
            </a:r>
            <a:br>
              <a:rPr lang="es-CO" sz="8800" b="1" i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sym typeface="Helvetica Neue"/>
              </a:rPr>
            </a:br>
            <a:endParaRPr lang="es-ES" i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sz="60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SISTEMA INTEGRAL WEB PARA GESTIÓN DE PROCESOS EDUCATIVOS DEL CEET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451459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7452" y="11528666"/>
            <a:ext cx="9150889" cy="221304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833937" y="2364828"/>
            <a:ext cx="14716126" cy="1404842"/>
          </a:xfrm>
        </p:spPr>
        <p:txBody>
          <a:bodyPr>
            <a:normAutofit fontScale="90000"/>
          </a:bodyPr>
          <a:lstStyle/>
          <a:p>
            <a:r>
              <a:rPr lang="es-CO" sz="9600" b="1" i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sym typeface="Helvetica Neue"/>
              </a:rPr>
              <a:t>Contenido</a:t>
            </a:r>
            <a:endParaRPr lang="es-ES" i="1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"/>
          </p:nvPr>
        </p:nvSpPr>
        <p:spPr>
          <a:xfrm>
            <a:off x="3761881" y="4572784"/>
            <a:ext cx="18026063" cy="6955881"/>
          </a:xfrm>
        </p:spPr>
        <p:txBody>
          <a:bodyPr>
            <a:normAutofit fontScale="92500"/>
          </a:bodyPr>
          <a:lstStyle/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Nombre e integrantes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Objetivo general , problema y alcance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Modelo conceptual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ES" sz="4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Construcción </a:t>
            </a:r>
            <a:r>
              <a:rPr lang="es-ES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de la base de datos usando sentencias DDL.</a:t>
            </a:r>
            <a:r>
              <a:rPr lang="es-CO" sz="4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Diccionario </a:t>
            </a: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de </a:t>
            </a:r>
            <a:r>
              <a:rPr lang="es-CO" sz="4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datos.</a:t>
            </a:r>
            <a:endParaRPr lang="es-CO" sz="4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914400" lvl="2" indent="-914400" algn="l">
              <a:buFont typeface="+mj-lt"/>
              <a:buAutoNum type="arabicPeriod"/>
            </a:pPr>
            <a:r>
              <a:rPr lang="es-ES" sz="4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Uso </a:t>
            </a:r>
            <a:r>
              <a:rPr lang="es-ES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de la base de datos revisando que hayan datos insertados y sus respectivos consultas y </a:t>
            </a:r>
            <a:r>
              <a:rPr lang="es-ES" sz="4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Joins</a:t>
            </a:r>
            <a:r>
              <a:rPr lang="es-ES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usando sentencias DML.</a:t>
            </a:r>
            <a:r>
              <a:rPr lang="es-CO" sz="4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Diagrama </a:t>
            </a: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de </a:t>
            </a:r>
            <a:r>
              <a:rPr lang="es-CO" sz="4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distribución.</a:t>
            </a:r>
            <a:endParaRPr lang="es-CO" sz="4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914400" lvl="2" indent="-914400" algn="l">
              <a:buFont typeface="+mj-lt"/>
              <a:buAutoNum type="arabicPeriod"/>
            </a:pPr>
            <a:r>
              <a:rPr lang="es-CO" sz="4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Prototipo </a:t>
            </a: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no funcional usando CSS a partir de un </a:t>
            </a:r>
            <a:r>
              <a:rPr lang="es-CO" sz="40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mockup</a:t>
            </a: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o </a:t>
            </a:r>
            <a:r>
              <a:rPr lang="es-CO" sz="40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wireframe</a:t>
            </a:r>
            <a:r>
              <a:rPr lang="es-CO" sz="4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ES" sz="4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Inventario </a:t>
            </a:r>
            <a:r>
              <a:rPr lang="es-ES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donde se va a implementar el sistema de información</a:t>
            </a:r>
            <a:r>
              <a:rPr lang="es-ES" sz="4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ES" sz="4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Uso </a:t>
            </a:r>
            <a:r>
              <a:rPr lang="es-ES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de sistemas de integración </a:t>
            </a:r>
            <a:r>
              <a:rPr lang="es-ES" sz="4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continua.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ES" sz="4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Informe </a:t>
            </a:r>
            <a:r>
              <a:rPr lang="es-ES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de costos que dependen de hardware y el </a:t>
            </a:r>
            <a:r>
              <a:rPr lang="es-ES" sz="4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software, (GANTT PROJECT).</a:t>
            </a:r>
          </a:p>
          <a:p>
            <a:pPr marL="914400" lvl="2" indent="-914400" algn="l">
              <a:buFont typeface="+mj-lt"/>
              <a:buAutoNum type="arabicPeriod"/>
            </a:pPr>
            <a:endParaRPr lang="es-ES" sz="4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914400" lvl="2" indent="-914400" algn="l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772009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8982" y="11528666"/>
            <a:ext cx="9150889" cy="221304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833937" y="3319858"/>
            <a:ext cx="14716126" cy="4768453"/>
          </a:xfrm>
        </p:spPr>
        <p:txBody>
          <a:bodyPr>
            <a:normAutofit fontScale="90000"/>
          </a:bodyPr>
          <a:lstStyle/>
          <a:p>
            <a:r>
              <a:rPr lang="es-CO" b="1" i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sym typeface="Helvetica Neue"/>
              </a:rPr>
              <a:t>Planteamiento del problema</a:t>
            </a:r>
            <a:r>
              <a:rPr lang="es-CO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sym typeface="Helvetica Neue"/>
              </a:rPr>
              <a:t/>
            </a:r>
            <a:br>
              <a:rPr lang="es-CO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sym typeface="Helvetica Neue"/>
              </a:rPr>
            </a:b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"/>
          </p:nvPr>
        </p:nvSpPr>
        <p:spPr>
          <a:xfrm>
            <a:off x="4833936" y="8088312"/>
            <a:ext cx="15156739" cy="2159274"/>
          </a:xfrm>
        </p:spPr>
        <p:txBody>
          <a:bodyPr>
            <a:normAutofit fontScale="85000" lnSpcReduction="20000"/>
          </a:bodyPr>
          <a:lstStyle/>
          <a:p>
            <a:r>
              <a:rPr lang="es-CO" sz="6000" dirty="0">
                <a:solidFill>
                  <a:srgbClr val="212121"/>
                </a:solidFill>
                <a:latin typeface="Calibri" panose="020F0502020204030204" pitchFamily="34" charset="0"/>
              </a:rPr>
              <a:t>Inexistencia de plataformas enfocadas a la gestión de la asistencia que proporcionen una orientación e interfaz intuitiva para el usuario.</a:t>
            </a:r>
            <a:endParaRPr lang="es-CO" sz="6000" dirty="0">
              <a:latin typeface="Calibri" panose="020F050202020403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51608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8982" y="11591728"/>
            <a:ext cx="9150889" cy="221304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833937" y="2350388"/>
            <a:ext cx="14716126" cy="4643438"/>
          </a:xfrm>
        </p:spPr>
        <p:txBody>
          <a:bodyPr/>
          <a:lstStyle/>
          <a:p>
            <a:r>
              <a:rPr lang="es-CO" b="1" i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sym typeface="Helvetica Neue"/>
              </a:rPr>
              <a:t>Objetivo general</a:t>
            </a:r>
            <a:r>
              <a:rPr lang="es-CO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sym typeface="Helvetica Neue"/>
              </a:rPr>
              <a:t/>
            </a:r>
            <a:br>
              <a:rPr lang="es-CO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sym typeface="Helvetica Neue"/>
              </a:rPr>
            </a:b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"/>
          </p:nvPr>
        </p:nvSpPr>
        <p:spPr>
          <a:xfrm>
            <a:off x="4833936" y="6890133"/>
            <a:ext cx="15535111" cy="3767357"/>
          </a:xfrm>
        </p:spPr>
        <p:txBody>
          <a:bodyPr>
            <a:normAutofit fontScale="85000" lnSpcReduction="10000"/>
          </a:bodyPr>
          <a:lstStyle/>
          <a:p>
            <a:r>
              <a:rPr lang="es-CO" sz="6000" dirty="0">
                <a:solidFill>
                  <a:srgbClr val="212121"/>
                </a:solidFill>
                <a:latin typeface="Calibri" panose="020F0502020204030204" pitchFamily="34" charset="0"/>
              </a:rPr>
              <a:t>Desarrollar una plataforma fácil e intuitiva para la gestión de la asistencia a las clases con el fin de que cualquier persona pueda hacer uso de esta y optimizar los tiempos de gestión de asistencia, haciendo uso de técnicas de diseño </a:t>
            </a:r>
            <a:r>
              <a:rPr lang="es-CO" sz="6000" dirty="0" err="1">
                <a:solidFill>
                  <a:srgbClr val="212121"/>
                </a:solidFill>
                <a:latin typeface="Calibri" panose="020F0502020204030204" pitchFamily="34" charset="0"/>
              </a:rPr>
              <a:t>ux</a:t>
            </a:r>
            <a:r>
              <a:rPr lang="es-CO" sz="6000" dirty="0">
                <a:solidFill>
                  <a:srgbClr val="212121"/>
                </a:solidFill>
                <a:latin typeface="Calibri" panose="020F0502020204030204" pitchFamily="34" charset="0"/>
              </a:rPr>
              <a:t> y explicaciones virtuales. </a:t>
            </a:r>
            <a:endParaRPr lang="es-CO" sz="6000" dirty="0">
              <a:latin typeface="Calibri" panose="020F050202020403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239554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8982" y="11591728"/>
            <a:ext cx="9150889" cy="221304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833937" y="2350388"/>
            <a:ext cx="14716126" cy="4643438"/>
          </a:xfrm>
        </p:spPr>
        <p:txBody>
          <a:bodyPr/>
          <a:lstStyle/>
          <a:p>
            <a:r>
              <a:rPr lang="es-CO" b="1" i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sym typeface="Helvetica Neue"/>
              </a:rPr>
              <a:t>Alcance</a:t>
            </a:r>
            <a:r>
              <a:rPr lang="es-CO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sym typeface="Helvetica Neue"/>
              </a:rPr>
              <a:t/>
            </a:r>
            <a:br>
              <a:rPr lang="es-CO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sym typeface="Helvetica Neue"/>
              </a:rPr>
            </a:b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"/>
          </p:nvPr>
        </p:nvSpPr>
        <p:spPr>
          <a:xfrm>
            <a:off x="4833936" y="6164919"/>
            <a:ext cx="15755830" cy="4701595"/>
          </a:xfrm>
        </p:spPr>
        <p:txBody>
          <a:bodyPr>
            <a:normAutofit fontScale="77500" lnSpcReduction="20000"/>
          </a:bodyPr>
          <a:lstStyle/>
          <a:p>
            <a:r>
              <a:rPr lang="es-CO" sz="6000" dirty="0">
                <a:solidFill>
                  <a:srgbClr val="212121"/>
                </a:solidFill>
                <a:latin typeface="Calibri" panose="020F0502020204030204" pitchFamily="34" charset="0"/>
              </a:rPr>
              <a:t>Este proyecto tomara en cuenta la población estudiantil del SENA, la cual directamente se refiere a aprendiz e instructor. Se pretende realizar un software que ayude, facilite y ahorre tiempo en lo que se comprende como la gestión de asistencias, el cual tomara opiniones una pequeña parte de la población y así mismo va dirigido directamente a la población ya descrita, funcionara ya sea en modo de clases presenciales o virtuales.</a:t>
            </a:r>
            <a:endParaRPr lang="es-CO" sz="6000" dirty="0">
              <a:latin typeface="Calibri" panose="020F050202020403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86384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3793" y="12296642"/>
            <a:ext cx="6236078" cy="150812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81689" y="2144110"/>
            <a:ext cx="17332380" cy="2201109"/>
          </a:xfrm>
        </p:spPr>
        <p:txBody>
          <a:bodyPr/>
          <a:lstStyle/>
          <a:p>
            <a:r>
              <a:rPr lang="es-CO" b="1" i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sym typeface="Helvetica Neue"/>
              </a:rPr>
              <a:t>DICCIONARIO DE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38037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3793" y="12296642"/>
            <a:ext cx="6236078" cy="150812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81689" y="2144110"/>
            <a:ext cx="17332380" cy="2201109"/>
          </a:xfrm>
        </p:spPr>
        <p:txBody>
          <a:bodyPr>
            <a:normAutofit/>
          </a:bodyPr>
          <a:lstStyle/>
          <a:p>
            <a:r>
              <a:rPr lang="es-ES" sz="9600" b="1" i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BD, consultas </a:t>
            </a:r>
            <a:r>
              <a:rPr lang="es-ES" sz="9600" b="1" i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y </a:t>
            </a:r>
            <a:r>
              <a:rPr lang="es-ES" sz="9600" b="1" i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Joins</a:t>
            </a:r>
            <a:r>
              <a:rPr lang="es-ES" sz="9600" b="1" i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9600" b="1" i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DML</a:t>
            </a:r>
            <a:r>
              <a:rPr lang="es-ES" sz="9600" b="1" i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.</a:t>
            </a:r>
            <a:endParaRPr lang="es-ES" b="1" i="1" dirty="0"/>
          </a:p>
        </p:txBody>
      </p:sp>
    </p:spTree>
    <p:extLst>
      <p:ext uri="{BB962C8B-B14F-4D97-AF65-F5344CB8AC3E}">
        <p14:creationId xmlns:p14="http://schemas.microsoft.com/office/powerpoint/2010/main" val="31424866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3793" y="12296642"/>
            <a:ext cx="6236078" cy="150812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045661" y="1639614"/>
            <a:ext cx="18744210" cy="3058510"/>
          </a:xfrm>
        </p:spPr>
        <p:txBody>
          <a:bodyPr>
            <a:normAutofit/>
          </a:bodyPr>
          <a:lstStyle/>
          <a:p>
            <a:r>
              <a:rPr lang="es-CO" sz="6600" b="1" i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Prototipo no </a:t>
            </a:r>
            <a:r>
              <a:rPr lang="es-CO" sz="6600" b="1" i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funcional, CSS, </a:t>
            </a:r>
            <a:r>
              <a:rPr lang="es-CO" sz="6600" b="1" i="1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mockup</a:t>
            </a:r>
            <a:r>
              <a:rPr lang="es-CO" sz="6600" b="1" i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s-CO" sz="6600" b="1" i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o </a:t>
            </a:r>
            <a:r>
              <a:rPr lang="es-CO" sz="6600" b="1" i="1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wireframe</a:t>
            </a:r>
            <a:r>
              <a:rPr lang="es-CO" sz="6600" b="1" i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</a:t>
            </a:r>
            <a:endParaRPr lang="es-ES" sz="6600" b="1" i="1" dirty="0"/>
          </a:p>
        </p:txBody>
      </p:sp>
    </p:spTree>
    <p:extLst>
      <p:ext uri="{BB962C8B-B14F-4D97-AF65-F5344CB8AC3E}">
        <p14:creationId xmlns:p14="http://schemas.microsoft.com/office/powerpoint/2010/main" val="26346215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5330</TotalTime>
  <Words>314</Words>
  <Application>Microsoft Office PowerPoint</Application>
  <PresentationFormat>Personalizado</PresentationFormat>
  <Paragraphs>36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Calibri</vt:lpstr>
      <vt:lpstr>Helvetica Neue</vt:lpstr>
      <vt:lpstr>Helvetica Neue Light</vt:lpstr>
      <vt:lpstr>Helvetica Neue Medium</vt:lpstr>
      <vt:lpstr>Black</vt:lpstr>
      <vt:lpstr>QR LEAN</vt:lpstr>
      <vt:lpstr>Proyecto formativo </vt:lpstr>
      <vt:lpstr>Contenido</vt:lpstr>
      <vt:lpstr>Planteamiento del problema </vt:lpstr>
      <vt:lpstr>Objetivo general </vt:lpstr>
      <vt:lpstr>Alcance </vt:lpstr>
      <vt:lpstr>DICCIONARIO DE DATOS</vt:lpstr>
      <vt:lpstr>BD, consultas y Joins DML.</vt:lpstr>
      <vt:lpstr>Prototipo no funcional, CSS, mockup o wireframe.</vt:lpstr>
      <vt:lpstr>Inventario, sistema de información</vt:lpstr>
      <vt:lpstr>Sistemas de integración continua</vt:lpstr>
      <vt:lpstr>Costos (Hardware – Software, GANTT PROJECT)</vt:lpstr>
      <vt:lpstr>!Eso es todo!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Alicia Mercedes Rico Atencio</dc:creator>
  <cp:lastModifiedBy>LORENA</cp:lastModifiedBy>
  <cp:revision>127</cp:revision>
  <dcterms:modified xsi:type="dcterms:W3CDTF">2021-06-09T21:48:13Z</dcterms:modified>
</cp:coreProperties>
</file>