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66" r:id="rId3"/>
    <p:sldId id="367" r:id="rId4"/>
    <p:sldId id="368" r:id="rId5"/>
    <p:sldId id="369" r:id="rId6"/>
    <p:sldId id="370" r:id="rId7"/>
    <p:sldId id="372" r:id="rId8"/>
    <p:sldId id="377" r:id="rId9"/>
    <p:sldId id="373" r:id="rId10"/>
    <p:sldId id="374" r:id="rId11"/>
    <p:sldId id="375" r:id="rId12"/>
    <p:sldId id="376" r:id="rId13"/>
    <p:sldId id="325" r:id="rId14"/>
  </p:sldIdLst>
  <p:sldSz cx="24384000" cy="1574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ENA" initials="L" lastIdx="1" clrIdx="0">
    <p:extLst>
      <p:ext uri="{19B8F6BF-5375-455C-9EA6-DF929625EA0E}">
        <p15:presenceInfo xmlns:p15="http://schemas.microsoft.com/office/powerpoint/2012/main" userId="LOR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00"/>
    <a:srgbClr val="FF6D00"/>
    <a:srgbClr val="164414"/>
    <a:srgbClr val="FF7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0" autoAdjust="0"/>
  </p:normalViewPr>
  <p:slideViewPr>
    <p:cSldViewPr snapToGrid="0" snapToObjects="1">
      <p:cViewPr varScale="1">
        <p:scale>
          <a:sx n="32" d="100"/>
          <a:sy n="32" d="100"/>
        </p:scale>
        <p:origin x="936" y="66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9T16:23:56.39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6427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387453" y="4659312"/>
            <a:ext cx="15609094" cy="8840392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sz="quarter" idx="13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5100"/>
              </a:spcBef>
              <a:defRPr sz="4200"/>
            </a:lvl1pPr>
            <a:lvl2pPr marL="857250" indent="-514350">
              <a:spcBef>
                <a:spcPts val="5100"/>
              </a:spcBef>
              <a:defRPr sz="4200"/>
            </a:lvl2pPr>
            <a:lvl3pPr marL="1200150" indent="-514350">
              <a:spcBef>
                <a:spcPts val="5100"/>
              </a:spcBef>
              <a:defRPr sz="4200"/>
            </a:lvl3pPr>
            <a:lvl4pPr marL="1543050" indent="-514350">
              <a:spcBef>
                <a:spcPts val="5100"/>
              </a:spcBef>
              <a:defRPr sz="4200"/>
            </a:lvl4pPr>
            <a:lvl5pPr marL="1885950" indent="-514350">
              <a:spcBef>
                <a:spcPts val="5100"/>
              </a:spcBef>
              <a:defRPr sz="4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>
            <a:spLocks noGrp="1"/>
          </p:cNvSpPr>
          <p:nvPr>
            <p:ph type="body" sz="quarter" idx="13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</a:lstStyle>
          <a:p>
            <a:r>
              <a:t>– Juan Pérez</a:t>
            </a:r>
          </a:p>
        </p:txBody>
      </p:sp>
      <p:sp>
        <p:nvSpPr>
          <p:cNvPr id="94" name="“Escribe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“Escribe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ransition spd="med"/>
  <p:txStyles>
    <p:titleStyle>
      <a:lvl1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Inventario/inventario.xls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ithub.com/qrlean/qrlea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Informe_de_costos/Presupuesto.xlsx" TargetMode="External"/><Relationship Id="rId4" Type="http://schemas.openxmlformats.org/officeDocument/2006/relationships/hyperlink" Target="Informe_de_costos/Diagrama_de_gantt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Sentencias_DDL/Qrlean.sq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Sentencias_DML/Qrlean.sq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300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00627" y="493142"/>
            <a:ext cx="14716126" cy="4643438"/>
          </a:xfrm>
        </p:spPr>
        <p:txBody>
          <a:bodyPr/>
          <a:lstStyle/>
          <a:p>
            <a:r>
              <a:rPr lang="es-ES" b="1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QR LEAN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"/>
          </p:nvPr>
        </p:nvSpPr>
        <p:spPr>
          <a:xfrm>
            <a:off x="4833935" y="6981791"/>
            <a:ext cx="16449511" cy="547003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ADSI 2021</a:t>
            </a:r>
          </a:p>
          <a:p>
            <a:pPr algn="l"/>
            <a:endParaRPr lang="es-E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s-E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Camilo García</a:t>
            </a:r>
          </a:p>
          <a:p>
            <a:pPr algn="l"/>
            <a:r>
              <a:rPr lang="es-E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Andrés Gutiérrez</a:t>
            </a:r>
          </a:p>
          <a:p>
            <a:pPr algn="l"/>
            <a:r>
              <a:rPr lang="es-E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Juan Salazar</a:t>
            </a:r>
          </a:p>
          <a:p>
            <a:pPr algn="l"/>
            <a:r>
              <a:rPr lang="es-E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Jhon</a:t>
            </a:r>
            <a:r>
              <a:rPr lang="es-E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Rodríguez</a:t>
            </a:r>
          </a:p>
          <a:p>
            <a:pPr algn="l"/>
            <a:endParaRPr lang="es-E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s-E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Graciela Arias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110" y="6981791"/>
            <a:ext cx="9150889" cy="22130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82599" y="1828799"/>
            <a:ext cx="18807272" cy="2201109"/>
          </a:xfrm>
        </p:spPr>
        <p:txBody>
          <a:bodyPr>
            <a:normAutofit fontScale="90000"/>
          </a:bodyPr>
          <a:lstStyle/>
          <a:p>
            <a:r>
              <a:rPr lang="es-ES" sz="9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Inventario, sistema de información</a:t>
            </a:r>
            <a:endParaRPr lang="es-ES" b="1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10C939-3F4F-4070-975D-40BC4F3D25C7}"/>
              </a:ext>
            </a:extLst>
          </p:cNvPr>
          <p:cNvSpPr txBox="1"/>
          <p:nvPr/>
        </p:nvSpPr>
        <p:spPr>
          <a:xfrm>
            <a:off x="10760519" y="7524866"/>
            <a:ext cx="286296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Abrir </a:t>
            </a:r>
            <a:r>
              <a:rPr kumimoji="0" lang="es-CO" sz="36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archivo.</a:t>
            </a:r>
            <a:endParaRPr kumimoji="0" lang="es-CO" sz="3600" b="0" i="1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798478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460179" y="2929353"/>
            <a:ext cx="15463641" cy="2201109"/>
          </a:xfrm>
        </p:spPr>
        <p:txBody>
          <a:bodyPr>
            <a:normAutofit fontScale="90000"/>
          </a:bodyPr>
          <a:lstStyle/>
          <a:p>
            <a:r>
              <a:rPr lang="es-ES" sz="9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Sistemas de integración continua y repositorio</a:t>
            </a:r>
            <a:endParaRPr lang="es-ES" b="1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1C8C0DB-2268-4350-9E01-43AD87BF9F88}"/>
              </a:ext>
            </a:extLst>
          </p:cNvPr>
          <p:cNvSpPr txBox="1"/>
          <p:nvPr/>
        </p:nvSpPr>
        <p:spPr>
          <a:xfrm>
            <a:off x="10760519" y="7524866"/>
            <a:ext cx="286296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Abrir </a:t>
            </a:r>
            <a:r>
              <a:rPr kumimoji="0" lang="es-CO" sz="36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archivo.</a:t>
            </a:r>
            <a:endParaRPr kumimoji="0" lang="es-CO" sz="3600" b="0" i="1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89040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58732" y="2427888"/>
            <a:ext cx="17866535" cy="2201109"/>
          </a:xfrm>
        </p:spPr>
        <p:txBody>
          <a:bodyPr>
            <a:noAutofit/>
          </a:bodyPr>
          <a:lstStyle/>
          <a:p>
            <a:r>
              <a:rPr lang="es-ES" sz="72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Inventario - costos (Hardware – Software, GANTT PROJECT)</a:t>
            </a:r>
            <a:endParaRPr lang="es-ES" sz="7200" b="1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D2574B-1DFF-4BD1-A90E-434C63F1662C}"/>
              </a:ext>
            </a:extLst>
          </p:cNvPr>
          <p:cNvSpPr txBox="1"/>
          <p:nvPr/>
        </p:nvSpPr>
        <p:spPr>
          <a:xfrm>
            <a:off x="6828599" y="7393718"/>
            <a:ext cx="286296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Abrir </a:t>
            </a:r>
            <a:r>
              <a:rPr kumimoji="0" lang="es-CO" sz="36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archivo.</a:t>
            </a:r>
            <a:endParaRPr kumimoji="0" lang="es-CO" sz="3600" b="0" i="1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AEC4690-0D75-4339-82D9-4EC351FFD102}"/>
              </a:ext>
            </a:extLst>
          </p:cNvPr>
          <p:cNvSpPr txBox="1"/>
          <p:nvPr/>
        </p:nvSpPr>
        <p:spPr>
          <a:xfrm>
            <a:off x="14936281" y="7363238"/>
            <a:ext cx="286296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Abrir </a:t>
            </a:r>
            <a:r>
              <a:rPr kumimoji="0" lang="es-CO" sz="36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archivo.</a:t>
            </a:r>
            <a:endParaRPr kumimoji="0" lang="es-CO" sz="3600" b="0" i="1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668838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!Eso es todo!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s-ES" b="1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Gracias por su atención.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461" y="11081404"/>
            <a:ext cx="11506777" cy="279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701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452" y="11497135"/>
            <a:ext cx="9150889" cy="221304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Proyecto formativo</a:t>
            </a:r>
            <a:br>
              <a:rPr lang="es-CO" sz="8800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</a:br>
            <a:endParaRPr lang="es-ES" i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sz="6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SISTEMA INTEGRAL WEB PARA GESTIÓN DE PROCESOS EDUCATIVOS DEL CEET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451459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452" y="11528666"/>
            <a:ext cx="9150889" cy="221304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833937" y="2364828"/>
            <a:ext cx="14716126" cy="1404842"/>
          </a:xfrm>
        </p:spPr>
        <p:txBody>
          <a:bodyPr>
            <a:normAutofit fontScale="90000"/>
          </a:bodyPr>
          <a:lstStyle/>
          <a:p>
            <a:r>
              <a:rPr lang="es-CO" sz="9600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  <a:t>Contenido</a:t>
            </a:r>
            <a:endParaRPr lang="es-ES" i="1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"/>
          </p:nvPr>
        </p:nvSpPr>
        <p:spPr>
          <a:xfrm>
            <a:off x="3761881" y="4572784"/>
            <a:ext cx="18026063" cy="6955881"/>
          </a:xfrm>
        </p:spPr>
        <p:txBody>
          <a:bodyPr>
            <a:normAutofit lnSpcReduction="10000"/>
          </a:bodyPr>
          <a:lstStyle/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Nombre e integrantes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Objetivo general , problema y alcance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Construcción de la base de datos usando sentencias DDL.</a:t>
            </a: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Diccionario de datos.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Uso de la base de datos revisando que hayan datos insertados y sus respectivos consultas y </a:t>
            </a:r>
            <a:r>
              <a:rPr lang="es-ES" sz="4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Joins</a:t>
            </a: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usando sentencias DML.</a:t>
            </a: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Diagrama de distribución.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Prototipo no funcional usando CSS a partir de un </a:t>
            </a:r>
            <a:r>
              <a:rPr lang="es-CO" sz="4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mockup</a:t>
            </a: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o </a:t>
            </a:r>
            <a:r>
              <a:rPr lang="es-CO" sz="4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wireframe</a:t>
            </a: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Inventario donde se va a implementar el sistema de información.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Uso de sistemas de integración continua.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Informe de costos que dependen de hardware y el software, (GANTT PROJECT).</a:t>
            </a:r>
          </a:p>
          <a:p>
            <a:pPr marL="914400" lvl="2" indent="-914400" algn="l">
              <a:buFont typeface="+mj-lt"/>
              <a:buAutoNum type="arabicPeriod"/>
            </a:pPr>
            <a:endParaRPr lang="es-ES" sz="4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914400" lvl="2" indent="-914400" algn="l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77200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982" y="11528666"/>
            <a:ext cx="9150889" cy="221304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33937" y="3319858"/>
            <a:ext cx="14716126" cy="4768453"/>
          </a:xfrm>
        </p:spPr>
        <p:txBody>
          <a:bodyPr>
            <a:normAutofit fontScale="90000"/>
          </a:bodyPr>
          <a:lstStyle/>
          <a:p>
            <a:r>
              <a:rPr lang="es-CO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  <a:t>Planteamiento del problema</a:t>
            </a:r>
            <a:b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</a:b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"/>
          </p:nvPr>
        </p:nvSpPr>
        <p:spPr>
          <a:xfrm>
            <a:off x="4833936" y="8088312"/>
            <a:ext cx="15156739" cy="2159274"/>
          </a:xfrm>
        </p:spPr>
        <p:txBody>
          <a:bodyPr>
            <a:normAutofit fontScale="85000" lnSpcReduction="20000"/>
          </a:bodyPr>
          <a:lstStyle/>
          <a:p>
            <a:r>
              <a:rPr lang="es-CO" sz="6000" dirty="0">
                <a:solidFill>
                  <a:srgbClr val="212121"/>
                </a:solidFill>
                <a:latin typeface="Calibri" panose="020F0502020204030204" pitchFamily="34" charset="0"/>
              </a:rPr>
              <a:t>Inexistencia de plataformas enfocadas a la gestión de la asistencia que proporcionen una orientación e interfaz intuitiva para el usuario.</a:t>
            </a:r>
            <a:endParaRPr lang="es-CO" sz="6000" dirty="0">
              <a:latin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51608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982" y="11591728"/>
            <a:ext cx="9150889" cy="221304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33937" y="2350388"/>
            <a:ext cx="14716126" cy="4643438"/>
          </a:xfrm>
        </p:spPr>
        <p:txBody>
          <a:bodyPr/>
          <a:lstStyle/>
          <a:p>
            <a:r>
              <a:rPr lang="es-CO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  <a:t>Objetivo general</a:t>
            </a:r>
            <a:b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</a:b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"/>
          </p:nvPr>
        </p:nvSpPr>
        <p:spPr>
          <a:xfrm>
            <a:off x="4833936" y="6890133"/>
            <a:ext cx="15535111" cy="3767357"/>
          </a:xfrm>
        </p:spPr>
        <p:txBody>
          <a:bodyPr>
            <a:normAutofit fontScale="85000" lnSpcReduction="10000"/>
          </a:bodyPr>
          <a:lstStyle/>
          <a:p>
            <a:r>
              <a:rPr lang="es-CO" sz="6000" dirty="0">
                <a:solidFill>
                  <a:srgbClr val="212121"/>
                </a:solidFill>
                <a:latin typeface="Calibri" panose="020F0502020204030204" pitchFamily="34" charset="0"/>
              </a:rPr>
              <a:t>Desarrollar una plataforma fácil e intuitiva para la gestión de la asistencia a las clases con el fin de que cualquier persona pueda hacer uso de esta y optimizar los tiempos de gestión de asistencia, haciendo uso de técnicas de diseño </a:t>
            </a:r>
            <a:r>
              <a:rPr lang="es-CO" sz="6000" dirty="0" err="1">
                <a:solidFill>
                  <a:srgbClr val="212121"/>
                </a:solidFill>
                <a:latin typeface="Calibri" panose="020F0502020204030204" pitchFamily="34" charset="0"/>
              </a:rPr>
              <a:t>ux</a:t>
            </a:r>
            <a:r>
              <a:rPr lang="es-CO" sz="6000" dirty="0">
                <a:solidFill>
                  <a:srgbClr val="212121"/>
                </a:solidFill>
                <a:latin typeface="Calibri" panose="020F0502020204030204" pitchFamily="34" charset="0"/>
              </a:rPr>
              <a:t> y explicaciones virtuales. </a:t>
            </a:r>
            <a:endParaRPr lang="es-CO" sz="6000" dirty="0">
              <a:latin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23955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982" y="11591728"/>
            <a:ext cx="9150889" cy="221304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33937" y="2350388"/>
            <a:ext cx="14716126" cy="4643438"/>
          </a:xfrm>
        </p:spPr>
        <p:txBody>
          <a:bodyPr/>
          <a:lstStyle/>
          <a:p>
            <a:r>
              <a:rPr lang="es-CO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  <a:t>Alcance</a:t>
            </a:r>
            <a:b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</a:b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"/>
          </p:nvPr>
        </p:nvSpPr>
        <p:spPr>
          <a:xfrm>
            <a:off x="4833936" y="6164919"/>
            <a:ext cx="15755830" cy="4701595"/>
          </a:xfrm>
        </p:spPr>
        <p:txBody>
          <a:bodyPr>
            <a:normAutofit fontScale="77500" lnSpcReduction="20000"/>
          </a:bodyPr>
          <a:lstStyle/>
          <a:p>
            <a:r>
              <a:rPr lang="es-CO" sz="6000" dirty="0">
                <a:solidFill>
                  <a:srgbClr val="212121"/>
                </a:solidFill>
                <a:latin typeface="Calibri" panose="020F0502020204030204" pitchFamily="34" charset="0"/>
              </a:rPr>
              <a:t>Este proyecto tomara en cuenta la población estudiantil del SENA, la cual directamente se refiere a aprendiz e instructor. Se pretende realizar un software que ayude, facilite y ahorre tiempo en lo que se comprende como la gestión de asistencias, el cual tomara opiniones una pequeña parte de la población y así mismo va dirigido directamente a la población ya descrita, funcionara ya sea en modo de clases presenciales o virtuales.</a:t>
            </a:r>
            <a:endParaRPr lang="es-CO" sz="6000" dirty="0">
              <a:latin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86384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81689" y="2144110"/>
            <a:ext cx="17332380" cy="2201109"/>
          </a:xfrm>
        </p:spPr>
        <p:txBody>
          <a:bodyPr>
            <a:normAutofit/>
          </a:bodyPr>
          <a:lstStyle/>
          <a:p>
            <a:r>
              <a:rPr lang="es-ES" sz="9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Consultas DDL.</a:t>
            </a:r>
            <a:endParaRPr lang="es-ES" b="1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A2827B-5A50-41AC-91DD-82EDA05810BB}"/>
              </a:ext>
            </a:extLst>
          </p:cNvPr>
          <p:cNvSpPr txBox="1"/>
          <p:nvPr/>
        </p:nvSpPr>
        <p:spPr>
          <a:xfrm>
            <a:off x="10760519" y="7622663"/>
            <a:ext cx="286296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Abrir </a:t>
            </a:r>
            <a:r>
              <a:rPr kumimoji="0" lang="es-CO" sz="36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archivo.</a:t>
            </a:r>
            <a:endParaRPr kumimoji="0" lang="es-CO" sz="3600" b="0" i="1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24866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81689" y="2144110"/>
            <a:ext cx="17332380" cy="2201109"/>
          </a:xfrm>
        </p:spPr>
        <p:txBody>
          <a:bodyPr>
            <a:normAutofit/>
          </a:bodyPr>
          <a:lstStyle/>
          <a:p>
            <a:r>
              <a:rPr lang="es-ES" sz="9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Consultas DML.</a:t>
            </a:r>
            <a:endParaRPr lang="es-ES" b="1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A2827B-5A50-41AC-91DD-82EDA05810BB}"/>
              </a:ext>
            </a:extLst>
          </p:cNvPr>
          <p:cNvSpPr txBox="1"/>
          <p:nvPr/>
        </p:nvSpPr>
        <p:spPr>
          <a:xfrm>
            <a:off x="10760519" y="7524866"/>
            <a:ext cx="286296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Abrir </a:t>
            </a:r>
            <a:r>
              <a:rPr kumimoji="0" lang="es-CO" sz="36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archivo.</a:t>
            </a:r>
            <a:endParaRPr kumimoji="0" lang="es-CO" sz="3600" b="0" i="1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590624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045661" y="1639614"/>
            <a:ext cx="18744210" cy="3058510"/>
          </a:xfrm>
        </p:spPr>
        <p:txBody>
          <a:bodyPr>
            <a:normAutofit/>
          </a:bodyPr>
          <a:lstStyle/>
          <a:p>
            <a:r>
              <a:rPr lang="es-CO" sz="6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Prototipo no funcional, CSS, </a:t>
            </a:r>
            <a:r>
              <a:rPr lang="es-CO" sz="6600" b="1" i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mockup</a:t>
            </a:r>
            <a:r>
              <a:rPr lang="es-CO" sz="6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o </a:t>
            </a:r>
            <a:r>
              <a:rPr lang="es-CO" sz="6600" b="1" i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wireframe</a:t>
            </a:r>
            <a:r>
              <a:rPr lang="es-CO" sz="6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  <a:endParaRPr lang="es-ES" sz="6600" b="1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33BD89-A985-4D04-837E-95C05D6E0ACF}"/>
              </a:ext>
            </a:extLst>
          </p:cNvPr>
          <p:cNvSpPr txBox="1"/>
          <p:nvPr/>
        </p:nvSpPr>
        <p:spPr>
          <a:xfrm>
            <a:off x="10760519" y="7524866"/>
            <a:ext cx="286296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Abrir </a:t>
            </a:r>
            <a:r>
              <a:rPr kumimoji="0" lang="es-CO" sz="36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archivo.</a:t>
            </a:r>
            <a:endParaRPr kumimoji="0" lang="es-CO" sz="3600" b="0" i="1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346215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5374</TotalTime>
  <Words>345</Words>
  <Application>Microsoft Office PowerPoint</Application>
  <PresentationFormat>Personalizado</PresentationFormat>
  <Paragraphs>41</Paragraphs>
  <Slides>13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Calibri</vt:lpstr>
      <vt:lpstr>Helvetica Neue</vt:lpstr>
      <vt:lpstr>Helvetica Neue Light</vt:lpstr>
      <vt:lpstr>Helvetica Neue Medium</vt:lpstr>
      <vt:lpstr>Black</vt:lpstr>
      <vt:lpstr>QR LEAN</vt:lpstr>
      <vt:lpstr>Proyecto formativo </vt:lpstr>
      <vt:lpstr>Contenido</vt:lpstr>
      <vt:lpstr>Planteamiento del problema </vt:lpstr>
      <vt:lpstr>Objetivo general </vt:lpstr>
      <vt:lpstr>Alcance </vt:lpstr>
      <vt:lpstr>Consultas DDL.</vt:lpstr>
      <vt:lpstr>Consultas DML.</vt:lpstr>
      <vt:lpstr>Prototipo no funcional, CSS, mockup o wireframe.</vt:lpstr>
      <vt:lpstr>Inventario, sistema de información</vt:lpstr>
      <vt:lpstr>Sistemas de integración continua y repositorio</vt:lpstr>
      <vt:lpstr>Inventario - costos (Hardware – Software, GANTT PROJECT)</vt:lpstr>
      <vt:lpstr>!Eso es todo!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Mercedes Rico Atencio</dc:creator>
  <cp:lastModifiedBy>F</cp:lastModifiedBy>
  <cp:revision>132</cp:revision>
  <dcterms:modified xsi:type="dcterms:W3CDTF">2021-06-10T15:39:41Z</dcterms:modified>
</cp:coreProperties>
</file>