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80" r:id="rId16"/>
    <p:sldId id="379" r:id="rId17"/>
    <p:sldId id="340" r:id="rId18"/>
    <p:sldId id="365" r:id="rId19"/>
    <p:sldId id="325" r:id="rId20"/>
    <p:sldId id="308" r:id="rId21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Garcia" initials="CG" lastIdx="2" clrIdx="0">
    <p:extLst>
      <p:ext uri="{19B8F6BF-5375-455C-9EA6-DF929625EA0E}">
        <p15:presenceInfo xmlns:p15="http://schemas.microsoft.com/office/powerpoint/2012/main" userId="Camilo Gar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37"/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3:24:41.52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lases/Diagrama%20de%20Clases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despliegue/Diagrama%20de%20Despliegue.jp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%20-%20Presupuesto/Diagrama_de_gant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Diagrama%20de%20gantt%20-%20Presupuesto/Diagrama_de_gantt.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gantt%20-%20Presupuesto/Presupuesto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rlean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1.Planteamiento/Casos%20de%20uso/Diagrama%20de%20Casos%20de%20Uso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1.Planteamiento/Casos%20de%20uso/Casos%20de%20uso%20extendidos.pdf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rlean/qrle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1.Planteamiento/Ieee830/QRLEAN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odelo%20entidad%20relacion/Modelo_conceptual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odelo%20entidad%20relacion/qrlea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/Diccionario_dato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60BFD5-6285-4954-97C5-0B8E8906BC5D}"/>
              </a:ext>
            </a:extLst>
          </p:cNvPr>
          <p:cNvSpPr txBox="1"/>
          <p:nvPr/>
        </p:nvSpPr>
        <p:spPr>
          <a:xfrm>
            <a:off x="8927485" y="1698593"/>
            <a:ext cx="6529030" cy="269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16600" b="1" i="0" u="none" strike="noStrike" cap="none" spc="0" normalizeH="0" baseline="0" dirty="0">
                <a:ln>
                  <a:noFill/>
                </a:ln>
                <a:solidFill>
                  <a:srgbClr val="1F2937"/>
                </a:solidFill>
                <a:effectLst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Helvetica Neue"/>
              </a:rPr>
              <a:t>QrLean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C6F015-E2EE-4D90-B75C-026F101945B9}"/>
              </a:ext>
            </a:extLst>
          </p:cNvPr>
          <p:cNvSpPr txBox="1"/>
          <p:nvPr/>
        </p:nvSpPr>
        <p:spPr>
          <a:xfrm>
            <a:off x="2305154" y="5604487"/>
            <a:ext cx="10385855" cy="5930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8000" dirty="0">
                <a:solidFill>
                  <a:srgbClr val="1F2937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Camilo Garcia López  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Brayan Andrés Gutiérrez Tobar </a:t>
            </a:r>
          </a:p>
          <a:p>
            <a:pPr algn="just"/>
            <a:r>
              <a:rPr lang="es-CO" sz="5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Jhon</a:t>
            </a:r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Sebastián Rodríguez Cuburuco</a:t>
            </a:r>
          </a:p>
          <a:p>
            <a:pPr algn="just"/>
            <a:r>
              <a:rPr lang="es-CO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Juan Sebastián Salazar Pirajan</a:t>
            </a: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O" sz="8000" dirty="0">
              <a:solidFill>
                <a:srgbClr val="1F2937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E52711-9DB0-4B6B-A6BE-AAD62DAC1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43119" r="11620" b="39993"/>
          <a:stretch/>
        </p:blipFill>
        <p:spPr>
          <a:xfrm>
            <a:off x="13312139" y="6769109"/>
            <a:ext cx="9151621" cy="22097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clases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51835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DBA4B-62B7-4ACA-BC96-1759991A7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40" y="4167912"/>
            <a:ext cx="8813298" cy="86897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37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4024313" y="1791798"/>
            <a:ext cx="17434560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distribución - despliegue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489306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783630-41F6-4F96-84B2-1AE677E77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7" y="5496383"/>
            <a:ext cx="8626793" cy="65612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0C5920-B79A-4254-B284-4BA98F7834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79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Diagrama de </a:t>
            </a:r>
            <a:r>
              <a:rPr kumimoji="0" lang="es-CO" sz="96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gantt</a:t>
            </a:r>
            <a:endParaRPr kumimoji="0" lang="es-CO" sz="96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51835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E6751D-5066-41B0-843F-4FC65C40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84" y="4480560"/>
            <a:ext cx="9206473" cy="80840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8A0E2A-6F41-420F-A951-2952DDE66FB8}"/>
              </a:ext>
            </a:extLst>
          </p:cNvPr>
          <p:cNvSpPr txBox="1"/>
          <p:nvPr/>
        </p:nvSpPr>
        <p:spPr>
          <a:xfrm>
            <a:off x="15183540" y="9169540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41355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Presupuesto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7873999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06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Prototipos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0375798" y="7873999"/>
            <a:ext cx="363240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67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Casos de uso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6196542" y="7524865"/>
            <a:ext cx="540211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CF86E5-D85D-426F-88AB-59F42B4543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26" y="7184393"/>
            <a:ext cx="13673454" cy="2548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3DA3FA8-B998-475E-AB4D-207D018A8B23}"/>
              </a:ext>
            </a:extLst>
          </p:cNvPr>
          <p:cNvSpPr txBox="1"/>
          <p:nvPr/>
        </p:nvSpPr>
        <p:spPr>
          <a:xfrm>
            <a:off x="16196542" y="9104885"/>
            <a:ext cx="540211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4722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Control de versiones</a:t>
            </a:r>
            <a:endParaRPr kumimoji="0" lang="es-CO" sz="96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7340478" y="7774157"/>
            <a:ext cx="363240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A0FC4-C1CD-40CD-A675-94CCD7A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6DC010-735A-434E-844B-CBA325409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0" y="4897474"/>
            <a:ext cx="12588240" cy="71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8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2020</a:t>
            </a:r>
          </a:p>
        </p:txBody>
      </p:sp>
    </p:spTree>
    <p:extLst>
      <p:ext uri="{BB962C8B-B14F-4D97-AF65-F5344CB8AC3E}">
        <p14:creationId xmlns:p14="http://schemas.microsoft.com/office/powerpoint/2010/main" val="215300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30" y="12106142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2020</a:t>
            </a:r>
          </a:p>
        </p:txBody>
      </p:sp>
    </p:spTree>
    <p:extLst>
      <p:ext uri="{BB962C8B-B14F-4D97-AF65-F5344CB8AC3E}">
        <p14:creationId xmlns:p14="http://schemas.microsoft.com/office/powerpoint/2010/main" val="20971449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395C0F-2E39-4C1A-8F32-E31FF0DDB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8869680" y="10589152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0F56EE-7D32-41A7-AA3B-433C2E0FAB2E}"/>
              </a:ext>
            </a:extLst>
          </p:cNvPr>
          <p:cNvSpPr txBox="1"/>
          <p:nvPr/>
        </p:nvSpPr>
        <p:spPr>
          <a:xfrm>
            <a:off x="3108960" y="7186312"/>
            <a:ext cx="18166080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80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0A36C0-2D36-4A57-8F31-2256EA1C80A2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9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endParaRPr kumimoji="0" lang="es-CO" sz="8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DB5F6-42D2-4A37-907B-B5EB9A5F9044}"/>
              </a:ext>
            </a:extLst>
          </p:cNvPr>
          <p:cNvSpPr txBox="1"/>
          <p:nvPr/>
        </p:nvSpPr>
        <p:spPr>
          <a:xfrm>
            <a:off x="7131313" y="7063201"/>
            <a:ext cx="10121373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s-CO" sz="4800" b="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  <a:endParaRPr lang="es-CO" sz="4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3B65-E650-436E-90B3-2C008EBA7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57AB8E-1508-4AB2-99CA-062024E4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32949E-7C62-46E1-8488-C88AA21A7E97}"/>
              </a:ext>
            </a:extLst>
          </p:cNvPr>
          <p:cNvSpPr txBox="1"/>
          <p:nvPr/>
        </p:nvSpPr>
        <p:spPr>
          <a:xfrm>
            <a:off x="2255520" y="2475790"/>
            <a:ext cx="1987296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2353F5-AB22-4F7C-AB32-5C146727228A}"/>
              </a:ext>
            </a:extLst>
          </p:cNvPr>
          <p:cNvSpPr txBox="1"/>
          <p:nvPr/>
        </p:nvSpPr>
        <p:spPr>
          <a:xfrm>
            <a:off x="3961896" y="4459371"/>
            <a:ext cx="13960847" cy="8146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Proyecto formativo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y problema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Documento IEEE830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conceptual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entidad relación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de datos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clases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Gantt y presupuesto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Casos de uso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7CAE60-BC66-4F13-AE67-635CB48A1759}"/>
              </a:ext>
            </a:extLst>
          </p:cNvPr>
          <p:cNvSpPr/>
          <p:nvPr/>
        </p:nvSpPr>
        <p:spPr>
          <a:xfrm>
            <a:off x="5349240" y="6812171"/>
            <a:ext cx="13685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5400" dirty="0">
              <a:latin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A06F7-EB72-496C-82F9-B96CB0668BEC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Planteamiento del problema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60A92-762A-44F9-B53B-47CC8951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4F5A4A4-3778-42B0-9880-CD7D26B83A13}"/>
              </a:ext>
            </a:extLst>
          </p:cNvPr>
          <p:cNvSpPr/>
          <p:nvPr/>
        </p:nvSpPr>
        <p:spPr>
          <a:xfrm>
            <a:off x="5349240" y="6322797"/>
            <a:ext cx="13685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5400" b="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5400" b="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5400" dirty="0">
              <a:latin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0D116D-4829-46A5-B389-0E74C0C48284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Objetivo general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37D0E-F2DE-4964-A3B3-DF33A2E7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CFAD63C-8F27-47D5-882B-4965390D826B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Documento IEEE830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BDB935-B106-48B7-84BA-E448917F0723}"/>
              </a:ext>
            </a:extLst>
          </p:cNvPr>
          <p:cNvSpPr txBox="1"/>
          <p:nvPr/>
        </p:nvSpPr>
        <p:spPr>
          <a:xfrm>
            <a:off x="9490940" y="7524866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0B7F04-7408-4B6C-8DCE-A113E4ED62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69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Modelo conceptual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BE2CEF-BCD6-48EE-B74C-448CC695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11" y="4515617"/>
            <a:ext cx="10844777" cy="67167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11708473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E46A9F-62A2-45D0-9E81-97510BC3B2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5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Modelo entidad relación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13850371" y="7730960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3BF3C8-A87D-4F75-AC0A-1B795ABF1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35832"/>
            <a:ext cx="6723631" cy="87867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609BF2-C073-4C10-B9E8-8BF807229F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1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132D1F-2B09-4536-8066-2A4F375B9D21}"/>
              </a:ext>
            </a:extLst>
          </p:cNvPr>
          <p:cNvSpPr txBox="1"/>
          <p:nvPr/>
        </p:nvSpPr>
        <p:spPr>
          <a:xfrm>
            <a:off x="2255520" y="2414235"/>
            <a:ext cx="1987296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9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Diccionario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693C3-94C8-4AFE-AC3D-15002080B156}"/>
              </a:ext>
            </a:extLst>
          </p:cNvPr>
          <p:cNvSpPr txBox="1"/>
          <p:nvPr/>
        </p:nvSpPr>
        <p:spPr>
          <a:xfrm>
            <a:off x="9490940" y="7175733"/>
            <a:ext cx="540212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i="0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para abrir archivo.</a:t>
            </a:r>
            <a:endParaRPr kumimoji="0" lang="es-CO" sz="3600" i="0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C30589-D84F-43B0-861B-615AC36DE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43512" r="11589" b="39825"/>
          <a:stretch/>
        </p:blipFill>
        <p:spPr>
          <a:xfrm>
            <a:off x="15727680" y="12210749"/>
            <a:ext cx="6858000" cy="1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3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243</Words>
  <Application>Microsoft Office PowerPoint</Application>
  <PresentationFormat>Personalizado</PresentationFormat>
  <Paragraphs>54</Paragraphs>
  <Slides>20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 Black</vt:lpstr>
      <vt:lpstr>Calibri</vt:lpstr>
      <vt:lpstr>Helvetica Neue</vt:lpstr>
      <vt:lpstr>Helvetica Neue Light</vt:lpstr>
      <vt:lpstr>Helvetica Neue Medium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Camilo Garcia</cp:lastModifiedBy>
  <cp:revision>128</cp:revision>
  <dcterms:modified xsi:type="dcterms:W3CDTF">2021-02-16T19:13:01Z</dcterms:modified>
</cp:coreProperties>
</file>