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66" r:id="rId3"/>
    <p:sldId id="367" r:id="rId4"/>
    <p:sldId id="368" r:id="rId5"/>
    <p:sldId id="369" r:id="rId6"/>
    <p:sldId id="370" r:id="rId7"/>
    <p:sldId id="372" r:id="rId8"/>
    <p:sldId id="377" r:id="rId9"/>
    <p:sldId id="373" r:id="rId10"/>
    <p:sldId id="374" r:id="rId11"/>
    <p:sldId id="375" r:id="rId12"/>
    <p:sldId id="376" r:id="rId13"/>
    <p:sldId id="325" r:id="rId14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A" initials="L" lastIdx="1" clrIdx="0">
    <p:extLst>
      <p:ext uri="{19B8F6BF-5375-455C-9EA6-DF929625EA0E}">
        <p15:presenceInfo xmlns:p15="http://schemas.microsoft.com/office/powerpoint/2012/main" userId="LO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0" autoAdjust="0"/>
  </p:normalViewPr>
  <p:slideViewPr>
    <p:cSldViewPr snapToGrid="0" snapToObjects="1">
      <p:cViewPr varScale="1">
        <p:scale>
          <a:sx n="32" d="100"/>
          <a:sy n="32" d="100"/>
        </p:scale>
        <p:origin x="936" y="66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9T16:23:56.39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Inventario/inventario.xl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qrlean/qrlea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Informe_de_costos/Presupuesto.xlsx" TargetMode="External"/><Relationship Id="rId4" Type="http://schemas.openxmlformats.org/officeDocument/2006/relationships/hyperlink" Target="Informe_de_costos/Diagrama_de_gantt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Sentencias_DDL/Qrlean.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Sentencias_DML/Qrlean.sq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qrlean.vercel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0627" y="493142"/>
            <a:ext cx="14716126" cy="4643438"/>
          </a:xfrm>
        </p:spPr>
        <p:txBody>
          <a:bodyPr/>
          <a:lstStyle/>
          <a:p>
            <a:r>
              <a:rPr lang="es-ES" b="1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QR LEAN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"/>
          </p:nvPr>
        </p:nvSpPr>
        <p:spPr>
          <a:xfrm>
            <a:off x="4833935" y="6981791"/>
            <a:ext cx="16449511" cy="54700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ADSI 2021</a:t>
            </a:r>
          </a:p>
          <a:p>
            <a:pPr algn="l"/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Camilo García</a:t>
            </a: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Andrés Gutiérrez</a:t>
            </a: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Juan Salazar</a:t>
            </a:r>
          </a:p>
          <a:p>
            <a:pPr algn="l"/>
            <a:r>
              <a:rPr lang="es-E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Jhon</a:t>
            </a:r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Rodríguez</a:t>
            </a:r>
          </a:p>
          <a:p>
            <a:pPr algn="l"/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Graciela Arias – María Pilar Bonilla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110" y="6981791"/>
            <a:ext cx="9150889" cy="22130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88364" y="2316479"/>
            <a:ext cx="18807272" cy="2201109"/>
          </a:xfrm>
        </p:spPr>
        <p:txBody>
          <a:bodyPr>
            <a:normAutofit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10C939-3F4F-4070-975D-40BC4F3D25C7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98478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460179" y="2929353"/>
            <a:ext cx="15463641" cy="2201109"/>
          </a:xfrm>
        </p:spPr>
        <p:txBody>
          <a:bodyPr>
            <a:normAutofit fontScale="90000"/>
          </a:bodyPr>
          <a:lstStyle/>
          <a:p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Sistemas de integración continua y repositorio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C8C0DB-2268-4350-9E01-43AD87BF9F88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89040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58732" y="2427888"/>
            <a:ext cx="17866535" cy="2201109"/>
          </a:xfrm>
        </p:spPr>
        <p:txBody>
          <a:bodyPr>
            <a:noAutofit/>
          </a:bodyPr>
          <a:lstStyle/>
          <a:p>
            <a:r>
              <a:rPr lang="es-ES" sz="72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 - costos (Hardware – Software, GANTT PROJECT)</a:t>
            </a:r>
            <a:endParaRPr lang="es-ES" sz="7200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D2574B-1DFF-4BD1-A90E-434C63F1662C}"/>
              </a:ext>
            </a:extLst>
          </p:cNvPr>
          <p:cNvSpPr txBox="1"/>
          <p:nvPr/>
        </p:nvSpPr>
        <p:spPr>
          <a:xfrm>
            <a:off x="6828599" y="7393718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EC4690-0D75-4339-82D9-4EC351FFD102}"/>
              </a:ext>
            </a:extLst>
          </p:cNvPr>
          <p:cNvSpPr txBox="1"/>
          <p:nvPr/>
        </p:nvSpPr>
        <p:spPr>
          <a:xfrm>
            <a:off x="14936281" y="7363238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6883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!Eso es todo!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s-ES" b="1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Gracias por su atención.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61" y="11081404"/>
            <a:ext cx="11506777" cy="27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701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452" y="11497135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Proyecto formativo</a:t>
            </a:r>
            <a:br>
              <a:rPr lang="es-CO" sz="8800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i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6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SISTEMA INTEGRAL WEB PARA GESTIÓN DE PROCESOS EDUCATIVOS DEL CEET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45145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452" y="11528666"/>
            <a:ext cx="9150889" cy="221304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33937" y="2364828"/>
            <a:ext cx="14716126" cy="1404842"/>
          </a:xfrm>
        </p:spPr>
        <p:txBody>
          <a:bodyPr>
            <a:normAutofit fontScale="90000"/>
          </a:bodyPr>
          <a:lstStyle/>
          <a:p>
            <a:r>
              <a:rPr lang="es-CO" sz="9600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Contenido</a:t>
            </a:r>
            <a:endParaRPr lang="es-ES" i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"/>
          </p:nvPr>
        </p:nvSpPr>
        <p:spPr>
          <a:xfrm>
            <a:off x="3761881" y="4572784"/>
            <a:ext cx="18026063" cy="6955881"/>
          </a:xfrm>
        </p:spPr>
        <p:txBody>
          <a:bodyPr>
            <a:normAutofit lnSpcReduction="10000"/>
          </a:bodyPr>
          <a:lstStyle/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Nombre e integrantes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Objetivo general , problema y alcance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Construcción de la base de datos usando sentencias DDL.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Diccionario de datos.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Uso de la base de datos revisando que hayan datos insertados y sus respectivos consultas y </a:t>
            </a:r>
            <a:r>
              <a:rPr lang="es-ES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Joins</a:t>
            </a: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usando sentencias DML.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de distribución.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 no funcional usando CSS a partir de un </a:t>
            </a:r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mockup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 </a:t>
            </a:r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wireframe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 donde se va a implementar el sistema de información.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Uso de sistemas de integración continua.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Informe de costos que dependen de hardware y el software, (GANTT PROJECT).</a:t>
            </a:r>
          </a:p>
          <a:p>
            <a:pPr marL="914400" lvl="2" indent="-914400" algn="l">
              <a:buFont typeface="+mj-lt"/>
              <a:buAutoNum type="arabicPeriod"/>
            </a:pPr>
            <a:endParaRPr lang="es-ES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914400" lvl="2" indent="-914400" algn="l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28666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3319858"/>
            <a:ext cx="14716126" cy="4768453"/>
          </a:xfrm>
        </p:spPr>
        <p:txBody>
          <a:bodyPr>
            <a:normAutofit fontScale="90000"/>
          </a:bodyPr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Planteamiento del problema</a:t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8088312"/>
            <a:ext cx="15156739" cy="2159274"/>
          </a:xfrm>
        </p:spPr>
        <p:txBody>
          <a:bodyPr>
            <a:normAutofit fontScale="85000" lnSpcReduction="2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Inexistencia de plataformas enfocadas a la gestión de la asistencia que proporcionen una orientación e interfaz intuitiva para el usuario.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91728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2350388"/>
            <a:ext cx="14716126" cy="4643438"/>
          </a:xfrm>
        </p:spPr>
        <p:txBody>
          <a:bodyPr/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Objetivo general</a:t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6890133"/>
            <a:ext cx="15535111" cy="3767357"/>
          </a:xfrm>
        </p:spPr>
        <p:txBody>
          <a:bodyPr>
            <a:normAutofit fontScale="85000" lnSpcReduction="1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Desarrollar una plataforma fácil e intuitiva para la gestión de la asistencia a las clases con el fin de que cualquier persona pueda hacer uso de esta y optimizar los tiempos de gestión de asistencia, haciendo uso de técnicas de diseño </a:t>
            </a:r>
            <a:r>
              <a:rPr lang="es-CO" sz="6000" dirty="0" err="1">
                <a:solidFill>
                  <a:srgbClr val="212121"/>
                </a:solidFill>
                <a:latin typeface="Calibri" panose="020F0502020204030204" pitchFamily="34" charset="0"/>
              </a:rPr>
              <a:t>ux</a:t>
            </a:r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 y explicaciones virtuales. 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3955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91728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2350388"/>
            <a:ext cx="14716126" cy="4643438"/>
          </a:xfrm>
        </p:spPr>
        <p:txBody>
          <a:bodyPr/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Alcance</a:t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6164919"/>
            <a:ext cx="15755830" cy="4701595"/>
          </a:xfrm>
        </p:spPr>
        <p:txBody>
          <a:bodyPr>
            <a:normAutofit fontScale="77500" lnSpcReduction="2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Este proyecto tomara en cuenta la población estudiantil del SENA, la cual directamente se refiere a aprendiz e instructor. Se pretende realizar un software que ayude, facilite y ahorre tiempo en lo que se comprende como la gestión de asistencias, el cual tomara opiniones una pequeña parte de la población y así mismo va dirigido directamente a la población ya descrita, funcionara ya sea en modo de clases presenciales o virtuales.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6384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25810" y="3207635"/>
            <a:ext cx="17332380" cy="2201109"/>
          </a:xfrm>
        </p:spPr>
        <p:txBody>
          <a:bodyPr>
            <a:normAutofit fontScale="90000"/>
          </a:bodyPr>
          <a:lstStyle/>
          <a:p>
            <a:r>
              <a:rPr lang="es-CO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Lenguaje de definición de datos (DDL)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A2827B-5A50-41AC-91DD-82EDA05810BB}"/>
              </a:ext>
            </a:extLst>
          </p:cNvPr>
          <p:cNvSpPr txBox="1"/>
          <p:nvPr/>
        </p:nvSpPr>
        <p:spPr>
          <a:xfrm>
            <a:off x="10760519" y="7622663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24866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25810" y="2997550"/>
            <a:ext cx="17332380" cy="2201109"/>
          </a:xfrm>
        </p:spPr>
        <p:txBody>
          <a:bodyPr>
            <a:normAutofit fontScale="90000"/>
          </a:bodyPr>
          <a:lstStyle/>
          <a:p>
            <a:r>
              <a:rPr lang="es-CO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Lenguaje de manipulación de datos (DML)</a:t>
            </a:r>
            <a:endParaRPr lang="es-ES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A2827B-5A50-41AC-91DD-82EDA05810BB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90624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045661" y="1639614"/>
            <a:ext cx="18744210" cy="3058510"/>
          </a:xfrm>
        </p:spPr>
        <p:txBody>
          <a:bodyPr>
            <a:normAutofit/>
          </a:bodyPr>
          <a:lstStyle/>
          <a:p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 no funcional, CSS, </a:t>
            </a:r>
            <a:r>
              <a:rPr lang="es-CO" sz="6600" b="1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mockup</a:t>
            </a:r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 </a:t>
            </a:r>
            <a:r>
              <a:rPr lang="es-CO" sz="6600" b="1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wireframe</a:t>
            </a:r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s-ES" sz="6600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33BD89-A985-4D04-837E-95C05D6E0ACF}"/>
              </a:ext>
            </a:extLst>
          </p:cNvPr>
          <p:cNvSpPr txBox="1"/>
          <p:nvPr/>
        </p:nvSpPr>
        <p:spPr>
          <a:xfrm>
            <a:off x="10760519" y="7524866"/>
            <a:ext cx="286296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Abrir </a:t>
            </a:r>
            <a:r>
              <a:rPr kumimoji="0" lang="es-CO" sz="36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archivo.</a:t>
            </a:r>
            <a:endParaRPr kumimoji="0" lang="es-CO" sz="3600" b="0" i="1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46215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5565</TotalTime>
  <Words>355</Words>
  <Application>Microsoft Office PowerPoint</Application>
  <PresentationFormat>Personalizado</PresentationFormat>
  <Paragraphs>41</Paragraphs>
  <Slides>13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Helvetica Neue</vt:lpstr>
      <vt:lpstr>Helvetica Neue Light</vt:lpstr>
      <vt:lpstr>Helvetica Neue Medium</vt:lpstr>
      <vt:lpstr>Black</vt:lpstr>
      <vt:lpstr>QR LEAN</vt:lpstr>
      <vt:lpstr>Proyecto formativo </vt:lpstr>
      <vt:lpstr>Contenido</vt:lpstr>
      <vt:lpstr>Planteamiento del problema </vt:lpstr>
      <vt:lpstr>Objetivo general </vt:lpstr>
      <vt:lpstr>Alcance </vt:lpstr>
      <vt:lpstr>Lenguaje de definición de datos (DDL)</vt:lpstr>
      <vt:lpstr>Lenguaje de manipulación de datos (DML)</vt:lpstr>
      <vt:lpstr>Prototipo no funcional, CSS, mockup o wireframe.</vt:lpstr>
      <vt:lpstr>Inventario</vt:lpstr>
      <vt:lpstr>Sistemas de integración continua y repositorio</vt:lpstr>
      <vt:lpstr>Inventario - costos (Hardware – Software, GANTT PROJECT)</vt:lpstr>
      <vt:lpstr>!Eso es todo!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F</cp:lastModifiedBy>
  <cp:revision>138</cp:revision>
  <dcterms:modified xsi:type="dcterms:W3CDTF">2021-06-30T23:24:28Z</dcterms:modified>
</cp:coreProperties>
</file>