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66" r:id="rId3"/>
    <p:sldId id="385" r:id="rId4"/>
    <p:sldId id="383" r:id="rId5"/>
    <p:sldId id="384" r:id="rId6"/>
    <p:sldId id="367" r:id="rId7"/>
    <p:sldId id="368" r:id="rId8"/>
    <p:sldId id="369" r:id="rId9"/>
    <p:sldId id="381" r:id="rId10"/>
    <p:sldId id="382" r:id="rId11"/>
    <p:sldId id="373" r:id="rId12"/>
    <p:sldId id="374" r:id="rId13"/>
    <p:sldId id="325" r:id="rId14"/>
    <p:sldId id="308" r:id="rId15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Garcia" initials="CG" lastIdx="2" clrIdx="0">
    <p:extLst>
      <p:ext uri="{19B8F6BF-5375-455C-9EA6-DF929625EA0E}">
        <p15:presenceInfo xmlns:p15="http://schemas.microsoft.com/office/powerpoint/2012/main" userId="Camilo Gar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37"/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3554" autoAdjust="0"/>
  </p:normalViewPr>
  <p:slideViewPr>
    <p:cSldViewPr snapToGrid="0" snapToObjects="1">
      <p:cViewPr varScale="1">
        <p:scale>
          <a:sx n="30" d="100"/>
          <a:sy n="30" d="100"/>
        </p:scale>
        <p:origin x="1002" y="78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3:24:41.52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Diagrama%20UML%20distribucion-red/Diagrama%20de%20distribucion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Plan%20de%20respaldo%20de%20datos/Qrlean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Plan%20de%20migraciones/Qrlean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nual%20tecnico/Qrlea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Plan%20de%20pruebas/Plan%20de%20Pruebas2.0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Plan%20de%20instalacion/Qrlea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60BFD5-6285-4954-97C5-0B8E8906BC5D}"/>
              </a:ext>
            </a:extLst>
          </p:cNvPr>
          <p:cNvSpPr txBox="1"/>
          <p:nvPr/>
        </p:nvSpPr>
        <p:spPr>
          <a:xfrm>
            <a:off x="8927485" y="1698593"/>
            <a:ext cx="6529030" cy="269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16600" b="1" i="0" u="none" strike="noStrike" cap="none" spc="0" normalizeH="0" baseline="0" dirty="0">
                <a:ln>
                  <a:noFill/>
                </a:ln>
                <a:solidFill>
                  <a:srgbClr val="1F2937"/>
                </a:solidFill>
                <a:effectLst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Helvetica Neue"/>
              </a:rPr>
              <a:t>QrLean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C6F015-E2EE-4D90-B75C-026F101945B9}"/>
              </a:ext>
            </a:extLst>
          </p:cNvPr>
          <p:cNvSpPr txBox="1"/>
          <p:nvPr/>
        </p:nvSpPr>
        <p:spPr>
          <a:xfrm>
            <a:off x="2305154" y="5604487"/>
            <a:ext cx="10385855" cy="59304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8000" dirty="0">
                <a:solidFill>
                  <a:srgbClr val="1F2937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  <a:endParaRPr lang="es-CO" sz="5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Brayan Andrés Gutiérrez Tobar </a:t>
            </a:r>
          </a:p>
          <a:p>
            <a:pPr algn="just"/>
            <a:r>
              <a:rPr lang="es-CO" sz="5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Jhon</a:t>
            </a:r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Sebastián Rodríguez Cuburuco</a:t>
            </a: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Juan Sebastián Salazar </a:t>
            </a:r>
            <a:r>
              <a:rPr lang="es-CO" sz="5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Pirajan</a:t>
            </a:r>
            <a:endParaRPr lang="es-CO" sz="5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Camilo García López</a:t>
            </a: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CO" sz="8000" dirty="0">
              <a:solidFill>
                <a:srgbClr val="1F2937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E52711-9DB0-4B6B-A6BE-AAD62DAC1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43119" r="11620" b="39993"/>
          <a:stretch/>
        </p:blipFill>
        <p:spPr>
          <a:xfrm>
            <a:off x="13312139" y="6769109"/>
            <a:ext cx="9151621" cy="22097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0D116D-4829-46A5-B389-0E74C0C48284}"/>
              </a:ext>
            </a:extLst>
          </p:cNvPr>
          <p:cNvSpPr txBox="1"/>
          <p:nvPr/>
        </p:nvSpPr>
        <p:spPr>
          <a:xfrm>
            <a:off x="3145971" y="2414235"/>
            <a:ext cx="2045208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2" indent="0"/>
            <a:r>
              <a:rPr lang="es-CO" sz="9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437D0E-F2DE-4964-A3B3-DF33A2E7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D07B8C-C12F-47FF-9C56-5E2EB5EF4279}"/>
              </a:ext>
            </a:extLst>
          </p:cNvPr>
          <p:cNvSpPr txBox="1"/>
          <p:nvPr/>
        </p:nvSpPr>
        <p:spPr>
          <a:xfrm>
            <a:off x="7131313" y="7432533"/>
            <a:ext cx="1012137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hlinkClick r:id="rId4" action="ppaction://hlinkfile"/>
              </a:rPr>
              <a:t>Click aquí para abrir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269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2" indent="0"/>
            <a:r>
              <a:rPr lang="es-ES" sz="9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Plan de respaldo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C30589-D84F-43B0-861B-615AC36DE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21D6C55-52E0-4045-81D4-1894E49B2956}"/>
              </a:ext>
            </a:extLst>
          </p:cNvPr>
          <p:cNvSpPr txBox="1"/>
          <p:nvPr/>
        </p:nvSpPr>
        <p:spPr>
          <a:xfrm>
            <a:off x="7131313" y="7432533"/>
            <a:ext cx="1012137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hlinkClick r:id="rId4" action="ppaction://hlinkfile"/>
              </a:rPr>
              <a:t>Click aquí para abrir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736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2" indent="0"/>
            <a:r>
              <a:rPr lang="es-ES" sz="9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migración</a:t>
            </a:r>
            <a:endParaRPr lang="es-CO" sz="9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36CA8A-DD66-4415-A976-7ADE4C6F8281}"/>
              </a:ext>
            </a:extLst>
          </p:cNvPr>
          <p:cNvSpPr txBox="1"/>
          <p:nvPr/>
        </p:nvSpPr>
        <p:spPr>
          <a:xfrm>
            <a:off x="7131313" y="7432533"/>
            <a:ext cx="1012137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hlinkClick r:id="rId4" action="ppaction://hlinkfile"/>
              </a:rPr>
              <a:t>Click aquí para abrir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137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395C0F-2E39-4C1A-8F32-E31FF0DDB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8869680" y="10589152"/>
            <a:ext cx="6858000" cy="16215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0F56EE-7D32-41A7-AA3B-433C2E0FAB2E}"/>
              </a:ext>
            </a:extLst>
          </p:cNvPr>
          <p:cNvSpPr txBox="1"/>
          <p:nvPr/>
        </p:nvSpPr>
        <p:spPr>
          <a:xfrm>
            <a:off x="3108960" y="7186312"/>
            <a:ext cx="1816608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8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44042" y="4039986"/>
            <a:ext cx="388888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Agradecimientos</a:t>
            </a:r>
          </a:p>
        </p:txBody>
      </p:sp>
    </p:spTree>
    <p:extLst>
      <p:ext uri="{BB962C8B-B14F-4D97-AF65-F5344CB8AC3E}">
        <p14:creationId xmlns:p14="http://schemas.microsoft.com/office/powerpoint/2010/main" val="26821919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0A36C0-2D36-4A57-8F31-2256EA1C80A2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9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Proyecto formativo</a:t>
            </a:r>
            <a:endParaRPr kumimoji="0" lang="es-CO" sz="8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ADB5F6-42D2-4A37-907B-B5EB9A5F9044}"/>
              </a:ext>
            </a:extLst>
          </p:cNvPr>
          <p:cNvSpPr txBox="1"/>
          <p:nvPr/>
        </p:nvSpPr>
        <p:spPr>
          <a:xfrm>
            <a:off x="7131313" y="7063201"/>
            <a:ext cx="10121373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SISTEMA INTEGRAL WEB PARA GESTIÓN DE PROCESOS EDUCATIVOS DEL CEET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F3B65-E650-436E-90B3-2C008EBA7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0A36C0-2D36-4A57-8F31-2256EA1C80A2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9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Planteamiento del problema</a:t>
            </a:r>
            <a:endParaRPr kumimoji="0" lang="es-CO" sz="8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ADB5F6-42D2-4A37-907B-B5EB9A5F9044}"/>
              </a:ext>
            </a:extLst>
          </p:cNvPr>
          <p:cNvSpPr txBox="1"/>
          <p:nvPr/>
        </p:nvSpPr>
        <p:spPr>
          <a:xfrm>
            <a:off x="7131313" y="6324538"/>
            <a:ext cx="10121373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dirty="0">
                <a:solidFill>
                  <a:srgbClr val="212121"/>
                </a:solidFill>
                <a:latin typeface="Calibri" panose="020F0502020204030204" pitchFamily="34" charset="0"/>
              </a:rPr>
              <a:t>Inexistencia de plataformas enfocadas a la gestión de la asistencia que proporcionen una orientación e interfaz intuitiva para el usuario.</a:t>
            </a:r>
            <a:endParaRPr lang="es-CO" sz="4800" dirty="0"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F3B65-E650-436E-90B3-2C008EBA7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102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0A36C0-2D36-4A57-8F31-2256EA1C80A2}"/>
              </a:ext>
            </a:extLst>
          </p:cNvPr>
          <p:cNvSpPr txBox="1"/>
          <p:nvPr/>
        </p:nvSpPr>
        <p:spPr>
          <a:xfrm>
            <a:off x="2255520" y="2537345"/>
            <a:ext cx="1987296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Objetivo general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ADB5F6-42D2-4A37-907B-B5EB9A5F9044}"/>
              </a:ext>
            </a:extLst>
          </p:cNvPr>
          <p:cNvSpPr txBox="1"/>
          <p:nvPr/>
        </p:nvSpPr>
        <p:spPr>
          <a:xfrm>
            <a:off x="4693416" y="5955206"/>
            <a:ext cx="14997167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dirty="0">
                <a:solidFill>
                  <a:srgbClr val="212121"/>
                </a:solidFill>
                <a:latin typeface="Calibri" panose="020F0502020204030204" pitchFamily="34" charset="0"/>
              </a:rPr>
              <a:t>Desarrollar una plataforma fácil e intuitiva para la gestión de la asistencia a las clases con el fin de que cualquier persona pueda hacer uso de esta y optimizar los tiempos de gestión de asistencia, haciendo uso de técnicas de diseño </a:t>
            </a:r>
            <a:r>
              <a:rPr lang="es-CO" sz="4800" dirty="0" err="1">
                <a:solidFill>
                  <a:srgbClr val="212121"/>
                </a:solidFill>
                <a:latin typeface="Calibri" panose="020F0502020204030204" pitchFamily="34" charset="0"/>
              </a:rPr>
              <a:t>ux</a:t>
            </a:r>
            <a:r>
              <a:rPr lang="es-CO" sz="4800" dirty="0">
                <a:solidFill>
                  <a:srgbClr val="212121"/>
                </a:solidFill>
                <a:latin typeface="Calibri" panose="020F0502020204030204" pitchFamily="34" charset="0"/>
              </a:rPr>
              <a:t> y explicaciones virtuales. </a:t>
            </a:r>
            <a:endParaRPr lang="es-CO" sz="4800" dirty="0"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F3B65-E650-436E-90B3-2C008EBA7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39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0A36C0-2D36-4A57-8F31-2256EA1C80A2}"/>
              </a:ext>
            </a:extLst>
          </p:cNvPr>
          <p:cNvSpPr txBox="1"/>
          <p:nvPr/>
        </p:nvSpPr>
        <p:spPr>
          <a:xfrm>
            <a:off x="2255520" y="2537345"/>
            <a:ext cx="1987296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ADB5F6-42D2-4A37-907B-B5EB9A5F9044}"/>
              </a:ext>
            </a:extLst>
          </p:cNvPr>
          <p:cNvSpPr txBox="1"/>
          <p:nvPr/>
        </p:nvSpPr>
        <p:spPr>
          <a:xfrm>
            <a:off x="3059722" y="5460989"/>
            <a:ext cx="18264555" cy="5314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dirty="0">
                <a:solidFill>
                  <a:srgbClr val="212121"/>
                </a:solidFill>
                <a:latin typeface="Calibri" panose="020F0502020204030204" pitchFamily="34" charset="0"/>
              </a:rPr>
              <a:t>Este proyecto tomara en cuenta la población estudiantil del SENA, la cual directamente se refiere a aprendiz e instructor. Se pretende realizar un software que ayude, facilite y ahorre tiempo en lo que se comprende como la gestión de asistencias, el cual tomara opiniones una pequeña parte de la población y así mismo va dirigido directamente a la población ya descrita, funcionara ya sea en modo de clases presenciales o virtuales.</a:t>
            </a:r>
            <a:endParaRPr lang="es-CO" sz="4800" dirty="0"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F3B65-E650-436E-90B3-2C008EBA7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23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857AB8E-1508-4AB2-99CA-062024E48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F32949E-7C62-46E1-8488-C88AA21A7E97}"/>
              </a:ext>
            </a:extLst>
          </p:cNvPr>
          <p:cNvSpPr txBox="1"/>
          <p:nvPr/>
        </p:nvSpPr>
        <p:spPr>
          <a:xfrm>
            <a:off x="2255520" y="2475790"/>
            <a:ext cx="1987296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2353F5-AB22-4F7C-AB32-5C146727228A}"/>
              </a:ext>
            </a:extLst>
          </p:cNvPr>
          <p:cNvSpPr txBox="1"/>
          <p:nvPr/>
        </p:nvSpPr>
        <p:spPr>
          <a:xfrm>
            <a:off x="3961896" y="5998252"/>
            <a:ext cx="13960847" cy="5068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e integrantes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Manual Técnico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pruebas , casos de pruebas y test : (Unitarios e integración)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Manual de Instalación del Aplicativo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Distribución y red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respaldo  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Plan de migración</a:t>
            </a:r>
            <a:endParaRPr lang="es-CO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1A06F7-EB72-496C-82F9-B96CB0668BEC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Manual Técnico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460A92-762A-44F9-B53B-47CC89517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EE88AAA-A8BD-44FD-B22F-068E02274EF3}"/>
              </a:ext>
            </a:extLst>
          </p:cNvPr>
          <p:cNvSpPr txBox="1"/>
          <p:nvPr/>
        </p:nvSpPr>
        <p:spPr>
          <a:xfrm>
            <a:off x="7131313" y="7432533"/>
            <a:ext cx="1012137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hlinkClick r:id="rId4" action="ppaction://hlinkfile"/>
              </a:rPr>
              <a:t>Click aquí para abrir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0D116D-4829-46A5-B389-0E74C0C48284}"/>
              </a:ext>
            </a:extLst>
          </p:cNvPr>
          <p:cNvSpPr txBox="1"/>
          <p:nvPr/>
        </p:nvSpPr>
        <p:spPr>
          <a:xfrm>
            <a:off x="2255520" y="1675572"/>
            <a:ext cx="19872960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Pruebas Unitarias (Caja negra Y blanca)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437D0E-F2DE-4964-A3B3-DF33A2E7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32A56D8-B918-4C37-8AEC-709EFFAD13BA}"/>
              </a:ext>
            </a:extLst>
          </p:cNvPr>
          <p:cNvSpPr txBox="1"/>
          <p:nvPr/>
        </p:nvSpPr>
        <p:spPr>
          <a:xfrm>
            <a:off x="7131313" y="7432533"/>
            <a:ext cx="1012137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hlinkClick r:id="rId4" action="ppaction://hlinkfile"/>
              </a:rPr>
              <a:t>Click aquí para abrir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0D116D-4829-46A5-B389-0E74C0C48284}"/>
              </a:ext>
            </a:extLst>
          </p:cNvPr>
          <p:cNvSpPr txBox="1"/>
          <p:nvPr/>
        </p:nvSpPr>
        <p:spPr>
          <a:xfrm>
            <a:off x="1676400" y="1675572"/>
            <a:ext cx="20452080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2" indent="0"/>
            <a:r>
              <a:rPr lang="es-CO" sz="9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Manual de Instalación del Aplicativo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437D0E-F2DE-4964-A3B3-DF33A2E7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EAD8A1-9B98-4E60-B00E-7D7D420482CF}"/>
              </a:ext>
            </a:extLst>
          </p:cNvPr>
          <p:cNvSpPr txBox="1"/>
          <p:nvPr/>
        </p:nvSpPr>
        <p:spPr>
          <a:xfrm>
            <a:off x="7131313" y="7432533"/>
            <a:ext cx="1012137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hlinkClick r:id="rId4" action="ppaction://hlinkfile"/>
              </a:rPr>
              <a:t>Click aquí para abrir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613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273</Words>
  <Application>Microsoft Office PowerPoint</Application>
  <PresentationFormat>Personalizado</PresentationFormat>
  <Paragraphs>36</Paragraphs>
  <Slides>14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 Black</vt:lpstr>
      <vt:lpstr>Calibri</vt:lpstr>
      <vt:lpstr>Helvetica Neue</vt:lpstr>
      <vt:lpstr>Helvetica Neue Light</vt:lpstr>
      <vt:lpstr>Helvetica Neue Medium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F</cp:lastModifiedBy>
  <cp:revision>146</cp:revision>
  <dcterms:modified xsi:type="dcterms:W3CDTF">2021-09-27T21:04:04Z</dcterms:modified>
</cp:coreProperties>
</file>