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0" r:id="rId3"/>
    <p:sldId id="281" r:id="rId4"/>
    <p:sldId id="310" r:id="rId5"/>
    <p:sldId id="311" r:id="rId6"/>
    <p:sldId id="312" r:id="rId7"/>
    <p:sldId id="278" r:id="rId8"/>
    <p:sldId id="279" r:id="rId9"/>
    <p:sldId id="277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284" r:id="rId18"/>
    <p:sldId id="276" r:id="rId19"/>
    <p:sldId id="275" r:id="rId20"/>
    <p:sldId id="286" r:id="rId21"/>
  </p:sldIdLst>
  <p:sldSz cx="9001125" cy="5040313"/>
  <p:notesSz cx="6858000" cy="9144000"/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4" autoAdjust="0"/>
  </p:normalViewPr>
  <p:slideViewPr>
    <p:cSldViewPr>
      <p:cViewPr varScale="1">
        <p:scale>
          <a:sx n="98" d="100"/>
          <a:sy n="98" d="100"/>
        </p:scale>
        <p:origin x="462" y="90"/>
      </p:cViewPr>
      <p:guideLst>
        <p:guide orient="horz" pos="1584"/>
        <p:guide pos="2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AF704-B559-43C6-8C29-EB530F61E0F5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98F02-6816-45C3-AEBD-CE1F64FF71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03"/>
          <p:cNvSpPr txBox="1"/>
          <p:nvPr/>
        </p:nvSpPr>
        <p:spPr bwMode="auto">
          <a:xfrm>
            <a:off x="1176310" y="2448148"/>
            <a:ext cx="4097020" cy="654685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3600" dirty="0">
                <a:solidFill>
                  <a:schemeClr val="tx1"/>
                </a:solidFill>
              </a:rPr>
              <a:t>阶段项目设计答辩</a:t>
            </a:r>
          </a:p>
        </p:txBody>
      </p:sp>
      <p:sp>
        <p:nvSpPr>
          <p:cNvPr id="3" name="TextBox 603"/>
          <p:cNvSpPr txBox="1"/>
          <p:nvPr/>
        </p:nvSpPr>
        <p:spPr bwMode="auto">
          <a:xfrm>
            <a:off x="900162" y="3096220"/>
            <a:ext cx="1800200" cy="252716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1200" dirty="0">
                <a:solidFill>
                  <a:schemeClr val="tx1"/>
                </a:solidFill>
              </a:rPr>
              <a:t>演讲人：欧阳子丽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4" name="TextBox 603"/>
          <p:cNvSpPr txBox="1"/>
          <p:nvPr/>
        </p:nvSpPr>
        <p:spPr bwMode="auto">
          <a:xfrm>
            <a:off x="7740922" y="359916"/>
            <a:ext cx="873864" cy="314271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1600" dirty="0">
                <a:solidFill>
                  <a:srgbClr val="2259AA"/>
                </a:solidFill>
              </a:rPr>
              <a:t>LOGO</a:t>
            </a:r>
            <a:endParaRPr lang="zh-CN" altLang="en-US" sz="1600" dirty="0">
              <a:solidFill>
                <a:srgbClr val="2259AA"/>
              </a:solidFill>
            </a:endParaRPr>
          </a:p>
        </p:txBody>
      </p:sp>
      <p:sp>
        <p:nvSpPr>
          <p:cNvPr id="6" name="TextBox 603"/>
          <p:cNvSpPr txBox="1"/>
          <p:nvPr/>
        </p:nvSpPr>
        <p:spPr bwMode="auto">
          <a:xfrm>
            <a:off x="354067" y="215900"/>
            <a:ext cx="1682115" cy="450215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1600" dirty="0">
                <a:solidFill>
                  <a:srgbClr val="2259AA"/>
                </a:solidFill>
              </a:rPr>
              <a:t>Newer</a:t>
            </a:r>
          </a:p>
          <a:p>
            <a:pPr algn="l"/>
            <a:endParaRPr lang="zh-CN" altLang="en-US" sz="800" spc="0" dirty="0">
              <a:solidFill>
                <a:srgbClr val="2259A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9"/>
          <p:cNvSpPr txBox="1"/>
          <p:nvPr/>
        </p:nvSpPr>
        <p:spPr>
          <a:xfrm>
            <a:off x="1565927" y="1872810"/>
            <a:ext cx="1551550" cy="88365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5300" dirty="0">
                <a:solidFill>
                  <a:schemeClr val="bg1"/>
                </a:solidFill>
              </a:rPr>
              <a:t>75</a:t>
            </a:r>
            <a:r>
              <a:rPr lang="en-US" altLang="zh-CN" sz="4400" dirty="0">
                <a:solidFill>
                  <a:schemeClr val="bg1"/>
                </a:solidFill>
              </a:rPr>
              <a:t>%</a:t>
            </a:r>
            <a:endParaRPr lang="zh-CN" altLang="en-US" sz="5300" dirty="0">
              <a:solidFill>
                <a:schemeClr val="bg1"/>
              </a:solidFill>
            </a:endParaRPr>
          </a:p>
        </p:txBody>
      </p:sp>
      <p:sp>
        <p:nvSpPr>
          <p:cNvPr id="5" name="TextBox 270"/>
          <p:cNvSpPr txBox="1"/>
          <p:nvPr/>
        </p:nvSpPr>
        <p:spPr>
          <a:xfrm>
            <a:off x="1565927" y="3564138"/>
            <a:ext cx="1551550" cy="88365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5300" dirty="0">
                <a:solidFill>
                  <a:schemeClr val="bg1"/>
                </a:solidFill>
              </a:rPr>
              <a:t>25</a:t>
            </a:r>
            <a:r>
              <a:rPr lang="en-US" altLang="zh-CN" sz="4400" dirty="0">
                <a:solidFill>
                  <a:schemeClr val="bg1"/>
                </a:solidFill>
              </a:rPr>
              <a:t>%</a:t>
            </a:r>
            <a:endParaRPr lang="zh-CN" altLang="en-US" sz="53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603"/>
          <p:cNvSpPr txBox="1"/>
          <p:nvPr/>
        </p:nvSpPr>
        <p:spPr bwMode="auto">
          <a:xfrm>
            <a:off x="368720" y="287908"/>
            <a:ext cx="1823720" cy="328295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tx1"/>
                </a:solidFill>
              </a:rPr>
              <a:t>注册和用户信息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719455"/>
            <a:ext cx="3879215" cy="42030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47700"/>
            <a:ext cx="3961130" cy="4291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9"/>
          <p:cNvSpPr txBox="1"/>
          <p:nvPr/>
        </p:nvSpPr>
        <p:spPr>
          <a:xfrm>
            <a:off x="1565927" y="1872810"/>
            <a:ext cx="1551550" cy="88365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5300" dirty="0">
                <a:solidFill>
                  <a:schemeClr val="bg1"/>
                </a:solidFill>
              </a:rPr>
              <a:t>75</a:t>
            </a:r>
            <a:r>
              <a:rPr lang="en-US" altLang="zh-CN" sz="4400" dirty="0">
                <a:solidFill>
                  <a:schemeClr val="bg1"/>
                </a:solidFill>
              </a:rPr>
              <a:t>%</a:t>
            </a:r>
            <a:endParaRPr lang="zh-CN" altLang="en-US" sz="5300" dirty="0">
              <a:solidFill>
                <a:schemeClr val="bg1"/>
              </a:solidFill>
            </a:endParaRPr>
          </a:p>
        </p:txBody>
      </p:sp>
      <p:sp>
        <p:nvSpPr>
          <p:cNvPr id="5" name="TextBox 270"/>
          <p:cNvSpPr txBox="1"/>
          <p:nvPr/>
        </p:nvSpPr>
        <p:spPr>
          <a:xfrm>
            <a:off x="1565927" y="3564138"/>
            <a:ext cx="1551550" cy="88365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5300" dirty="0">
                <a:solidFill>
                  <a:schemeClr val="bg1"/>
                </a:solidFill>
              </a:rPr>
              <a:t>25</a:t>
            </a:r>
            <a:r>
              <a:rPr lang="en-US" altLang="zh-CN" sz="4400" dirty="0">
                <a:solidFill>
                  <a:schemeClr val="bg1"/>
                </a:solidFill>
              </a:rPr>
              <a:t>%</a:t>
            </a:r>
            <a:endParaRPr lang="zh-CN" altLang="en-US" sz="53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603"/>
          <p:cNvSpPr txBox="1"/>
          <p:nvPr/>
        </p:nvSpPr>
        <p:spPr bwMode="auto">
          <a:xfrm>
            <a:off x="368720" y="287908"/>
            <a:ext cx="1341120" cy="328295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tx1"/>
                </a:solidFill>
              </a:rPr>
              <a:t>购买与下单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647700"/>
            <a:ext cx="3883025" cy="4207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145" y="647700"/>
            <a:ext cx="3824605" cy="4144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"/>
          <p:cNvSpPr>
            <a:spLocks noChangeArrowheads="1"/>
          </p:cNvSpPr>
          <p:nvPr/>
        </p:nvSpPr>
        <p:spPr bwMode="auto">
          <a:xfrm>
            <a:off x="683289" y="1365085"/>
            <a:ext cx="2076822" cy="855220"/>
          </a:xfrm>
          <a:prstGeom prst="roundRect">
            <a:avLst>
              <a:gd name="adj" fmla="val 10134"/>
            </a:avLst>
          </a:prstGeom>
          <a:solidFill>
            <a:srgbClr val="2259AA"/>
          </a:solidFill>
          <a:ln>
            <a:noFill/>
          </a:ln>
        </p:spPr>
        <p:txBody>
          <a:bodyPr lIns="67391" tIns="33696" rIns="67391" bIns="33696" anchor="ctr"/>
          <a:lstStyle/>
          <a:p>
            <a:pPr algn="ctr" defTabSz="1011555"/>
            <a:endParaRPr lang="en-US" altLang="zh-CN" sz="1500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" name="Rounded Rectangle 91"/>
          <p:cNvSpPr>
            <a:spLocks noChangeArrowheads="1"/>
          </p:cNvSpPr>
          <p:nvPr/>
        </p:nvSpPr>
        <p:spPr bwMode="auto">
          <a:xfrm>
            <a:off x="683289" y="2418651"/>
            <a:ext cx="2076822" cy="855219"/>
          </a:xfrm>
          <a:prstGeom prst="roundRect">
            <a:avLst>
              <a:gd name="adj" fmla="val 10134"/>
            </a:avLst>
          </a:prstGeom>
          <a:solidFill>
            <a:srgbClr val="2259AA"/>
          </a:solidFill>
          <a:ln>
            <a:noFill/>
          </a:ln>
        </p:spPr>
        <p:txBody>
          <a:bodyPr lIns="67391" tIns="33696" rIns="67391" bIns="33696" anchor="ctr"/>
          <a:lstStyle/>
          <a:p>
            <a:pPr algn="ctr" defTabSz="1011555"/>
            <a:endParaRPr lang="en-US" altLang="zh-CN" sz="1500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" name="Rounded Rectangle 94"/>
          <p:cNvSpPr>
            <a:spLocks noChangeArrowheads="1"/>
          </p:cNvSpPr>
          <p:nvPr/>
        </p:nvSpPr>
        <p:spPr bwMode="auto">
          <a:xfrm>
            <a:off x="683289" y="3472216"/>
            <a:ext cx="2076822" cy="855220"/>
          </a:xfrm>
          <a:prstGeom prst="roundRect">
            <a:avLst>
              <a:gd name="adj" fmla="val 10134"/>
            </a:avLst>
          </a:prstGeom>
          <a:solidFill>
            <a:srgbClr val="2259AA"/>
          </a:solidFill>
          <a:ln>
            <a:noFill/>
          </a:ln>
        </p:spPr>
        <p:txBody>
          <a:bodyPr lIns="67391" tIns="33696" rIns="67391" bIns="33696" anchor="ctr"/>
          <a:lstStyle/>
          <a:p>
            <a:pPr algn="ctr" defTabSz="1011555"/>
            <a:endParaRPr lang="en-US" altLang="zh-CN" sz="1500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cxnSp>
        <p:nvCxnSpPr>
          <p:cNvPr id="5" name="Elbow Connector 106"/>
          <p:cNvCxnSpPr>
            <a:cxnSpLocks noChangeShapeType="1"/>
          </p:cNvCxnSpPr>
          <p:nvPr/>
        </p:nvCxnSpPr>
        <p:spPr bwMode="auto">
          <a:xfrm>
            <a:off x="2853873" y="1793278"/>
            <a:ext cx="889564" cy="68137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Elbow Connector 107"/>
          <p:cNvCxnSpPr>
            <a:cxnSpLocks noChangeShapeType="1"/>
          </p:cNvCxnSpPr>
          <p:nvPr/>
        </p:nvCxnSpPr>
        <p:spPr bwMode="auto">
          <a:xfrm flipV="1">
            <a:off x="2853873" y="3273870"/>
            <a:ext cx="889564" cy="68137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09"/>
          <p:cNvCxnSpPr>
            <a:cxnSpLocks noChangeShapeType="1"/>
          </p:cNvCxnSpPr>
          <p:nvPr/>
        </p:nvCxnSpPr>
        <p:spPr bwMode="auto">
          <a:xfrm>
            <a:off x="2853873" y="2880680"/>
            <a:ext cx="889564" cy="2333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Freeform 228"/>
          <p:cNvSpPr/>
          <p:nvPr/>
        </p:nvSpPr>
        <p:spPr bwMode="auto">
          <a:xfrm>
            <a:off x="811039" y="1590266"/>
            <a:ext cx="403175" cy="404858"/>
          </a:xfrm>
          <a:custGeom>
            <a:avLst/>
            <a:gdLst>
              <a:gd name="T0" fmla="*/ 2147483647 w 68"/>
              <a:gd name="T1" fmla="*/ 2147483647 h 68"/>
              <a:gd name="T2" fmla="*/ 2147483647 w 68"/>
              <a:gd name="T3" fmla="*/ 2147483647 h 68"/>
              <a:gd name="T4" fmla="*/ 2147483647 w 68"/>
              <a:gd name="T5" fmla="*/ 2147483647 h 68"/>
              <a:gd name="T6" fmla="*/ 2147483647 w 68"/>
              <a:gd name="T7" fmla="*/ 2147483647 h 68"/>
              <a:gd name="T8" fmla="*/ 2147483647 w 68"/>
              <a:gd name="T9" fmla="*/ 2147483647 h 68"/>
              <a:gd name="T10" fmla="*/ 2147483647 w 68"/>
              <a:gd name="T11" fmla="*/ 2147483647 h 68"/>
              <a:gd name="T12" fmla="*/ 2147483647 w 68"/>
              <a:gd name="T13" fmla="*/ 2147483647 h 68"/>
              <a:gd name="T14" fmla="*/ 2147483647 w 68"/>
              <a:gd name="T15" fmla="*/ 2147483647 h 68"/>
              <a:gd name="T16" fmla="*/ 2147483647 w 68"/>
              <a:gd name="T17" fmla="*/ 2147483647 h 68"/>
              <a:gd name="T18" fmla="*/ 2147483647 w 68"/>
              <a:gd name="T19" fmla="*/ 2147483647 h 68"/>
              <a:gd name="T20" fmla="*/ 2147483647 w 68"/>
              <a:gd name="T21" fmla="*/ 2147483647 h 68"/>
              <a:gd name="T22" fmla="*/ 2147483647 w 68"/>
              <a:gd name="T23" fmla="*/ 2147483647 h 68"/>
              <a:gd name="T24" fmla="*/ 2147483647 w 68"/>
              <a:gd name="T25" fmla="*/ 2147483647 h 68"/>
              <a:gd name="T26" fmla="*/ 2147483647 w 68"/>
              <a:gd name="T27" fmla="*/ 2147483647 h 68"/>
              <a:gd name="T28" fmla="*/ 0 w 68"/>
              <a:gd name="T29" fmla="*/ 2147483647 h 68"/>
              <a:gd name="T30" fmla="*/ 2147483647 w 68"/>
              <a:gd name="T31" fmla="*/ 2147483647 h 68"/>
              <a:gd name="T32" fmla="*/ 2147483647 w 68"/>
              <a:gd name="T33" fmla="*/ 0 h 68"/>
              <a:gd name="T34" fmla="*/ 2147483647 w 68"/>
              <a:gd name="T35" fmla="*/ 0 h 68"/>
              <a:gd name="T36" fmla="*/ 2147483647 w 68"/>
              <a:gd name="T37" fmla="*/ 0 h 68"/>
              <a:gd name="T38" fmla="*/ 2147483647 w 68"/>
              <a:gd name="T39" fmla="*/ 2147483647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89680" tIns="44840" rIns="89680" bIns="44840"/>
          <a:lstStyle/>
          <a:p>
            <a:endParaRPr lang="zh-CN" altLang="en-US"/>
          </a:p>
        </p:txBody>
      </p:sp>
      <p:sp>
        <p:nvSpPr>
          <p:cNvPr id="9" name="Freeform 103"/>
          <p:cNvSpPr>
            <a:spLocks noEditPoints="1"/>
          </p:cNvSpPr>
          <p:nvPr/>
        </p:nvSpPr>
        <p:spPr bwMode="auto">
          <a:xfrm>
            <a:off x="862608" y="3672895"/>
            <a:ext cx="302382" cy="442194"/>
          </a:xfrm>
          <a:custGeom>
            <a:avLst/>
            <a:gdLst>
              <a:gd name="T0" fmla="*/ 2147483647 w 42"/>
              <a:gd name="T1" fmla="*/ 2147483647 h 62"/>
              <a:gd name="T2" fmla="*/ 2147483647 w 42"/>
              <a:gd name="T3" fmla="*/ 2147483647 h 62"/>
              <a:gd name="T4" fmla="*/ 2147483647 w 42"/>
              <a:gd name="T5" fmla="*/ 2147483647 h 62"/>
              <a:gd name="T6" fmla="*/ 2147483647 w 42"/>
              <a:gd name="T7" fmla="*/ 2147483647 h 62"/>
              <a:gd name="T8" fmla="*/ 2147483647 w 42"/>
              <a:gd name="T9" fmla="*/ 2147483647 h 62"/>
              <a:gd name="T10" fmla="*/ 2147483647 w 42"/>
              <a:gd name="T11" fmla="*/ 2147483647 h 62"/>
              <a:gd name="T12" fmla="*/ 2147483647 w 42"/>
              <a:gd name="T13" fmla="*/ 2147483647 h 62"/>
              <a:gd name="T14" fmla="*/ 2147483647 w 42"/>
              <a:gd name="T15" fmla="*/ 2147483647 h 62"/>
              <a:gd name="T16" fmla="*/ 2147483647 w 42"/>
              <a:gd name="T17" fmla="*/ 2147483647 h 62"/>
              <a:gd name="T18" fmla="*/ 2147483647 w 42"/>
              <a:gd name="T19" fmla="*/ 2147483647 h 62"/>
              <a:gd name="T20" fmla="*/ 2147483647 w 42"/>
              <a:gd name="T21" fmla="*/ 2147483647 h 62"/>
              <a:gd name="T22" fmla="*/ 2147483647 w 42"/>
              <a:gd name="T23" fmla="*/ 2147483647 h 62"/>
              <a:gd name="T24" fmla="*/ 2147483647 w 42"/>
              <a:gd name="T25" fmla="*/ 2147483647 h 62"/>
              <a:gd name="T26" fmla="*/ 2147483647 w 42"/>
              <a:gd name="T27" fmla="*/ 2147483647 h 62"/>
              <a:gd name="T28" fmla="*/ 2147483647 w 42"/>
              <a:gd name="T29" fmla="*/ 2147483647 h 62"/>
              <a:gd name="T30" fmla="*/ 2147483647 w 42"/>
              <a:gd name="T31" fmla="*/ 2147483647 h 62"/>
              <a:gd name="T32" fmla="*/ 2147483647 w 42"/>
              <a:gd name="T33" fmla="*/ 2147483647 h 62"/>
              <a:gd name="T34" fmla="*/ 0 w 42"/>
              <a:gd name="T35" fmla="*/ 2147483647 h 62"/>
              <a:gd name="T36" fmla="*/ 2147483647 w 42"/>
              <a:gd name="T37" fmla="*/ 0 h 62"/>
              <a:gd name="T38" fmla="*/ 2147483647 w 42"/>
              <a:gd name="T39" fmla="*/ 2147483647 h 62"/>
              <a:gd name="T40" fmla="*/ 2147483647 w 42"/>
              <a:gd name="T41" fmla="*/ 2147483647 h 62"/>
              <a:gd name="T42" fmla="*/ 2147483647 w 42"/>
              <a:gd name="T43" fmla="*/ 2147483647 h 62"/>
              <a:gd name="T44" fmla="*/ 2147483647 w 42"/>
              <a:gd name="T45" fmla="*/ 2147483647 h 62"/>
              <a:gd name="T46" fmla="*/ 2147483647 w 42"/>
              <a:gd name="T47" fmla="*/ 2147483647 h 62"/>
              <a:gd name="T48" fmla="*/ 2147483647 w 42"/>
              <a:gd name="T49" fmla="*/ 2147483647 h 62"/>
              <a:gd name="T50" fmla="*/ 2147483647 w 42"/>
              <a:gd name="T51" fmla="*/ 2147483647 h 62"/>
              <a:gd name="T52" fmla="*/ 2147483647 w 42"/>
              <a:gd name="T53" fmla="*/ 2147483647 h 62"/>
              <a:gd name="T54" fmla="*/ 2147483647 w 42"/>
              <a:gd name="T55" fmla="*/ 2147483647 h 62"/>
              <a:gd name="T56" fmla="*/ 2147483647 w 42"/>
              <a:gd name="T57" fmla="*/ 2147483647 h 62"/>
              <a:gd name="T58" fmla="*/ 2147483647 w 42"/>
              <a:gd name="T59" fmla="*/ 2147483647 h 62"/>
              <a:gd name="T60" fmla="*/ 2147483647 w 42"/>
              <a:gd name="T61" fmla="*/ 2147483647 h 62"/>
              <a:gd name="T62" fmla="*/ 2147483647 w 42"/>
              <a:gd name="T63" fmla="*/ 2147483647 h 62"/>
              <a:gd name="T64" fmla="*/ 2147483647 w 42"/>
              <a:gd name="T65" fmla="*/ 2147483647 h 62"/>
              <a:gd name="T66" fmla="*/ 2147483647 w 42"/>
              <a:gd name="T67" fmla="*/ 2147483647 h 62"/>
              <a:gd name="T68" fmla="*/ 2147483647 w 42"/>
              <a:gd name="T69" fmla="*/ 2147483647 h 62"/>
              <a:gd name="T70" fmla="*/ 2147483647 w 42"/>
              <a:gd name="T71" fmla="*/ 2147483647 h 62"/>
              <a:gd name="T72" fmla="*/ 2147483647 w 42"/>
              <a:gd name="T73" fmla="*/ 2147483647 h 62"/>
              <a:gd name="T74" fmla="*/ 2147483647 w 42"/>
              <a:gd name="T75" fmla="*/ 2147483647 h 6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89680" tIns="44840" rIns="89680" bIns="44840"/>
          <a:lstStyle/>
          <a:p>
            <a:endParaRPr lang="zh-CN" altLang="en-US"/>
          </a:p>
        </p:txBody>
      </p:sp>
      <p:sp>
        <p:nvSpPr>
          <p:cNvPr id="10" name="Rounded Rectangle 29"/>
          <p:cNvSpPr>
            <a:spLocks noChangeArrowheads="1"/>
          </p:cNvSpPr>
          <p:nvPr/>
        </p:nvSpPr>
        <p:spPr bwMode="auto">
          <a:xfrm>
            <a:off x="6223434" y="1365085"/>
            <a:ext cx="2076822" cy="855220"/>
          </a:xfrm>
          <a:prstGeom prst="roundRect">
            <a:avLst>
              <a:gd name="adj" fmla="val 10134"/>
            </a:avLst>
          </a:prstGeom>
          <a:solidFill>
            <a:srgbClr val="2259AA"/>
          </a:solidFill>
          <a:ln>
            <a:noFill/>
          </a:ln>
        </p:spPr>
        <p:txBody>
          <a:bodyPr lIns="67391" tIns="33696" rIns="67391" bIns="33696" anchor="ctr"/>
          <a:lstStyle/>
          <a:p>
            <a:pPr algn="ctr" defTabSz="1011555"/>
            <a:endParaRPr lang="en-US" altLang="zh-CN" sz="1500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1" name="Rounded Rectangle 32"/>
          <p:cNvSpPr>
            <a:spLocks noChangeArrowheads="1"/>
          </p:cNvSpPr>
          <p:nvPr/>
        </p:nvSpPr>
        <p:spPr bwMode="auto">
          <a:xfrm>
            <a:off x="6223434" y="2418651"/>
            <a:ext cx="2076822" cy="855219"/>
          </a:xfrm>
          <a:prstGeom prst="roundRect">
            <a:avLst>
              <a:gd name="adj" fmla="val 10134"/>
            </a:avLst>
          </a:prstGeom>
          <a:solidFill>
            <a:srgbClr val="2259AA"/>
          </a:solidFill>
          <a:ln>
            <a:noFill/>
          </a:ln>
        </p:spPr>
        <p:txBody>
          <a:bodyPr lIns="67391" tIns="33696" rIns="67391" bIns="33696" anchor="ctr"/>
          <a:lstStyle/>
          <a:p>
            <a:pPr algn="ctr" defTabSz="1011555"/>
            <a:endParaRPr lang="en-US" altLang="zh-CN" sz="1500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2" name="Rounded Rectangle 35"/>
          <p:cNvSpPr>
            <a:spLocks noChangeArrowheads="1"/>
          </p:cNvSpPr>
          <p:nvPr/>
        </p:nvSpPr>
        <p:spPr bwMode="auto">
          <a:xfrm>
            <a:off x="6223434" y="3472216"/>
            <a:ext cx="2076822" cy="855220"/>
          </a:xfrm>
          <a:prstGeom prst="roundRect">
            <a:avLst>
              <a:gd name="adj" fmla="val 10134"/>
            </a:avLst>
          </a:prstGeom>
          <a:solidFill>
            <a:srgbClr val="2259AA"/>
          </a:solidFill>
          <a:ln>
            <a:noFill/>
          </a:ln>
        </p:spPr>
        <p:txBody>
          <a:bodyPr lIns="67391" tIns="33696" rIns="67391" bIns="33696" anchor="ctr"/>
          <a:lstStyle/>
          <a:p>
            <a:pPr algn="ctr" defTabSz="1011555"/>
            <a:endParaRPr lang="en-US" altLang="zh-CN" sz="1500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cxnSp>
        <p:nvCxnSpPr>
          <p:cNvPr id="13" name="Elbow Connector 45"/>
          <p:cNvCxnSpPr>
            <a:cxnSpLocks noChangeShapeType="1"/>
          </p:cNvCxnSpPr>
          <p:nvPr/>
        </p:nvCxnSpPr>
        <p:spPr bwMode="auto">
          <a:xfrm flipH="1">
            <a:off x="5230732" y="1793278"/>
            <a:ext cx="908316" cy="68137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46"/>
          <p:cNvCxnSpPr>
            <a:cxnSpLocks noChangeShapeType="1"/>
          </p:cNvCxnSpPr>
          <p:nvPr/>
        </p:nvCxnSpPr>
        <p:spPr bwMode="auto">
          <a:xfrm flipH="1" flipV="1">
            <a:off x="5230732" y="3273870"/>
            <a:ext cx="908316" cy="68137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47"/>
          <p:cNvCxnSpPr>
            <a:cxnSpLocks noChangeShapeType="1"/>
          </p:cNvCxnSpPr>
          <p:nvPr/>
        </p:nvCxnSpPr>
        <p:spPr bwMode="auto">
          <a:xfrm flipH="1">
            <a:off x="5230732" y="2880680"/>
            <a:ext cx="908316" cy="2333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Freeform 105"/>
          <p:cNvSpPr>
            <a:spLocks noEditPoints="1"/>
          </p:cNvSpPr>
          <p:nvPr/>
        </p:nvSpPr>
        <p:spPr bwMode="auto">
          <a:xfrm>
            <a:off x="7769331" y="1615934"/>
            <a:ext cx="366842" cy="367522"/>
          </a:xfrm>
          <a:custGeom>
            <a:avLst/>
            <a:gdLst>
              <a:gd name="T0" fmla="*/ 0 w 71"/>
              <a:gd name="T1" fmla="*/ 2147483647 h 71"/>
              <a:gd name="T2" fmla="*/ 2147483647 w 71"/>
              <a:gd name="T3" fmla="*/ 2147483647 h 71"/>
              <a:gd name="T4" fmla="*/ 2147483647 w 71"/>
              <a:gd name="T5" fmla="*/ 2147483647 h 71"/>
              <a:gd name="T6" fmla="*/ 2147483647 w 71"/>
              <a:gd name="T7" fmla="*/ 2147483647 h 71"/>
              <a:gd name="T8" fmla="*/ 2147483647 w 71"/>
              <a:gd name="T9" fmla="*/ 2147483647 h 71"/>
              <a:gd name="T10" fmla="*/ 2147483647 w 71"/>
              <a:gd name="T11" fmla="*/ 2147483647 h 71"/>
              <a:gd name="T12" fmla="*/ 2147483647 w 71"/>
              <a:gd name="T13" fmla="*/ 2147483647 h 71"/>
              <a:gd name="T14" fmla="*/ 0 w 71"/>
              <a:gd name="T15" fmla="*/ 2147483647 h 71"/>
              <a:gd name="T16" fmla="*/ 2147483647 w 71"/>
              <a:gd name="T17" fmla="*/ 2147483647 h 71"/>
              <a:gd name="T18" fmla="*/ 2147483647 w 71"/>
              <a:gd name="T19" fmla="*/ 2147483647 h 71"/>
              <a:gd name="T20" fmla="*/ 2147483647 w 71"/>
              <a:gd name="T21" fmla="*/ 2147483647 h 71"/>
              <a:gd name="T22" fmla="*/ 2147483647 w 71"/>
              <a:gd name="T23" fmla="*/ 2147483647 h 71"/>
              <a:gd name="T24" fmla="*/ 2147483647 w 71"/>
              <a:gd name="T25" fmla="*/ 2147483647 h 71"/>
              <a:gd name="T26" fmla="*/ 2147483647 w 71"/>
              <a:gd name="T27" fmla="*/ 2147483647 h 71"/>
              <a:gd name="T28" fmla="*/ 2147483647 w 71"/>
              <a:gd name="T29" fmla="*/ 2147483647 h 71"/>
              <a:gd name="T30" fmla="*/ 2147483647 w 71"/>
              <a:gd name="T31" fmla="*/ 2147483647 h 71"/>
              <a:gd name="T32" fmla="*/ 2147483647 w 71"/>
              <a:gd name="T33" fmla="*/ 2147483647 h 71"/>
              <a:gd name="T34" fmla="*/ 2147483647 w 71"/>
              <a:gd name="T35" fmla="*/ 2147483647 h 71"/>
              <a:gd name="T36" fmla="*/ 2147483647 w 71"/>
              <a:gd name="T37" fmla="*/ 2147483647 h 71"/>
              <a:gd name="T38" fmla="*/ 2147483647 w 71"/>
              <a:gd name="T39" fmla="*/ 2147483647 h 71"/>
              <a:gd name="T40" fmla="*/ 2147483647 w 71"/>
              <a:gd name="T41" fmla="*/ 0 h 71"/>
              <a:gd name="T42" fmla="*/ 2147483647 w 71"/>
              <a:gd name="T43" fmla="*/ 2147483647 h 71"/>
              <a:gd name="T44" fmla="*/ 2147483647 w 71"/>
              <a:gd name="T45" fmla="*/ 2147483647 h 71"/>
              <a:gd name="T46" fmla="*/ 2147483647 w 71"/>
              <a:gd name="T47" fmla="*/ 2147483647 h 71"/>
              <a:gd name="T48" fmla="*/ 2147483647 w 71"/>
              <a:gd name="T49" fmla="*/ 2147483647 h 71"/>
              <a:gd name="T50" fmla="*/ 2147483647 w 71"/>
              <a:gd name="T51" fmla="*/ 2147483647 h 71"/>
              <a:gd name="T52" fmla="*/ 2147483647 w 71"/>
              <a:gd name="T53" fmla="*/ 2147483647 h 71"/>
              <a:gd name="T54" fmla="*/ 2147483647 w 71"/>
              <a:gd name="T55" fmla="*/ 2147483647 h 71"/>
              <a:gd name="T56" fmla="*/ 2147483647 w 71"/>
              <a:gd name="T57" fmla="*/ 2147483647 h 71"/>
              <a:gd name="T58" fmla="*/ 2147483647 w 71"/>
              <a:gd name="T59" fmla="*/ 2147483647 h 71"/>
              <a:gd name="T60" fmla="*/ 2147483647 w 71"/>
              <a:gd name="T61" fmla="*/ 2147483647 h 71"/>
              <a:gd name="T62" fmla="*/ 2147483647 w 71"/>
              <a:gd name="T63" fmla="*/ 2147483647 h 71"/>
              <a:gd name="T64" fmla="*/ 2147483647 w 71"/>
              <a:gd name="T65" fmla="*/ 2147483647 h 71"/>
              <a:gd name="T66" fmla="*/ 2147483647 w 71"/>
              <a:gd name="T67" fmla="*/ 2147483647 h 71"/>
              <a:gd name="T68" fmla="*/ 2147483647 w 71"/>
              <a:gd name="T69" fmla="*/ 2147483647 h 71"/>
              <a:gd name="T70" fmla="*/ 2147483647 w 71"/>
              <a:gd name="T71" fmla="*/ 2147483647 h 7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1" h="71">
                <a:moveTo>
                  <a:pt x="15" y="46"/>
                </a:move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4"/>
                  <a:pt x="0" y="43"/>
                </a:cubicBezTo>
                <a:cubicBezTo>
                  <a:pt x="0" y="36"/>
                  <a:pt x="9" y="35"/>
                  <a:pt x="9" y="31"/>
                </a:cubicBezTo>
                <a:cubicBezTo>
                  <a:pt x="9" y="30"/>
                  <a:pt x="8" y="29"/>
                  <a:pt x="7" y="29"/>
                </a:cubicBezTo>
                <a:cubicBezTo>
                  <a:pt x="6" y="29"/>
                  <a:pt x="4" y="31"/>
                  <a:pt x="4" y="32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27"/>
                  <a:pt x="4" y="25"/>
                  <a:pt x="7" y="25"/>
                </a:cubicBezTo>
                <a:cubicBezTo>
                  <a:pt x="11" y="25"/>
                  <a:pt x="14" y="27"/>
                  <a:pt x="14" y="31"/>
                </a:cubicBezTo>
                <a:cubicBezTo>
                  <a:pt x="14" y="37"/>
                  <a:pt x="6" y="38"/>
                  <a:pt x="6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39"/>
                  <a:pt x="11" y="39"/>
                  <a:pt x="11" y="39"/>
                </a:cubicBezTo>
                <a:cubicBezTo>
                  <a:pt x="15" y="39"/>
                  <a:pt x="15" y="39"/>
                  <a:pt x="15" y="39"/>
                </a:cubicBezTo>
                <a:lnTo>
                  <a:pt x="15" y="46"/>
                </a:lnTo>
                <a:close/>
                <a:moveTo>
                  <a:pt x="7" y="71"/>
                </a:moveTo>
                <a:cubicBezTo>
                  <a:pt x="5" y="71"/>
                  <a:pt x="2" y="70"/>
                  <a:pt x="0" y="69"/>
                </a:cubicBezTo>
                <a:cubicBezTo>
                  <a:pt x="3" y="65"/>
                  <a:pt x="3" y="65"/>
                  <a:pt x="3" y="65"/>
                </a:cubicBezTo>
                <a:cubicBezTo>
                  <a:pt x="4" y="66"/>
                  <a:pt x="5" y="67"/>
                  <a:pt x="7" y="67"/>
                </a:cubicBezTo>
                <a:cubicBezTo>
                  <a:pt x="8" y="67"/>
                  <a:pt x="10" y="66"/>
                  <a:pt x="10" y="65"/>
                </a:cubicBezTo>
                <a:cubicBezTo>
                  <a:pt x="10" y="62"/>
                  <a:pt x="7" y="62"/>
                  <a:pt x="5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6" y="58"/>
                  <a:pt x="7" y="56"/>
                  <a:pt x="9" y="55"/>
                </a:cubicBezTo>
                <a:cubicBezTo>
                  <a:pt x="9" y="55"/>
                  <a:pt x="9" y="55"/>
                  <a:pt x="9" y="55"/>
                </a:cubicBezTo>
                <a:cubicBezTo>
                  <a:pt x="8" y="55"/>
                  <a:pt x="6" y="55"/>
                  <a:pt x="5" y="55"/>
                </a:cubicBezTo>
                <a:cubicBezTo>
                  <a:pt x="5" y="57"/>
                  <a:pt x="5" y="57"/>
                  <a:pt x="5" y="57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4"/>
                  <a:pt x="14" y="54"/>
                  <a:pt x="14" y="54"/>
                </a:cubicBezTo>
                <a:cubicBezTo>
                  <a:pt x="10" y="59"/>
                  <a:pt x="10" y="59"/>
                  <a:pt x="10" y="59"/>
                </a:cubicBezTo>
                <a:cubicBezTo>
                  <a:pt x="13" y="60"/>
                  <a:pt x="15" y="62"/>
                  <a:pt x="15" y="64"/>
                </a:cubicBezTo>
                <a:cubicBezTo>
                  <a:pt x="15" y="69"/>
                  <a:pt x="11" y="71"/>
                  <a:pt x="7" y="71"/>
                </a:cubicBezTo>
                <a:close/>
                <a:moveTo>
                  <a:pt x="15" y="20"/>
                </a:moveTo>
                <a:cubicBezTo>
                  <a:pt x="1" y="20"/>
                  <a:pt x="1" y="20"/>
                  <a:pt x="1" y="20"/>
                </a:cubicBezTo>
                <a:cubicBezTo>
                  <a:pt x="1" y="16"/>
                  <a:pt x="1" y="16"/>
                  <a:pt x="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3"/>
                  <a:pt x="6" y="9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5" y="7"/>
                  <a:pt x="4" y="7"/>
                  <a:pt x="4" y="8"/>
                </a:cubicBezTo>
                <a:cubicBezTo>
                  <a:pt x="1" y="5"/>
                  <a:pt x="1" y="5"/>
                  <a:pt x="1" y="5"/>
                </a:cubicBezTo>
                <a:cubicBezTo>
                  <a:pt x="6" y="0"/>
                  <a:pt x="6" y="0"/>
                  <a:pt x="6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6"/>
                  <a:pt x="11" y="16"/>
                  <a:pt x="11" y="16"/>
                </a:cubicBezTo>
                <a:cubicBezTo>
                  <a:pt x="15" y="16"/>
                  <a:pt x="15" y="16"/>
                  <a:pt x="15" y="16"/>
                </a:cubicBezTo>
                <a:lnTo>
                  <a:pt x="15" y="20"/>
                </a:lnTo>
                <a:close/>
                <a:moveTo>
                  <a:pt x="71" y="19"/>
                </a:moveTo>
                <a:cubicBezTo>
                  <a:pt x="71" y="19"/>
                  <a:pt x="71" y="20"/>
                  <a:pt x="70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19"/>
                  <a:pt x="20" y="19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0"/>
                  <a:pt x="21" y="10"/>
                  <a:pt x="21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1" y="10"/>
                  <a:pt x="71" y="10"/>
                  <a:pt x="71" y="11"/>
                </a:cubicBezTo>
                <a:lnTo>
                  <a:pt x="71" y="19"/>
                </a:lnTo>
                <a:close/>
                <a:moveTo>
                  <a:pt x="71" y="39"/>
                </a:moveTo>
                <a:cubicBezTo>
                  <a:pt x="71" y="40"/>
                  <a:pt x="71" y="40"/>
                  <a:pt x="70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0"/>
                  <a:pt x="20" y="40"/>
                  <a:pt x="20" y="39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1" y="30"/>
                  <a:pt x="21" y="30"/>
                </a:cubicBezTo>
                <a:cubicBezTo>
                  <a:pt x="70" y="30"/>
                  <a:pt x="70" y="30"/>
                  <a:pt x="70" y="30"/>
                </a:cubicBezTo>
                <a:cubicBezTo>
                  <a:pt x="71" y="30"/>
                  <a:pt x="71" y="31"/>
                  <a:pt x="71" y="31"/>
                </a:cubicBezTo>
                <a:lnTo>
                  <a:pt x="71" y="39"/>
                </a:lnTo>
                <a:close/>
                <a:moveTo>
                  <a:pt x="71" y="60"/>
                </a:moveTo>
                <a:cubicBezTo>
                  <a:pt x="71" y="60"/>
                  <a:pt x="71" y="61"/>
                  <a:pt x="7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61"/>
                  <a:pt x="20" y="60"/>
                  <a:pt x="20" y="60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1"/>
                  <a:pt x="21" y="51"/>
                  <a:pt x="21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71" y="51"/>
                  <a:pt x="71" y="51"/>
                  <a:pt x="71" y="52"/>
                </a:cubicBezTo>
                <a:lnTo>
                  <a:pt x="71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89680" tIns="44840" rIns="89680" bIns="44840"/>
          <a:lstStyle/>
          <a:p>
            <a:endParaRPr lang="zh-CN" altLang="en-US"/>
          </a:p>
        </p:txBody>
      </p:sp>
      <p:sp>
        <p:nvSpPr>
          <p:cNvPr id="17" name="Freeform 66"/>
          <p:cNvSpPr>
            <a:spLocks noEditPoints="1"/>
          </p:cNvSpPr>
          <p:nvPr/>
        </p:nvSpPr>
        <p:spPr bwMode="auto">
          <a:xfrm>
            <a:off x="7769331" y="2696335"/>
            <a:ext cx="385595" cy="297518"/>
          </a:xfrm>
          <a:custGeom>
            <a:avLst/>
            <a:gdLst>
              <a:gd name="T0" fmla="*/ 2147483647 w 72"/>
              <a:gd name="T1" fmla="*/ 2147483647 h 56"/>
              <a:gd name="T2" fmla="*/ 2147483647 w 72"/>
              <a:gd name="T3" fmla="*/ 2147483647 h 56"/>
              <a:gd name="T4" fmla="*/ 2147483647 w 72"/>
              <a:gd name="T5" fmla="*/ 2147483647 h 56"/>
              <a:gd name="T6" fmla="*/ 2147483647 w 72"/>
              <a:gd name="T7" fmla="*/ 2147483647 h 56"/>
              <a:gd name="T8" fmla="*/ 2147483647 w 72"/>
              <a:gd name="T9" fmla="*/ 2147483647 h 56"/>
              <a:gd name="T10" fmla="*/ 2147483647 w 72"/>
              <a:gd name="T11" fmla="*/ 2147483647 h 56"/>
              <a:gd name="T12" fmla="*/ 2147483647 w 72"/>
              <a:gd name="T13" fmla="*/ 2147483647 h 56"/>
              <a:gd name="T14" fmla="*/ 2147483647 w 72"/>
              <a:gd name="T15" fmla="*/ 2147483647 h 56"/>
              <a:gd name="T16" fmla="*/ 0 w 72"/>
              <a:gd name="T17" fmla="*/ 2147483647 h 56"/>
              <a:gd name="T18" fmla="*/ 2147483647 w 72"/>
              <a:gd name="T19" fmla="*/ 0 h 56"/>
              <a:gd name="T20" fmla="*/ 2147483647 w 72"/>
              <a:gd name="T21" fmla="*/ 2147483647 h 56"/>
              <a:gd name="T22" fmla="*/ 2147483647 w 72"/>
              <a:gd name="T23" fmla="*/ 2147483647 h 56"/>
              <a:gd name="T24" fmla="*/ 2147483647 w 72"/>
              <a:gd name="T25" fmla="*/ 2147483647 h 56"/>
              <a:gd name="T26" fmla="*/ 2147483647 w 72"/>
              <a:gd name="T27" fmla="*/ 2147483647 h 56"/>
              <a:gd name="T28" fmla="*/ 2147483647 w 72"/>
              <a:gd name="T29" fmla="*/ 2147483647 h 56"/>
              <a:gd name="T30" fmla="*/ 2147483647 w 72"/>
              <a:gd name="T31" fmla="*/ 2147483647 h 56"/>
              <a:gd name="T32" fmla="*/ 2147483647 w 72"/>
              <a:gd name="T33" fmla="*/ 2147483647 h 56"/>
              <a:gd name="T34" fmla="*/ 2147483647 w 72"/>
              <a:gd name="T35" fmla="*/ 2147483647 h 56"/>
              <a:gd name="T36" fmla="*/ 2147483647 w 72"/>
              <a:gd name="T37" fmla="*/ 2147483647 h 56"/>
              <a:gd name="T38" fmla="*/ 2147483647 w 72"/>
              <a:gd name="T39" fmla="*/ 2147483647 h 56"/>
              <a:gd name="T40" fmla="*/ 2147483647 w 72"/>
              <a:gd name="T41" fmla="*/ 2147483647 h 56"/>
              <a:gd name="T42" fmla="*/ 2147483647 w 72"/>
              <a:gd name="T43" fmla="*/ 2147483647 h 56"/>
              <a:gd name="T44" fmla="*/ 2147483647 w 72"/>
              <a:gd name="T45" fmla="*/ 2147483647 h 56"/>
              <a:gd name="T46" fmla="*/ 2147483647 w 72"/>
              <a:gd name="T47" fmla="*/ 2147483647 h 56"/>
              <a:gd name="T48" fmla="*/ 2147483647 w 72"/>
              <a:gd name="T49" fmla="*/ 2147483647 h 56"/>
              <a:gd name="T50" fmla="*/ 2147483647 w 72"/>
              <a:gd name="T51" fmla="*/ 2147483647 h 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89680" tIns="44840" rIns="89680" bIns="44840"/>
          <a:lstStyle/>
          <a:p>
            <a:endParaRPr lang="zh-CN" altLang="en-US"/>
          </a:p>
        </p:txBody>
      </p:sp>
      <p:sp>
        <p:nvSpPr>
          <p:cNvPr id="19" name="Freeform 54@|5FFC:14657585|FBC:16777215|LFC:11765543|LBC:16777215"/>
          <p:cNvSpPr/>
          <p:nvPr/>
        </p:nvSpPr>
        <p:spPr bwMode="auto">
          <a:xfrm>
            <a:off x="3847747" y="2262307"/>
            <a:ext cx="1288051" cy="1282246"/>
          </a:xfrm>
          <a:custGeom>
            <a:avLst/>
            <a:gdLst>
              <a:gd name="T0" fmla="*/ 0 w 661361"/>
              <a:gd name="T1" fmla="*/ 16014006 h 661361"/>
              <a:gd name="T2" fmla="*/ 4690429 w 661361"/>
              <a:gd name="T3" fmla="*/ 4690392 h 661361"/>
              <a:gd name="T4" fmla="*/ 16014061 w 661361"/>
              <a:gd name="T5" fmla="*/ 0 h 661361"/>
              <a:gd name="T6" fmla="*/ 27337691 w 661361"/>
              <a:gd name="T7" fmla="*/ 4690429 h 661361"/>
              <a:gd name="T8" fmla="*/ 32028069 w 661361"/>
              <a:gd name="T9" fmla="*/ 16014061 h 661361"/>
              <a:gd name="T10" fmla="*/ 27337691 w 661361"/>
              <a:gd name="T11" fmla="*/ 27337691 h 661361"/>
              <a:gd name="T12" fmla="*/ 16014061 w 661361"/>
              <a:gd name="T13" fmla="*/ 32028069 h 661361"/>
              <a:gd name="T14" fmla="*/ 4690429 w 661361"/>
              <a:gd name="T15" fmla="*/ 27337691 h 661361"/>
              <a:gd name="T16" fmla="*/ 55 w 661361"/>
              <a:gd name="T17" fmla="*/ 16014061 h 661361"/>
              <a:gd name="T18" fmla="*/ 0 w 661361"/>
              <a:gd name="T19" fmla="*/ 16014006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2259AA"/>
          </a:solidFill>
          <a:ln>
            <a:noFill/>
          </a:ln>
        </p:spPr>
        <p:txBody>
          <a:bodyPr lIns="104331" tIns="104331" rIns="104331" bIns="104331" anchor="ctr"/>
          <a:lstStyle/>
          <a:p>
            <a:endParaRPr lang="zh-CN" altLang="en-US"/>
          </a:p>
        </p:txBody>
      </p:sp>
      <p:sp>
        <p:nvSpPr>
          <p:cNvPr id="20" name="Freeform 78@|5FFC:0|FBC:0|LFC:16777215|LBC:16777215"/>
          <p:cNvSpPr>
            <a:spLocks noEditPoints="1"/>
          </p:cNvSpPr>
          <p:nvPr/>
        </p:nvSpPr>
        <p:spPr bwMode="auto">
          <a:xfrm>
            <a:off x="4223966" y="2515489"/>
            <a:ext cx="535614" cy="775882"/>
          </a:xfrm>
          <a:custGeom>
            <a:avLst/>
            <a:gdLst>
              <a:gd name="T0" fmla="*/ 2147483647 w 85"/>
              <a:gd name="T1" fmla="*/ 0 h 123"/>
              <a:gd name="T2" fmla="*/ 0 w 85"/>
              <a:gd name="T3" fmla="*/ 2147483647 h 123"/>
              <a:gd name="T4" fmla="*/ 2147483647 w 85"/>
              <a:gd name="T5" fmla="*/ 2147483647 h 123"/>
              <a:gd name="T6" fmla="*/ 2147483647 w 85"/>
              <a:gd name="T7" fmla="*/ 2147483647 h 123"/>
              <a:gd name="T8" fmla="*/ 2147483647 w 85"/>
              <a:gd name="T9" fmla="*/ 2147483647 h 123"/>
              <a:gd name="T10" fmla="*/ 2147483647 w 85"/>
              <a:gd name="T11" fmla="*/ 2147483647 h 123"/>
              <a:gd name="T12" fmla="*/ 2147483647 w 85"/>
              <a:gd name="T13" fmla="*/ 0 h 123"/>
              <a:gd name="T14" fmla="*/ 2147483647 w 85"/>
              <a:gd name="T15" fmla="*/ 2147483647 h 123"/>
              <a:gd name="T16" fmla="*/ 2147483647 w 85"/>
              <a:gd name="T17" fmla="*/ 2147483647 h 123"/>
              <a:gd name="T18" fmla="*/ 2147483647 w 85"/>
              <a:gd name="T19" fmla="*/ 2147483647 h 123"/>
              <a:gd name="T20" fmla="*/ 2147483647 w 85"/>
              <a:gd name="T21" fmla="*/ 2147483647 h 123"/>
              <a:gd name="T22" fmla="*/ 2147483647 w 85"/>
              <a:gd name="T23" fmla="*/ 2147483647 h 123"/>
              <a:gd name="T24" fmla="*/ 2147483647 w 85"/>
              <a:gd name="T25" fmla="*/ 2147483647 h 123"/>
              <a:gd name="T26" fmla="*/ 2147483647 w 85"/>
              <a:gd name="T27" fmla="*/ 2147483647 h 123"/>
              <a:gd name="T28" fmla="*/ 2147483647 w 85"/>
              <a:gd name="T29" fmla="*/ 2147483647 h 123"/>
              <a:gd name="T30" fmla="*/ 2147483647 w 85"/>
              <a:gd name="T31" fmla="*/ 2147483647 h 123"/>
              <a:gd name="T32" fmla="*/ 2147483647 w 85"/>
              <a:gd name="T33" fmla="*/ 2147483647 h 123"/>
              <a:gd name="T34" fmla="*/ 2147483647 w 85"/>
              <a:gd name="T35" fmla="*/ 2147483647 h 123"/>
              <a:gd name="T36" fmla="*/ 2147483647 w 85"/>
              <a:gd name="T37" fmla="*/ 2147483647 h 123"/>
              <a:gd name="T38" fmla="*/ 2147483647 w 85"/>
              <a:gd name="T39" fmla="*/ 2147483647 h 123"/>
              <a:gd name="T40" fmla="*/ 2147483647 w 85"/>
              <a:gd name="T41" fmla="*/ 2147483647 h 123"/>
              <a:gd name="T42" fmla="*/ 2147483647 w 85"/>
              <a:gd name="T43" fmla="*/ 2147483647 h 123"/>
              <a:gd name="T44" fmla="*/ 2147483647 w 85"/>
              <a:gd name="T45" fmla="*/ 2147483647 h 123"/>
              <a:gd name="T46" fmla="*/ 2147483647 w 85"/>
              <a:gd name="T47" fmla="*/ 2147483647 h 123"/>
              <a:gd name="T48" fmla="*/ 2147483647 w 85"/>
              <a:gd name="T49" fmla="*/ 2147483647 h 123"/>
              <a:gd name="T50" fmla="*/ 2147483647 w 85"/>
              <a:gd name="T51" fmla="*/ 2147483647 h 123"/>
              <a:gd name="T52" fmla="*/ 2147483647 w 85"/>
              <a:gd name="T53" fmla="*/ 2147483647 h 123"/>
              <a:gd name="T54" fmla="*/ 2147483647 w 85"/>
              <a:gd name="T55" fmla="*/ 2147483647 h 123"/>
              <a:gd name="T56" fmla="*/ 2147483647 w 85"/>
              <a:gd name="T57" fmla="*/ 2147483647 h 123"/>
              <a:gd name="T58" fmla="*/ 2147483647 w 85"/>
              <a:gd name="T59" fmla="*/ 2147483647 h 123"/>
              <a:gd name="T60" fmla="*/ 2147483647 w 85"/>
              <a:gd name="T61" fmla="*/ 2147483647 h 123"/>
              <a:gd name="T62" fmla="*/ 2147483647 w 85"/>
              <a:gd name="T63" fmla="*/ 2147483647 h 123"/>
              <a:gd name="T64" fmla="*/ 2147483647 w 85"/>
              <a:gd name="T65" fmla="*/ 2147483647 h 1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5" h="123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14" y="74"/>
                  <a:pt x="19" y="88"/>
                </a:cubicBezTo>
                <a:cubicBezTo>
                  <a:pt x="27" y="110"/>
                  <a:pt x="26" y="123"/>
                  <a:pt x="42" y="123"/>
                </a:cubicBezTo>
                <a:cubicBezTo>
                  <a:pt x="59" y="123"/>
                  <a:pt x="58" y="110"/>
                  <a:pt x="65" y="88"/>
                </a:cubicBezTo>
                <a:cubicBezTo>
                  <a:pt x="70" y="74"/>
                  <a:pt x="85" y="57"/>
                  <a:pt x="85" y="42"/>
                </a:cubicBezTo>
                <a:cubicBezTo>
                  <a:pt x="85" y="19"/>
                  <a:pt x="66" y="0"/>
                  <a:pt x="42" y="0"/>
                </a:cubicBezTo>
                <a:close/>
                <a:moveTo>
                  <a:pt x="52" y="104"/>
                </a:moveTo>
                <a:cubicBezTo>
                  <a:pt x="33" y="106"/>
                  <a:pt x="33" y="106"/>
                  <a:pt x="33" y="106"/>
                </a:cubicBezTo>
                <a:cubicBezTo>
                  <a:pt x="33" y="104"/>
                  <a:pt x="32" y="102"/>
                  <a:pt x="31" y="99"/>
                </a:cubicBezTo>
                <a:cubicBezTo>
                  <a:pt x="31" y="99"/>
                  <a:pt x="31" y="99"/>
                  <a:pt x="31" y="99"/>
                </a:cubicBezTo>
                <a:cubicBezTo>
                  <a:pt x="55" y="96"/>
                  <a:pt x="55" y="96"/>
                  <a:pt x="55" y="96"/>
                </a:cubicBezTo>
                <a:cubicBezTo>
                  <a:pt x="54" y="97"/>
                  <a:pt x="54" y="98"/>
                  <a:pt x="54" y="99"/>
                </a:cubicBezTo>
                <a:cubicBezTo>
                  <a:pt x="53" y="101"/>
                  <a:pt x="53" y="103"/>
                  <a:pt x="52" y="104"/>
                </a:cubicBezTo>
                <a:close/>
                <a:moveTo>
                  <a:pt x="30" y="95"/>
                </a:moveTo>
                <a:cubicBezTo>
                  <a:pt x="29" y="93"/>
                  <a:pt x="28" y="91"/>
                  <a:pt x="27" y="88"/>
                </a:cubicBezTo>
                <a:cubicBezTo>
                  <a:pt x="57" y="88"/>
                  <a:pt x="57" y="88"/>
                  <a:pt x="57" y="88"/>
                </a:cubicBezTo>
                <a:cubicBezTo>
                  <a:pt x="57" y="89"/>
                  <a:pt x="56" y="91"/>
                  <a:pt x="56" y="92"/>
                </a:cubicBezTo>
                <a:lnTo>
                  <a:pt x="30" y="95"/>
                </a:lnTo>
                <a:close/>
                <a:moveTo>
                  <a:pt x="42" y="115"/>
                </a:moveTo>
                <a:cubicBezTo>
                  <a:pt x="38" y="115"/>
                  <a:pt x="37" y="114"/>
                  <a:pt x="35" y="110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49" y="114"/>
                  <a:pt x="47" y="115"/>
                  <a:pt x="42" y="115"/>
                </a:cubicBezTo>
                <a:close/>
                <a:moveTo>
                  <a:pt x="60" y="8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76"/>
                  <a:pt x="20" y="72"/>
                  <a:pt x="18" y="68"/>
                </a:cubicBezTo>
                <a:cubicBezTo>
                  <a:pt x="13" y="59"/>
                  <a:pt x="8" y="50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7" y="23"/>
                  <a:pt x="77" y="42"/>
                </a:cubicBezTo>
                <a:cubicBezTo>
                  <a:pt x="77" y="50"/>
                  <a:pt x="72" y="59"/>
                  <a:pt x="67" y="68"/>
                </a:cubicBezTo>
                <a:cubicBezTo>
                  <a:pt x="64" y="72"/>
                  <a:pt x="62" y="76"/>
                  <a:pt x="60" y="80"/>
                </a:cubicBezTo>
                <a:close/>
                <a:moveTo>
                  <a:pt x="60" y="80"/>
                </a:moveTo>
                <a:cubicBezTo>
                  <a:pt x="60" y="80"/>
                  <a:pt x="60" y="80"/>
                  <a:pt x="60" y="8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89680" tIns="44840" rIns="89680" bIns="44840"/>
          <a:lstStyle/>
          <a:p>
            <a:endParaRPr lang="zh-CN" altLang="en-US"/>
          </a:p>
        </p:txBody>
      </p:sp>
      <p:sp>
        <p:nvSpPr>
          <p:cNvPr id="21" name="Freeform 79@|5FFC:0|FBC:0|LFC:16777215|LBC:16777215"/>
          <p:cNvSpPr>
            <a:spLocks noEditPoints="1"/>
          </p:cNvSpPr>
          <p:nvPr/>
        </p:nvSpPr>
        <p:spPr bwMode="auto">
          <a:xfrm>
            <a:off x="4344684" y="2634497"/>
            <a:ext cx="157051" cy="157510"/>
          </a:xfrm>
          <a:custGeom>
            <a:avLst/>
            <a:gdLst>
              <a:gd name="T0" fmla="*/ 2147483647 w 25"/>
              <a:gd name="T1" fmla="*/ 0 h 25"/>
              <a:gd name="T2" fmla="*/ 0 w 25"/>
              <a:gd name="T3" fmla="*/ 2147483647 h 25"/>
              <a:gd name="T4" fmla="*/ 2147483647 w 25"/>
              <a:gd name="T5" fmla="*/ 2147483647 h 25"/>
              <a:gd name="T6" fmla="*/ 2147483647 w 25"/>
              <a:gd name="T7" fmla="*/ 2147483647 h 25"/>
              <a:gd name="T8" fmla="*/ 2147483647 w 25"/>
              <a:gd name="T9" fmla="*/ 2147483647 h 25"/>
              <a:gd name="T10" fmla="*/ 2147483647 w 25"/>
              <a:gd name="T11" fmla="*/ 2147483647 h 25"/>
              <a:gd name="T12" fmla="*/ 2147483647 w 25"/>
              <a:gd name="T13" fmla="*/ 0 h 25"/>
              <a:gd name="T14" fmla="*/ 2147483647 w 25"/>
              <a:gd name="T15" fmla="*/ 0 h 25"/>
              <a:gd name="T16" fmla="*/ 2147483647 w 25"/>
              <a:gd name="T17" fmla="*/ 0 h 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25">
                <a:moveTo>
                  <a:pt x="23" y="0"/>
                </a:moveTo>
                <a:cubicBezTo>
                  <a:pt x="11" y="0"/>
                  <a:pt x="0" y="10"/>
                  <a:pt x="0" y="23"/>
                </a:cubicBezTo>
                <a:cubicBezTo>
                  <a:pt x="0" y="24"/>
                  <a:pt x="1" y="25"/>
                  <a:pt x="2" y="25"/>
                </a:cubicBezTo>
                <a:cubicBezTo>
                  <a:pt x="3" y="25"/>
                  <a:pt x="4" y="24"/>
                  <a:pt x="4" y="23"/>
                </a:cubicBezTo>
                <a:cubicBezTo>
                  <a:pt x="4" y="12"/>
                  <a:pt x="13" y="4"/>
                  <a:pt x="23" y="4"/>
                </a:cubicBezTo>
                <a:cubicBezTo>
                  <a:pt x="24" y="4"/>
                  <a:pt x="25" y="3"/>
                  <a:pt x="25" y="2"/>
                </a:cubicBezTo>
                <a:cubicBezTo>
                  <a:pt x="25" y="1"/>
                  <a:pt x="24" y="0"/>
                  <a:pt x="23" y="0"/>
                </a:cubicBezTo>
                <a:close/>
                <a:moveTo>
                  <a:pt x="23" y="0"/>
                </a:moveTo>
                <a:cubicBezTo>
                  <a:pt x="23" y="0"/>
                  <a:pt x="23" y="0"/>
                  <a:pt x="23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89680" tIns="44840" rIns="89680" bIns="44840"/>
          <a:lstStyle/>
          <a:p>
            <a:endParaRPr lang="zh-CN" altLang="en-US"/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1385329" y="1612434"/>
            <a:ext cx="1153269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登录</a:t>
            </a: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1388846" y="1822446"/>
            <a:ext cx="1150925" cy="1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管理员登录</a:t>
            </a:r>
            <a:endParaRPr lang="en-US" sz="90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1475499" y="2664110"/>
            <a:ext cx="1153269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书籍管理</a:t>
            </a:r>
          </a:p>
        </p:txBody>
      </p:sp>
      <p:sp>
        <p:nvSpPr>
          <p:cNvPr id="25" name="TextBox 13"/>
          <p:cNvSpPr txBox="1">
            <a:spLocks noChangeArrowheads="1"/>
          </p:cNvSpPr>
          <p:nvPr/>
        </p:nvSpPr>
        <p:spPr bwMode="auto">
          <a:xfrm>
            <a:off x="1388846" y="2883013"/>
            <a:ext cx="1150925" cy="1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修改书籍信息</a:t>
            </a: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1385329" y="3707897"/>
            <a:ext cx="1153269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上下架</a:t>
            </a: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1388846" y="3917910"/>
            <a:ext cx="1150925" cy="1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书籍上下架</a:t>
            </a:r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6399237" y="1612434"/>
            <a:ext cx="1153269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订单管理</a:t>
            </a: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6402754" y="1822446"/>
            <a:ext cx="1150925" cy="1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修改订单信息</a:t>
            </a:r>
          </a:p>
        </p:txBody>
      </p:sp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6399237" y="2680000"/>
            <a:ext cx="1153269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分类管理</a:t>
            </a:r>
          </a:p>
        </p:txBody>
      </p:sp>
      <p:sp>
        <p:nvSpPr>
          <p:cNvPr id="31" name="TextBox 13"/>
          <p:cNvSpPr txBox="1">
            <a:spLocks noChangeArrowheads="1"/>
          </p:cNvSpPr>
          <p:nvPr/>
        </p:nvSpPr>
        <p:spPr bwMode="auto">
          <a:xfrm>
            <a:off x="6402754" y="2890014"/>
            <a:ext cx="1150925" cy="1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修改书籍</a:t>
            </a:r>
            <a:r>
              <a:rPr lang="en-US" sz="9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.</a:t>
            </a: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6399237" y="3714898"/>
            <a:ext cx="1153269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报表</a:t>
            </a:r>
          </a:p>
        </p:txBody>
      </p:sp>
      <p:sp>
        <p:nvSpPr>
          <p:cNvPr id="33" name="TextBox 13"/>
          <p:cNvSpPr txBox="1">
            <a:spLocks noChangeArrowheads="1"/>
          </p:cNvSpPr>
          <p:nvPr/>
        </p:nvSpPr>
        <p:spPr bwMode="auto">
          <a:xfrm>
            <a:off x="6402754" y="3926077"/>
            <a:ext cx="1150925" cy="13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9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.</a:t>
            </a:r>
          </a:p>
        </p:txBody>
      </p:sp>
      <p:sp>
        <p:nvSpPr>
          <p:cNvPr id="34" name="Freeform 135"/>
          <p:cNvSpPr>
            <a:spLocks noEditPoints="1"/>
          </p:cNvSpPr>
          <p:nvPr/>
        </p:nvSpPr>
        <p:spPr bwMode="auto">
          <a:xfrm>
            <a:off x="826180" y="2656880"/>
            <a:ext cx="397315" cy="369856"/>
          </a:xfrm>
          <a:custGeom>
            <a:avLst/>
            <a:gdLst>
              <a:gd name="T0" fmla="*/ 2147483647 w 73"/>
              <a:gd name="T1" fmla="*/ 2147483647 h 68"/>
              <a:gd name="T2" fmla="*/ 2147483647 w 73"/>
              <a:gd name="T3" fmla="*/ 2147483647 h 68"/>
              <a:gd name="T4" fmla="*/ 0 w 73"/>
              <a:gd name="T5" fmla="*/ 2147483647 h 68"/>
              <a:gd name="T6" fmla="*/ 2147483647 w 73"/>
              <a:gd name="T7" fmla="*/ 2147483647 h 68"/>
              <a:gd name="T8" fmla="*/ 2147483647 w 73"/>
              <a:gd name="T9" fmla="*/ 2147483647 h 68"/>
              <a:gd name="T10" fmla="*/ 2147483647 w 73"/>
              <a:gd name="T11" fmla="*/ 2147483647 h 68"/>
              <a:gd name="T12" fmla="*/ 2147483647 w 73"/>
              <a:gd name="T13" fmla="*/ 2147483647 h 68"/>
              <a:gd name="T14" fmla="*/ 2147483647 w 73"/>
              <a:gd name="T15" fmla="*/ 2147483647 h 68"/>
              <a:gd name="T16" fmla="*/ 2147483647 w 73"/>
              <a:gd name="T17" fmla="*/ 2147483647 h 68"/>
              <a:gd name="T18" fmla="*/ 2147483647 w 73"/>
              <a:gd name="T19" fmla="*/ 2147483647 h 68"/>
              <a:gd name="T20" fmla="*/ 2147483647 w 73"/>
              <a:gd name="T21" fmla="*/ 2147483647 h 68"/>
              <a:gd name="T22" fmla="*/ 2147483647 w 73"/>
              <a:gd name="T23" fmla="*/ 0 h 68"/>
              <a:gd name="T24" fmla="*/ 2147483647 w 73"/>
              <a:gd name="T25" fmla="*/ 2147483647 h 68"/>
              <a:gd name="T26" fmla="*/ 2147483647 w 73"/>
              <a:gd name="T27" fmla="*/ 2147483647 h 68"/>
              <a:gd name="T28" fmla="*/ 2147483647 w 73"/>
              <a:gd name="T29" fmla="*/ 2147483647 h 68"/>
              <a:gd name="T30" fmla="*/ 2147483647 w 73"/>
              <a:gd name="T31" fmla="*/ 2147483647 h 68"/>
              <a:gd name="T32" fmla="*/ 2147483647 w 73"/>
              <a:gd name="T33" fmla="*/ 2147483647 h 68"/>
              <a:gd name="T34" fmla="*/ 2147483647 w 73"/>
              <a:gd name="T35" fmla="*/ 2147483647 h 68"/>
              <a:gd name="T36" fmla="*/ 2147483647 w 73"/>
              <a:gd name="T37" fmla="*/ 2147483647 h 68"/>
              <a:gd name="T38" fmla="*/ 2147483647 w 73"/>
              <a:gd name="T39" fmla="*/ 2147483647 h 68"/>
              <a:gd name="T40" fmla="*/ 2147483647 w 73"/>
              <a:gd name="T41" fmla="*/ 2147483647 h 68"/>
              <a:gd name="T42" fmla="*/ 2147483647 w 73"/>
              <a:gd name="T43" fmla="*/ 2147483647 h 68"/>
              <a:gd name="T44" fmla="*/ 2147483647 w 73"/>
              <a:gd name="T45" fmla="*/ 2147483647 h 68"/>
              <a:gd name="T46" fmla="*/ 2147483647 w 73"/>
              <a:gd name="T47" fmla="*/ 2147483647 h 68"/>
              <a:gd name="T48" fmla="*/ 2147483647 w 73"/>
              <a:gd name="T49" fmla="*/ 2147483647 h 68"/>
              <a:gd name="T50" fmla="*/ 2147483647 w 73"/>
              <a:gd name="T51" fmla="*/ 2147483647 h 68"/>
              <a:gd name="T52" fmla="*/ 2147483647 w 73"/>
              <a:gd name="T53" fmla="*/ 2147483647 h 68"/>
              <a:gd name="T54" fmla="*/ 2147483647 w 73"/>
              <a:gd name="T55" fmla="*/ 2147483647 h 68"/>
              <a:gd name="T56" fmla="*/ 2147483647 w 73"/>
              <a:gd name="T57" fmla="*/ 2147483647 h 68"/>
              <a:gd name="T58" fmla="*/ 2147483647 w 73"/>
              <a:gd name="T59" fmla="*/ 0 h 68"/>
              <a:gd name="T60" fmla="*/ 2147483647 w 73"/>
              <a:gd name="T61" fmla="*/ 2147483647 h 68"/>
              <a:gd name="T62" fmla="*/ 2147483647 w 73"/>
              <a:gd name="T63" fmla="*/ 2147483647 h 68"/>
              <a:gd name="T64" fmla="*/ 2147483647 w 73"/>
              <a:gd name="T65" fmla="*/ 2147483647 h 68"/>
              <a:gd name="T66" fmla="*/ 2147483647 w 73"/>
              <a:gd name="T67" fmla="*/ 2147483647 h 68"/>
              <a:gd name="T68" fmla="*/ 2147483647 w 73"/>
              <a:gd name="T69" fmla="*/ 2147483647 h 68"/>
              <a:gd name="T70" fmla="*/ 2147483647 w 73"/>
              <a:gd name="T71" fmla="*/ 2147483647 h 68"/>
              <a:gd name="T72" fmla="*/ 2147483647 w 73"/>
              <a:gd name="T73" fmla="*/ 2147483647 h 68"/>
              <a:gd name="T74" fmla="*/ 2147483647 w 73"/>
              <a:gd name="T75" fmla="*/ 2147483647 h 68"/>
              <a:gd name="T76" fmla="*/ 2147483647 w 73"/>
              <a:gd name="T77" fmla="*/ 2147483647 h 68"/>
              <a:gd name="T78" fmla="*/ 2147483647 w 73"/>
              <a:gd name="T79" fmla="*/ 2147483647 h 68"/>
              <a:gd name="T80" fmla="*/ 2147483647 w 73"/>
              <a:gd name="T81" fmla="*/ 2147483647 h 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89680" tIns="44840" rIns="89680" bIns="44840"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603"/>
          <p:cNvSpPr txBox="1"/>
          <p:nvPr/>
        </p:nvSpPr>
        <p:spPr bwMode="auto">
          <a:xfrm>
            <a:off x="368720" y="287908"/>
            <a:ext cx="1582420" cy="328295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tx1"/>
                </a:solidFill>
              </a:rPr>
              <a:t>后台功能简介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211955" y="1799590"/>
            <a:ext cx="5892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后台</a:t>
            </a:r>
          </a:p>
        </p:txBody>
      </p:sp>
      <p:sp>
        <p:nvSpPr>
          <p:cNvPr id="38" name="Freeform 15">
            <a:extLst>
              <a:ext uri="{FF2B5EF4-FFF2-40B4-BE49-F238E27FC236}">
                <a16:creationId xmlns:a16="http://schemas.microsoft.com/office/drawing/2014/main" id="{4CB7F87C-9EC3-4F52-8B5C-80DDE6B4389F}"/>
              </a:ext>
            </a:extLst>
          </p:cNvPr>
          <p:cNvSpPr>
            <a:spLocks noEditPoints="1"/>
          </p:cNvSpPr>
          <p:nvPr/>
        </p:nvSpPr>
        <p:spPr bwMode="auto">
          <a:xfrm>
            <a:off x="7769331" y="3648178"/>
            <a:ext cx="440680" cy="329020"/>
          </a:xfrm>
          <a:custGeom>
            <a:avLst/>
            <a:gdLst>
              <a:gd name="T0" fmla="*/ 2147483647 w 168"/>
              <a:gd name="T1" fmla="*/ 2147483647 h 126"/>
              <a:gd name="T2" fmla="*/ 0 w 168"/>
              <a:gd name="T3" fmla="*/ 2147483647 h 126"/>
              <a:gd name="T4" fmla="*/ 0 w 168"/>
              <a:gd name="T5" fmla="*/ 0 h 126"/>
              <a:gd name="T6" fmla="*/ 2147483647 w 168"/>
              <a:gd name="T7" fmla="*/ 0 h 126"/>
              <a:gd name="T8" fmla="*/ 2147483647 w 168"/>
              <a:gd name="T9" fmla="*/ 2147483647 h 126"/>
              <a:gd name="T10" fmla="*/ 2147483647 w 168"/>
              <a:gd name="T11" fmla="*/ 2147483647 h 126"/>
              <a:gd name="T12" fmla="*/ 2147483647 w 168"/>
              <a:gd name="T13" fmla="*/ 2147483647 h 126"/>
              <a:gd name="T14" fmla="*/ 2147483647 w 168"/>
              <a:gd name="T15" fmla="*/ 2147483647 h 126"/>
              <a:gd name="T16" fmla="*/ 2147483647 w 168"/>
              <a:gd name="T17" fmla="*/ 2147483647 h 126"/>
              <a:gd name="T18" fmla="*/ 2147483647 w 168"/>
              <a:gd name="T19" fmla="*/ 2147483647 h 126"/>
              <a:gd name="T20" fmla="*/ 2147483647 w 168"/>
              <a:gd name="T21" fmla="*/ 2147483647 h 126"/>
              <a:gd name="T22" fmla="*/ 2147483647 w 168"/>
              <a:gd name="T23" fmla="*/ 2147483647 h 126"/>
              <a:gd name="T24" fmla="*/ 2147483647 w 168"/>
              <a:gd name="T25" fmla="*/ 2147483647 h 126"/>
              <a:gd name="T26" fmla="*/ 2147483647 w 168"/>
              <a:gd name="T27" fmla="*/ 2147483647 h 126"/>
              <a:gd name="T28" fmla="*/ 2147483647 w 168"/>
              <a:gd name="T29" fmla="*/ 2147483647 h 126"/>
              <a:gd name="T30" fmla="*/ 2147483647 w 168"/>
              <a:gd name="T31" fmla="*/ 2147483647 h 126"/>
              <a:gd name="T32" fmla="*/ 2147483647 w 168"/>
              <a:gd name="T33" fmla="*/ 2147483647 h 126"/>
              <a:gd name="T34" fmla="*/ 2147483647 w 168"/>
              <a:gd name="T35" fmla="*/ 2147483647 h 126"/>
              <a:gd name="T36" fmla="*/ 2147483647 w 168"/>
              <a:gd name="T37" fmla="*/ 2147483647 h 126"/>
              <a:gd name="T38" fmla="*/ 2147483647 w 168"/>
              <a:gd name="T39" fmla="*/ 2147483647 h 126"/>
              <a:gd name="T40" fmla="*/ 2147483647 w 168"/>
              <a:gd name="T41" fmla="*/ 2147483647 h 126"/>
              <a:gd name="T42" fmla="*/ 2147483647 w 168"/>
              <a:gd name="T43" fmla="*/ 2147483647 h 126"/>
              <a:gd name="T44" fmla="*/ 2147483647 w 168"/>
              <a:gd name="T45" fmla="*/ 2147483647 h 126"/>
              <a:gd name="T46" fmla="*/ 2147483647 w 168"/>
              <a:gd name="T47" fmla="*/ 2147483647 h 126"/>
              <a:gd name="T48" fmla="*/ 2147483647 w 168"/>
              <a:gd name="T49" fmla="*/ 2147483647 h 126"/>
              <a:gd name="T50" fmla="*/ 2147483647 w 168"/>
              <a:gd name="T51" fmla="*/ 2147483647 h 126"/>
              <a:gd name="T52" fmla="*/ 2147483647 w 168"/>
              <a:gd name="T53" fmla="*/ 2147483647 h 12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68" h="126">
                <a:moveTo>
                  <a:pt x="168" y="126"/>
                </a:moveTo>
                <a:lnTo>
                  <a:pt x="0" y="126"/>
                </a:lnTo>
                <a:lnTo>
                  <a:pt x="0" y="0"/>
                </a:lnTo>
                <a:lnTo>
                  <a:pt x="10" y="0"/>
                </a:lnTo>
                <a:lnTo>
                  <a:pt x="10" y="115"/>
                </a:lnTo>
                <a:lnTo>
                  <a:pt x="168" y="115"/>
                </a:lnTo>
                <a:lnTo>
                  <a:pt x="168" y="126"/>
                </a:lnTo>
                <a:close/>
                <a:moveTo>
                  <a:pt x="54" y="104"/>
                </a:moveTo>
                <a:lnTo>
                  <a:pt x="32" y="104"/>
                </a:lnTo>
                <a:lnTo>
                  <a:pt x="32" y="63"/>
                </a:lnTo>
                <a:lnTo>
                  <a:pt x="54" y="63"/>
                </a:lnTo>
                <a:lnTo>
                  <a:pt x="54" y="104"/>
                </a:lnTo>
                <a:close/>
                <a:moveTo>
                  <a:pt x="84" y="104"/>
                </a:moveTo>
                <a:lnTo>
                  <a:pt x="64" y="104"/>
                </a:lnTo>
                <a:lnTo>
                  <a:pt x="64" y="19"/>
                </a:lnTo>
                <a:lnTo>
                  <a:pt x="84" y="19"/>
                </a:lnTo>
                <a:lnTo>
                  <a:pt x="84" y="104"/>
                </a:lnTo>
                <a:close/>
                <a:moveTo>
                  <a:pt x="116" y="104"/>
                </a:moveTo>
                <a:lnTo>
                  <a:pt x="95" y="104"/>
                </a:lnTo>
                <a:lnTo>
                  <a:pt x="95" y="41"/>
                </a:lnTo>
                <a:lnTo>
                  <a:pt x="116" y="41"/>
                </a:lnTo>
                <a:lnTo>
                  <a:pt x="116" y="104"/>
                </a:lnTo>
                <a:close/>
                <a:moveTo>
                  <a:pt x="147" y="104"/>
                </a:moveTo>
                <a:lnTo>
                  <a:pt x="127" y="104"/>
                </a:lnTo>
                <a:lnTo>
                  <a:pt x="127" y="9"/>
                </a:lnTo>
                <a:lnTo>
                  <a:pt x="147" y="9"/>
                </a:lnTo>
                <a:lnTo>
                  <a:pt x="147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89680" tIns="44840" rIns="89680" bIns="44840"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9"/>
          <p:cNvSpPr txBox="1"/>
          <p:nvPr/>
        </p:nvSpPr>
        <p:spPr>
          <a:xfrm>
            <a:off x="1565927" y="1872810"/>
            <a:ext cx="1551550" cy="88365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5300" dirty="0">
                <a:solidFill>
                  <a:schemeClr val="bg1"/>
                </a:solidFill>
              </a:rPr>
              <a:t>75</a:t>
            </a:r>
            <a:r>
              <a:rPr lang="en-US" altLang="zh-CN" sz="4400" dirty="0">
                <a:solidFill>
                  <a:schemeClr val="bg1"/>
                </a:solidFill>
              </a:rPr>
              <a:t>%</a:t>
            </a:r>
            <a:endParaRPr lang="zh-CN" altLang="en-US" sz="5300" dirty="0">
              <a:solidFill>
                <a:schemeClr val="bg1"/>
              </a:solidFill>
            </a:endParaRPr>
          </a:p>
        </p:txBody>
      </p:sp>
      <p:sp>
        <p:nvSpPr>
          <p:cNvPr id="5" name="TextBox 270"/>
          <p:cNvSpPr txBox="1"/>
          <p:nvPr/>
        </p:nvSpPr>
        <p:spPr>
          <a:xfrm>
            <a:off x="1565927" y="3564138"/>
            <a:ext cx="1551550" cy="88365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5300" dirty="0">
                <a:solidFill>
                  <a:schemeClr val="bg1"/>
                </a:solidFill>
              </a:rPr>
              <a:t>25</a:t>
            </a:r>
            <a:r>
              <a:rPr lang="en-US" altLang="zh-CN" sz="4400" dirty="0">
                <a:solidFill>
                  <a:schemeClr val="bg1"/>
                </a:solidFill>
              </a:rPr>
              <a:t>%</a:t>
            </a:r>
            <a:endParaRPr lang="zh-CN" altLang="en-US" sz="53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603"/>
          <p:cNvSpPr txBox="1"/>
          <p:nvPr/>
        </p:nvSpPr>
        <p:spPr bwMode="auto">
          <a:xfrm>
            <a:off x="368720" y="287908"/>
            <a:ext cx="1260475" cy="328295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4.2</a:t>
            </a:r>
            <a:r>
              <a:rPr lang="zh-CN" altLang="en-US" sz="1600" dirty="0">
                <a:solidFill>
                  <a:schemeClr val="tx1"/>
                </a:solidFill>
              </a:rPr>
              <a:t>登录页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95" y="719455"/>
            <a:ext cx="7344935" cy="4299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9"/>
          <p:cNvSpPr txBox="1"/>
          <p:nvPr/>
        </p:nvSpPr>
        <p:spPr>
          <a:xfrm>
            <a:off x="1565927" y="1872810"/>
            <a:ext cx="1551550" cy="88365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5300" dirty="0">
                <a:solidFill>
                  <a:schemeClr val="bg1"/>
                </a:solidFill>
              </a:rPr>
              <a:t>75</a:t>
            </a:r>
            <a:r>
              <a:rPr lang="en-US" altLang="zh-CN" sz="4400" dirty="0">
                <a:solidFill>
                  <a:schemeClr val="bg1"/>
                </a:solidFill>
              </a:rPr>
              <a:t>%</a:t>
            </a:r>
            <a:endParaRPr lang="zh-CN" altLang="en-US" sz="5300" dirty="0">
              <a:solidFill>
                <a:schemeClr val="bg1"/>
              </a:solidFill>
            </a:endParaRPr>
          </a:p>
        </p:txBody>
      </p:sp>
      <p:sp>
        <p:nvSpPr>
          <p:cNvPr id="5" name="TextBox 270"/>
          <p:cNvSpPr txBox="1"/>
          <p:nvPr/>
        </p:nvSpPr>
        <p:spPr>
          <a:xfrm>
            <a:off x="1565927" y="3564138"/>
            <a:ext cx="1551550" cy="88365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5300" dirty="0">
                <a:solidFill>
                  <a:schemeClr val="bg1"/>
                </a:solidFill>
              </a:rPr>
              <a:t>25</a:t>
            </a:r>
            <a:r>
              <a:rPr lang="en-US" altLang="zh-CN" sz="4400" dirty="0">
                <a:solidFill>
                  <a:schemeClr val="bg1"/>
                </a:solidFill>
              </a:rPr>
              <a:t>%</a:t>
            </a:r>
            <a:endParaRPr lang="zh-CN" altLang="en-US" sz="53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603"/>
          <p:cNvSpPr txBox="1"/>
          <p:nvPr/>
        </p:nvSpPr>
        <p:spPr bwMode="auto">
          <a:xfrm>
            <a:off x="368720" y="287908"/>
            <a:ext cx="1759941" cy="314271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4.2</a:t>
            </a:r>
            <a:r>
              <a:rPr lang="zh-CN" altLang="en-US" sz="1600" dirty="0">
                <a:solidFill>
                  <a:schemeClr val="tx1"/>
                </a:solidFill>
              </a:rPr>
              <a:t>添加书籍页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01" y="713053"/>
            <a:ext cx="7537522" cy="3744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9"/>
          <p:cNvSpPr txBox="1"/>
          <p:nvPr/>
        </p:nvSpPr>
        <p:spPr>
          <a:xfrm>
            <a:off x="1565927" y="1872810"/>
            <a:ext cx="1551550" cy="88365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5300" dirty="0">
                <a:solidFill>
                  <a:schemeClr val="bg1"/>
                </a:solidFill>
              </a:rPr>
              <a:t>75</a:t>
            </a:r>
            <a:r>
              <a:rPr lang="en-US" altLang="zh-CN" sz="4400" dirty="0">
                <a:solidFill>
                  <a:schemeClr val="bg1"/>
                </a:solidFill>
              </a:rPr>
              <a:t>%</a:t>
            </a:r>
            <a:endParaRPr lang="zh-CN" altLang="en-US" sz="5300" dirty="0">
              <a:solidFill>
                <a:schemeClr val="bg1"/>
              </a:solidFill>
            </a:endParaRPr>
          </a:p>
        </p:txBody>
      </p:sp>
      <p:sp>
        <p:nvSpPr>
          <p:cNvPr id="5" name="TextBox 270"/>
          <p:cNvSpPr txBox="1"/>
          <p:nvPr/>
        </p:nvSpPr>
        <p:spPr>
          <a:xfrm>
            <a:off x="1565927" y="3564138"/>
            <a:ext cx="1551550" cy="88365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5300" dirty="0">
                <a:solidFill>
                  <a:schemeClr val="bg1"/>
                </a:solidFill>
              </a:rPr>
              <a:t>25</a:t>
            </a:r>
            <a:r>
              <a:rPr lang="en-US" altLang="zh-CN" sz="4400" dirty="0">
                <a:solidFill>
                  <a:schemeClr val="bg1"/>
                </a:solidFill>
              </a:rPr>
              <a:t>%</a:t>
            </a:r>
            <a:endParaRPr lang="zh-CN" altLang="en-US" sz="53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603"/>
          <p:cNvSpPr txBox="1"/>
          <p:nvPr/>
        </p:nvSpPr>
        <p:spPr bwMode="auto">
          <a:xfrm>
            <a:off x="368720" y="287908"/>
            <a:ext cx="1759941" cy="314271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4.2</a:t>
            </a:r>
            <a:r>
              <a:rPr lang="zh-CN" altLang="en-US" sz="1600" dirty="0">
                <a:solidFill>
                  <a:schemeClr val="tx1"/>
                </a:solidFill>
              </a:rPr>
              <a:t>管理书籍页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46" y="714219"/>
            <a:ext cx="7345312" cy="4035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9"/>
          <p:cNvSpPr txBox="1"/>
          <p:nvPr/>
        </p:nvSpPr>
        <p:spPr>
          <a:xfrm>
            <a:off x="1565927" y="1872810"/>
            <a:ext cx="1551550" cy="88365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5300" dirty="0">
                <a:solidFill>
                  <a:schemeClr val="bg1"/>
                </a:solidFill>
              </a:rPr>
              <a:t>75</a:t>
            </a:r>
            <a:r>
              <a:rPr lang="en-US" altLang="zh-CN" sz="4400" dirty="0">
                <a:solidFill>
                  <a:schemeClr val="bg1"/>
                </a:solidFill>
              </a:rPr>
              <a:t>%</a:t>
            </a:r>
            <a:endParaRPr lang="zh-CN" altLang="en-US" sz="5300" dirty="0">
              <a:solidFill>
                <a:schemeClr val="bg1"/>
              </a:solidFill>
            </a:endParaRPr>
          </a:p>
        </p:txBody>
      </p:sp>
      <p:sp>
        <p:nvSpPr>
          <p:cNvPr id="5" name="TextBox 270"/>
          <p:cNvSpPr txBox="1"/>
          <p:nvPr/>
        </p:nvSpPr>
        <p:spPr>
          <a:xfrm>
            <a:off x="1565927" y="3564138"/>
            <a:ext cx="1551550" cy="88365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5300" dirty="0">
                <a:solidFill>
                  <a:schemeClr val="bg1"/>
                </a:solidFill>
              </a:rPr>
              <a:t>25</a:t>
            </a:r>
            <a:r>
              <a:rPr lang="en-US" altLang="zh-CN" sz="4400" dirty="0">
                <a:solidFill>
                  <a:schemeClr val="bg1"/>
                </a:solidFill>
              </a:rPr>
              <a:t>%</a:t>
            </a:r>
            <a:endParaRPr lang="zh-CN" altLang="en-US" sz="53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603"/>
          <p:cNvSpPr txBox="1"/>
          <p:nvPr/>
        </p:nvSpPr>
        <p:spPr bwMode="auto">
          <a:xfrm>
            <a:off x="368720" y="287908"/>
            <a:ext cx="1516284" cy="314271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4.2</a:t>
            </a:r>
            <a:r>
              <a:rPr lang="zh-CN" altLang="en-US" sz="1600" dirty="0">
                <a:solidFill>
                  <a:schemeClr val="tx1"/>
                </a:solidFill>
              </a:rPr>
              <a:t>报表统计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46" y="602179"/>
            <a:ext cx="7200800" cy="4026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4298" y="1800076"/>
            <a:ext cx="72008" cy="1080120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8114" y="2376140"/>
            <a:ext cx="216024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2556346" y="1907346"/>
            <a:ext cx="1579245" cy="654685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tx1"/>
                </a:solidFill>
              </a:rPr>
              <a:t>5.</a:t>
            </a:r>
            <a:r>
              <a:rPr lang="zh-CN" altLang="en-US" sz="3600" dirty="0">
                <a:solidFill>
                  <a:schemeClr val="tx1"/>
                </a:solidFill>
              </a:rPr>
              <a:t>总结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90093" y="1185407"/>
            <a:ext cx="3620939" cy="3383543"/>
            <a:chOff x="2444751" y="6350"/>
            <a:chExt cx="7299325" cy="6851650"/>
          </a:xfrm>
          <a:solidFill>
            <a:srgbClr val="2259AA"/>
          </a:solidFill>
        </p:grpSpPr>
        <p:sp>
          <p:nvSpPr>
            <p:cNvPr id="3" name="Freeform 2390"/>
            <p:cNvSpPr/>
            <p:nvPr/>
          </p:nvSpPr>
          <p:spPr bwMode="auto">
            <a:xfrm>
              <a:off x="2444751" y="1016000"/>
              <a:ext cx="3132138" cy="2282825"/>
            </a:xfrm>
            <a:custGeom>
              <a:avLst/>
              <a:gdLst>
                <a:gd name="T0" fmla="*/ 1973 w 1973"/>
                <a:gd name="T1" fmla="*/ 0 h 1438"/>
                <a:gd name="T2" fmla="*/ 1926 w 1973"/>
                <a:gd name="T3" fmla="*/ 37 h 1438"/>
                <a:gd name="T4" fmla="*/ 1874 w 1973"/>
                <a:gd name="T5" fmla="*/ 80 h 1438"/>
                <a:gd name="T6" fmla="*/ 1821 w 1973"/>
                <a:gd name="T7" fmla="*/ 126 h 1438"/>
                <a:gd name="T8" fmla="*/ 1767 w 1973"/>
                <a:gd name="T9" fmla="*/ 177 h 1438"/>
                <a:gd name="T10" fmla="*/ 1711 w 1973"/>
                <a:gd name="T11" fmla="*/ 231 h 1438"/>
                <a:gd name="T12" fmla="*/ 1655 w 1973"/>
                <a:gd name="T13" fmla="*/ 289 h 1438"/>
                <a:gd name="T14" fmla="*/ 1598 w 1973"/>
                <a:gd name="T15" fmla="*/ 351 h 1438"/>
                <a:gd name="T16" fmla="*/ 1544 w 1973"/>
                <a:gd name="T17" fmla="*/ 416 h 1438"/>
                <a:gd name="T18" fmla="*/ 1490 w 1973"/>
                <a:gd name="T19" fmla="*/ 486 h 1438"/>
                <a:gd name="T20" fmla="*/ 1437 w 1973"/>
                <a:gd name="T21" fmla="*/ 560 h 1438"/>
                <a:gd name="T22" fmla="*/ 1386 w 1973"/>
                <a:gd name="T23" fmla="*/ 636 h 1438"/>
                <a:gd name="T24" fmla="*/ 1339 w 1973"/>
                <a:gd name="T25" fmla="*/ 719 h 1438"/>
                <a:gd name="T26" fmla="*/ 1294 w 1973"/>
                <a:gd name="T27" fmla="*/ 802 h 1438"/>
                <a:gd name="T28" fmla="*/ 1254 w 1973"/>
                <a:gd name="T29" fmla="*/ 892 h 1438"/>
                <a:gd name="T30" fmla="*/ 1218 w 1973"/>
                <a:gd name="T31" fmla="*/ 983 h 1438"/>
                <a:gd name="T32" fmla="*/ 1186 w 1973"/>
                <a:gd name="T33" fmla="*/ 1080 h 1438"/>
                <a:gd name="T34" fmla="*/ 1161 w 1973"/>
                <a:gd name="T35" fmla="*/ 1179 h 1438"/>
                <a:gd name="T36" fmla="*/ 1140 w 1973"/>
                <a:gd name="T37" fmla="*/ 1282 h 1438"/>
                <a:gd name="T38" fmla="*/ 1126 w 1973"/>
                <a:gd name="T39" fmla="*/ 1389 h 1438"/>
                <a:gd name="T40" fmla="*/ 1090 w 1973"/>
                <a:gd name="T41" fmla="*/ 1357 h 1438"/>
                <a:gd name="T42" fmla="*/ 1050 w 1973"/>
                <a:gd name="T43" fmla="*/ 1328 h 1438"/>
                <a:gd name="T44" fmla="*/ 1011 w 1973"/>
                <a:gd name="T45" fmla="*/ 1301 h 1438"/>
                <a:gd name="T46" fmla="*/ 968 w 1973"/>
                <a:gd name="T47" fmla="*/ 1278 h 1438"/>
                <a:gd name="T48" fmla="*/ 922 w 1973"/>
                <a:gd name="T49" fmla="*/ 1255 h 1438"/>
                <a:gd name="T50" fmla="*/ 873 w 1973"/>
                <a:gd name="T51" fmla="*/ 1239 h 1438"/>
                <a:gd name="T52" fmla="*/ 821 w 1973"/>
                <a:gd name="T53" fmla="*/ 1223 h 1438"/>
                <a:gd name="T54" fmla="*/ 763 w 1973"/>
                <a:gd name="T55" fmla="*/ 1213 h 1438"/>
                <a:gd name="T56" fmla="*/ 702 w 1973"/>
                <a:gd name="T57" fmla="*/ 1206 h 1438"/>
                <a:gd name="T58" fmla="*/ 634 w 1973"/>
                <a:gd name="T59" fmla="*/ 1205 h 1438"/>
                <a:gd name="T60" fmla="*/ 586 w 1973"/>
                <a:gd name="T61" fmla="*/ 1205 h 1438"/>
                <a:gd name="T62" fmla="*/ 540 w 1973"/>
                <a:gd name="T63" fmla="*/ 1208 h 1438"/>
                <a:gd name="T64" fmla="*/ 497 w 1973"/>
                <a:gd name="T65" fmla="*/ 1213 h 1438"/>
                <a:gd name="T66" fmla="*/ 455 w 1973"/>
                <a:gd name="T67" fmla="*/ 1223 h 1438"/>
                <a:gd name="T68" fmla="*/ 414 w 1973"/>
                <a:gd name="T69" fmla="*/ 1234 h 1438"/>
                <a:gd name="T70" fmla="*/ 372 w 1973"/>
                <a:gd name="T71" fmla="*/ 1250 h 1438"/>
                <a:gd name="T72" fmla="*/ 330 w 1973"/>
                <a:gd name="T73" fmla="*/ 1269 h 1438"/>
                <a:gd name="T74" fmla="*/ 287 w 1973"/>
                <a:gd name="T75" fmla="*/ 1293 h 1438"/>
                <a:gd name="T76" fmla="*/ 241 w 1973"/>
                <a:gd name="T77" fmla="*/ 1321 h 1438"/>
                <a:gd name="T78" fmla="*/ 192 w 1973"/>
                <a:gd name="T79" fmla="*/ 1354 h 1438"/>
                <a:gd name="T80" fmla="*/ 140 w 1973"/>
                <a:gd name="T81" fmla="*/ 1393 h 1438"/>
                <a:gd name="T82" fmla="*/ 85 w 1973"/>
                <a:gd name="T83" fmla="*/ 1438 h 1438"/>
                <a:gd name="T84" fmla="*/ 0 w 1973"/>
                <a:gd name="T85" fmla="*/ 1438 h 1438"/>
                <a:gd name="T86" fmla="*/ 67 w 1973"/>
                <a:gd name="T87" fmla="*/ 1311 h 1438"/>
                <a:gd name="T88" fmla="*/ 139 w 1973"/>
                <a:gd name="T89" fmla="*/ 1190 h 1438"/>
                <a:gd name="T90" fmla="*/ 214 w 1973"/>
                <a:gd name="T91" fmla="*/ 1073 h 1438"/>
                <a:gd name="T92" fmla="*/ 295 w 1973"/>
                <a:gd name="T93" fmla="*/ 961 h 1438"/>
                <a:gd name="T94" fmla="*/ 379 w 1973"/>
                <a:gd name="T95" fmla="*/ 855 h 1438"/>
                <a:gd name="T96" fmla="*/ 468 w 1973"/>
                <a:gd name="T97" fmla="*/ 754 h 1438"/>
                <a:gd name="T98" fmla="*/ 561 w 1973"/>
                <a:gd name="T99" fmla="*/ 659 h 1438"/>
                <a:gd name="T100" fmla="*/ 657 w 1973"/>
                <a:gd name="T101" fmla="*/ 568 h 1438"/>
                <a:gd name="T102" fmla="*/ 759 w 1973"/>
                <a:gd name="T103" fmla="*/ 485 h 1438"/>
                <a:gd name="T104" fmla="*/ 864 w 1973"/>
                <a:gd name="T105" fmla="*/ 407 h 1438"/>
                <a:gd name="T106" fmla="*/ 972 w 1973"/>
                <a:gd name="T107" fmla="*/ 335 h 1438"/>
                <a:gd name="T108" fmla="*/ 1085 w 1973"/>
                <a:gd name="T109" fmla="*/ 270 h 1438"/>
                <a:gd name="T110" fmla="*/ 1201 w 1973"/>
                <a:gd name="T111" fmla="*/ 211 h 1438"/>
                <a:gd name="T112" fmla="*/ 1321 w 1973"/>
                <a:gd name="T113" fmla="*/ 159 h 1438"/>
                <a:gd name="T114" fmla="*/ 1445 w 1973"/>
                <a:gd name="T115" fmla="*/ 113 h 1438"/>
                <a:gd name="T116" fmla="*/ 1572 w 1973"/>
                <a:gd name="T117" fmla="*/ 73 h 1438"/>
                <a:gd name="T118" fmla="*/ 1703 w 1973"/>
                <a:gd name="T119" fmla="*/ 41 h 1438"/>
                <a:gd name="T120" fmla="*/ 1837 w 1973"/>
                <a:gd name="T121" fmla="*/ 18 h 1438"/>
                <a:gd name="T122" fmla="*/ 1973 w 1973"/>
                <a:gd name="T123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73" h="1438">
                  <a:moveTo>
                    <a:pt x="1973" y="0"/>
                  </a:moveTo>
                  <a:lnTo>
                    <a:pt x="1926" y="37"/>
                  </a:lnTo>
                  <a:lnTo>
                    <a:pt x="1874" y="80"/>
                  </a:lnTo>
                  <a:lnTo>
                    <a:pt x="1821" y="126"/>
                  </a:lnTo>
                  <a:lnTo>
                    <a:pt x="1767" y="177"/>
                  </a:lnTo>
                  <a:lnTo>
                    <a:pt x="1711" y="231"/>
                  </a:lnTo>
                  <a:lnTo>
                    <a:pt x="1655" y="289"/>
                  </a:lnTo>
                  <a:lnTo>
                    <a:pt x="1598" y="351"/>
                  </a:lnTo>
                  <a:lnTo>
                    <a:pt x="1544" y="416"/>
                  </a:lnTo>
                  <a:lnTo>
                    <a:pt x="1490" y="486"/>
                  </a:lnTo>
                  <a:lnTo>
                    <a:pt x="1437" y="560"/>
                  </a:lnTo>
                  <a:lnTo>
                    <a:pt x="1386" y="636"/>
                  </a:lnTo>
                  <a:lnTo>
                    <a:pt x="1339" y="719"/>
                  </a:lnTo>
                  <a:lnTo>
                    <a:pt x="1294" y="802"/>
                  </a:lnTo>
                  <a:lnTo>
                    <a:pt x="1254" y="892"/>
                  </a:lnTo>
                  <a:lnTo>
                    <a:pt x="1218" y="983"/>
                  </a:lnTo>
                  <a:lnTo>
                    <a:pt x="1186" y="1080"/>
                  </a:lnTo>
                  <a:lnTo>
                    <a:pt x="1161" y="1179"/>
                  </a:lnTo>
                  <a:lnTo>
                    <a:pt x="1140" y="1282"/>
                  </a:lnTo>
                  <a:lnTo>
                    <a:pt x="1126" y="1389"/>
                  </a:lnTo>
                  <a:lnTo>
                    <a:pt x="1090" y="1357"/>
                  </a:lnTo>
                  <a:lnTo>
                    <a:pt x="1050" y="1328"/>
                  </a:lnTo>
                  <a:lnTo>
                    <a:pt x="1011" y="1301"/>
                  </a:lnTo>
                  <a:lnTo>
                    <a:pt x="968" y="1278"/>
                  </a:lnTo>
                  <a:lnTo>
                    <a:pt x="922" y="1255"/>
                  </a:lnTo>
                  <a:lnTo>
                    <a:pt x="873" y="1239"/>
                  </a:lnTo>
                  <a:lnTo>
                    <a:pt x="821" y="1223"/>
                  </a:lnTo>
                  <a:lnTo>
                    <a:pt x="763" y="1213"/>
                  </a:lnTo>
                  <a:lnTo>
                    <a:pt x="702" y="1206"/>
                  </a:lnTo>
                  <a:lnTo>
                    <a:pt x="634" y="1205"/>
                  </a:lnTo>
                  <a:lnTo>
                    <a:pt x="586" y="1205"/>
                  </a:lnTo>
                  <a:lnTo>
                    <a:pt x="540" y="1208"/>
                  </a:lnTo>
                  <a:lnTo>
                    <a:pt x="497" y="1213"/>
                  </a:lnTo>
                  <a:lnTo>
                    <a:pt x="455" y="1223"/>
                  </a:lnTo>
                  <a:lnTo>
                    <a:pt x="414" y="1234"/>
                  </a:lnTo>
                  <a:lnTo>
                    <a:pt x="372" y="1250"/>
                  </a:lnTo>
                  <a:lnTo>
                    <a:pt x="330" y="1269"/>
                  </a:lnTo>
                  <a:lnTo>
                    <a:pt x="287" y="1293"/>
                  </a:lnTo>
                  <a:lnTo>
                    <a:pt x="241" y="1321"/>
                  </a:lnTo>
                  <a:lnTo>
                    <a:pt x="192" y="1354"/>
                  </a:lnTo>
                  <a:lnTo>
                    <a:pt x="140" y="1393"/>
                  </a:lnTo>
                  <a:lnTo>
                    <a:pt x="85" y="1438"/>
                  </a:lnTo>
                  <a:lnTo>
                    <a:pt x="0" y="1438"/>
                  </a:lnTo>
                  <a:lnTo>
                    <a:pt x="67" y="1311"/>
                  </a:lnTo>
                  <a:lnTo>
                    <a:pt x="139" y="1190"/>
                  </a:lnTo>
                  <a:lnTo>
                    <a:pt x="214" y="1073"/>
                  </a:lnTo>
                  <a:lnTo>
                    <a:pt x="295" y="961"/>
                  </a:lnTo>
                  <a:lnTo>
                    <a:pt x="379" y="855"/>
                  </a:lnTo>
                  <a:lnTo>
                    <a:pt x="468" y="754"/>
                  </a:lnTo>
                  <a:lnTo>
                    <a:pt x="561" y="659"/>
                  </a:lnTo>
                  <a:lnTo>
                    <a:pt x="657" y="568"/>
                  </a:lnTo>
                  <a:lnTo>
                    <a:pt x="759" y="485"/>
                  </a:lnTo>
                  <a:lnTo>
                    <a:pt x="864" y="407"/>
                  </a:lnTo>
                  <a:lnTo>
                    <a:pt x="972" y="335"/>
                  </a:lnTo>
                  <a:lnTo>
                    <a:pt x="1085" y="270"/>
                  </a:lnTo>
                  <a:lnTo>
                    <a:pt x="1201" y="211"/>
                  </a:lnTo>
                  <a:lnTo>
                    <a:pt x="1321" y="159"/>
                  </a:lnTo>
                  <a:lnTo>
                    <a:pt x="1445" y="113"/>
                  </a:lnTo>
                  <a:lnTo>
                    <a:pt x="1572" y="73"/>
                  </a:lnTo>
                  <a:lnTo>
                    <a:pt x="1703" y="41"/>
                  </a:lnTo>
                  <a:lnTo>
                    <a:pt x="1837" y="18"/>
                  </a:lnTo>
                  <a:lnTo>
                    <a:pt x="19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" name="Freeform 2391"/>
            <p:cNvSpPr/>
            <p:nvPr/>
          </p:nvSpPr>
          <p:spPr bwMode="auto">
            <a:xfrm>
              <a:off x="4740276" y="3536950"/>
              <a:ext cx="1622425" cy="3321050"/>
            </a:xfrm>
            <a:custGeom>
              <a:avLst/>
              <a:gdLst>
                <a:gd name="T0" fmla="*/ 1022 w 1022"/>
                <a:gd name="T1" fmla="*/ 1507 h 2092"/>
                <a:gd name="T2" fmla="*/ 1015 w 1022"/>
                <a:gd name="T3" fmla="*/ 1631 h 2092"/>
                <a:gd name="T4" fmla="*/ 991 w 1022"/>
                <a:gd name="T5" fmla="*/ 1744 h 2092"/>
                <a:gd name="T6" fmla="*/ 951 w 1022"/>
                <a:gd name="T7" fmla="*/ 1844 h 2092"/>
                <a:gd name="T8" fmla="*/ 895 w 1022"/>
                <a:gd name="T9" fmla="*/ 1929 h 2092"/>
                <a:gd name="T10" fmla="*/ 821 w 1022"/>
                <a:gd name="T11" fmla="*/ 1999 h 2092"/>
                <a:gd name="T12" fmla="*/ 731 w 1022"/>
                <a:gd name="T13" fmla="*/ 2049 h 2092"/>
                <a:gd name="T14" fmla="*/ 622 w 1022"/>
                <a:gd name="T15" fmla="*/ 2081 h 2092"/>
                <a:gd name="T16" fmla="*/ 494 w 1022"/>
                <a:gd name="T17" fmla="*/ 2092 h 2092"/>
                <a:gd name="T18" fmla="*/ 374 w 1022"/>
                <a:gd name="T19" fmla="*/ 2082 h 2092"/>
                <a:gd name="T20" fmla="*/ 275 w 1022"/>
                <a:gd name="T21" fmla="*/ 2054 h 2092"/>
                <a:gd name="T22" fmla="*/ 193 w 1022"/>
                <a:gd name="T23" fmla="*/ 2010 h 2092"/>
                <a:gd name="T24" fmla="*/ 129 w 1022"/>
                <a:gd name="T25" fmla="*/ 1950 h 2092"/>
                <a:gd name="T26" fmla="*/ 78 w 1022"/>
                <a:gd name="T27" fmla="*/ 1876 h 2092"/>
                <a:gd name="T28" fmla="*/ 42 w 1022"/>
                <a:gd name="T29" fmla="*/ 1791 h 2092"/>
                <a:gd name="T30" fmla="*/ 17 w 1022"/>
                <a:gd name="T31" fmla="*/ 1695 h 2092"/>
                <a:gd name="T32" fmla="*/ 5 w 1022"/>
                <a:gd name="T33" fmla="*/ 1590 h 2092"/>
                <a:gd name="T34" fmla="*/ 0 w 1022"/>
                <a:gd name="T35" fmla="*/ 1479 h 2092"/>
                <a:gd name="T36" fmla="*/ 255 w 1022"/>
                <a:gd name="T37" fmla="*/ 1540 h 2092"/>
                <a:gd name="T38" fmla="*/ 267 w 1022"/>
                <a:gd name="T39" fmla="*/ 1646 h 2092"/>
                <a:gd name="T40" fmla="*/ 290 w 1022"/>
                <a:gd name="T41" fmla="*/ 1727 h 2092"/>
                <a:gd name="T42" fmla="*/ 329 w 1022"/>
                <a:gd name="T43" fmla="*/ 1787 h 2092"/>
                <a:gd name="T44" fmla="*/ 385 w 1022"/>
                <a:gd name="T45" fmla="*/ 1824 h 2092"/>
                <a:gd name="T46" fmla="*/ 457 w 1022"/>
                <a:gd name="T47" fmla="*/ 1843 h 2092"/>
                <a:gd name="T48" fmla="*/ 545 w 1022"/>
                <a:gd name="T49" fmla="*/ 1844 h 2092"/>
                <a:gd name="T50" fmla="*/ 618 w 1022"/>
                <a:gd name="T51" fmla="*/ 1830 h 2092"/>
                <a:gd name="T52" fmla="*/ 669 w 1022"/>
                <a:gd name="T53" fmla="*/ 1804 h 2092"/>
                <a:gd name="T54" fmla="*/ 704 w 1022"/>
                <a:gd name="T55" fmla="*/ 1765 h 2092"/>
                <a:gd name="T56" fmla="*/ 725 w 1022"/>
                <a:gd name="T57" fmla="*/ 1714 h 2092"/>
                <a:gd name="T58" fmla="*/ 736 w 1022"/>
                <a:gd name="T59" fmla="*/ 1654 h 2092"/>
                <a:gd name="T60" fmla="*/ 739 w 1022"/>
                <a:gd name="T61" fmla="*/ 1585 h 2092"/>
                <a:gd name="T62" fmla="*/ 740 w 1022"/>
                <a:gd name="T63" fmla="*/ 1507 h 2092"/>
                <a:gd name="T64" fmla="*/ 1018 w 1022"/>
                <a:gd name="T65" fmla="*/ 0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22" h="2092">
                  <a:moveTo>
                    <a:pt x="1018" y="0"/>
                  </a:moveTo>
                  <a:lnTo>
                    <a:pt x="1022" y="1507"/>
                  </a:lnTo>
                  <a:lnTo>
                    <a:pt x="1021" y="1571"/>
                  </a:lnTo>
                  <a:lnTo>
                    <a:pt x="1015" y="1631"/>
                  </a:lnTo>
                  <a:lnTo>
                    <a:pt x="1005" y="1689"/>
                  </a:lnTo>
                  <a:lnTo>
                    <a:pt x="991" y="1744"/>
                  </a:lnTo>
                  <a:lnTo>
                    <a:pt x="973" y="1795"/>
                  </a:lnTo>
                  <a:lnTo>
                    <a:pt x="951" y="1844"/>
                  </a:lnTo>
                  <a:lnTo>
                    <a:pt x="926" y="1889"/>
                  </a:lnTo>
                  <a:lnTo>
                    <a:pt x="895" y="1929"/>
                  </a:lnTo>
                  <a:lnTo>
                    <a:pt x="860" y="1965"/>
                  </a:lnTo>
                  <a:lnTo>
                    <a:pt x="821" y="1999"/>
                  </a:lnTo>
                  <a:lnTo>
                    <a:pt x="778" y="2027"/>
                  </a:lnTo>
                  <a:lnTo>
                    <a:pt x="731" y="2049"/>
                  </a:lnTo>
                  <a:lnTo>
                    <a:pt x="678" y="2068"/>
                  </a:lnTo>
                  <a:lnTo>
                    <a:pt x="622" y="2081"/>
                  </a:lnTo>
                  <a:lnTo>
                    <a:pt x="559" y="2089"/>
                  </a:lnTo>
                  <a:lnTo>
                    <a:pt x="494" y="2092"/>
                  </a:lnTo>
                  <a:lnTo>
                    <a:pt x="431" y="2089"/>
                  </a:lnTo>
                  <a:lnTo>
                    <a:pt x="374" y="2082"/>
                  </a:lnTo>
                  <a:lnTo>
                    <a:pt x="322" y="2071"/>
                  </a:lnTo>
                  <a:lnTo>
                    <a:pt x="275" y="2054"/>
                  </a:lnTo>
                  <a:lnTo>
                    <a:pt x="232" y="2033"/>
                  </a:lnTo>
                  <a:lnTo>
                    <a:pt x="193" y="2010"/>
                  </a:lnTo>
                  <a:lnTo>
                    <a:pt x="159" y="1982"/>
                  </a:lnTo>
                  <a:lnTo>
                    <a:pt x="129" y="1950"/>
                  </a:lnTo>
                  <a:lnTo>
                    <a:pt x="101" y="1915"/>
                  </a:lnTo>
                  <a:lnTo>
                    <a:pt x="78" y="1876"/>
                  </a:lnTo>
                  <a:lnTo>
                    <a:pt x="59" y="1836"/>
                  </a:lnTo>
                  <a:lnTo>
                    <a:pt x="42" y="1791"/>
                  </a:lnTo>
                  <a:lnTo>
                    <a:pt x="28" y="1745"/>
                  </a:lnTo>
                  <a:lnTo>
                    <a:pt x="17" y="1695"/>
                  </a:lnTo>
                  <a:lnTo>
                    <a:pt x="10" y="1645"/>
                  </a:lnTo>
                  <a:lnTo>
                    <a:pt x="5" y="1590"/>
                  </a:lnTo>
                  <a:lnTo>
                    <a:pt x="0" y="1536"/>
                  </a:lnTo>
                  <a:lnTo>
                    <a:pt x="0" y="1479"/>
                  </a:lnTo>
                  <a:lnTo>
                    <a:pt x="254" y="1479"/>
                  </a:lnTo>
                  <a:lnTo>
                    <a:pt x="255" y="1540"/>
                  </a:lnTo>
                  <a:lnTo>
                    <a:pt x="260" y="1596"/>
                  </a:lnTo>
                  <a:lnTo>
                    <a:pt x="267" y="1646"/>
                  </a:lnTo>
                  <a:lnTo>
                    <a:pt x="278" y="1689"/>
                  </a:lnTo>
                  <a:lnTo>
                    <a:pt x="290" y="1727"/>
                  </a:lnTo>
                  <a:lnTo>
                    <a:pt x="308" y="1760"/>
                  </a:lnTo>
                  <a:lnTo>
                    <a:pt x="329" y="1787"/>
                  </a:lnTo>
                  <a:lnTo>
                    <a:pt x="356" y="1808"/>
                  </a:lnTo>
                  <a:lnTo>
                    <a:pt x="385" y="1824"/>
                  </a:lnTo>
                  <a:lnTo>
                    <a:pt x="418" y="1837"/>
                  </a:lnTo>
                  <a:lnTo>
                    <a:pt x="457" y="1843"/>
                  </a:lnTo>
                  <a:lnTo>
                    <a:pt x="501" y="1845"/>
                  </a:lnTo>
                  <a:lnTo>
                    <a:pt x="545" y="1844"/>
                  </a:lnTo>
                  <a:lnTo>
                    <a:pt x="584" y="1838"/>
                  </a:lnTo>
                  <a:lnTo>
                    <a:pt x="618" y="1830"/>
                  </a:lnTo>
                  <a:lnTo>
                    <a:pt x="646" y="1817"/>
                  </a:lnTo>
                  <a:lnTo>
                    <a:pt x="669" y="1804"/>
                  </a:lnTo>
                  <a:lnTo>
                    <a:pt x="689" y="1785"/>
                  </a:lnTo>
                  <a:lnTo>
                    <a:pt x="704" y="1765"/>
                  </a:lnTo>
                  <a:lnTo>
                    <a:pt x="715" y="1741"/>
                  </a:lnTo>
                  <a:lnTo>
                    <a:pt x="725" y="1714"/>
                  </a:lnTo>
                  <a:lnTo>
                    <a:pt x="731" y="1685"/>
                  </a:lnTo>
                  <a:lnTo>
                    <a:pt x="736" y="1654"/>
                  </a:lnTo>
                  <a:lnTo>
                    <a:pt x="738" y="1621"/>
                  </a:lnTo>
                  <a:lnTo>
                    <a:pt x="739" y="1585"/>
                  </a:lnTo>
                  <a:lnTo>
                    <a:pt x="740" y="1547"/>
                  </a:lnTo>
                  <a:lnTo>
                    <a:pt x="740" y="1507"/>
                  </a:lnTo>
                  <a:lnTo>
                    <a:pt x="740" y="4"/>
                  </a:lnTo>
                  <a:lnTo>
                    <a:pt x="10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5" name="Freeform 2392"/>
            <p:cNvSpPr/>
            <p:nvPr/>
          </p:nvSpPr>
          <p:spPr bwMode="auto">
            <a:xfrm>
              <a:off x="6619876" y="1019175"/>
              <a:ext cx="3124200" cy="2378075"/>
            </a:xfrm>
            <a:custGeom>
              <a:avLst/>
              <a:gdLst>
                <a:gd name="T0" fmla="*/ 0 w 1968"/>
                <a:gd name="T1" fmla="*/ 0 h 1498"/>
                <a:gd name="T2" fmla="*/ 136 w 1968"/>
                <a:gd name="T3" fmla="*/ 20 h 1498"/>
                <a:gd name="T4" fmla="*/ 271 w 1968"/>
                <a:gd name="T5" fmla="*/ 46 h 1498"/>
                <a:gd name="T6" fmla="*/ 402 w 1968"/>
                <a:gd name="T7" fmla="*/ 80 h 1498"/>
                <a:gd name="T8" fmla="*/ 532 w 1968"/>
                <a:gd name="T9" fmla="*/ 120 h 1498"/>
                <a:gd name="T10" fmla="*/ 656 w 1968"/>
                <a:gd name="T11" fmla="*/ 168 h 1498"/>
                <a:gd name="T12" fmla="*/ 779 w 1968"/>
                <a:gd name="T13" fmla="*/ 222 h 1498"/>
                <a:gd name="T14" fmla="*/ 896 w 1968"/>
                <a:gd name="T15" fmla="*/ 283 h 1498"/>
                <a:gd name="T16" fmla="*/ 1010 w 1968"/>
                <a:gd name="T17" fmla="*/ 350 h 1498"/>
                <a:gd name="T18" fmla="*/ 1120 w 1968"/>
                <a:gd name="T19" fmla="*/ 424 h 1498"/>
                <a:gd name="T20" fmla="*/ 1228 w 1968"/>
                <a:gd name="T21" fmla="*/ 503 h 1498"/>
                <a:gd name="T22" fmla="*/ 1329 w 1968"/>
                <a:gd name="T23" fmla="*/ 590 h 1498"/>
                <a:gd name="T24" fmla="*/ 1425 w 1968"/>
                <a:gd name="T25" fmla="*/ 682 h 1498"/>
                <a:gd name="T26" fmla="*/ 1519 w 1968"/>
                <a:gd name="T27" fmla="*/ 779 h 1498"/>
                <a:gd name="T28" fmla="*/ 1607 w 1968"/>
                <a:gd name="T29" fmla="*/ 883 h 1498"/>
                <a:gd name="T30" fmla="*/ 1689 w 1968"/>
                <a:gd name="T31" fmla="*/ 991 h 1498"/>
                <a:gd name="T32" fmla="*/ 1767 w 1968"/>
                <a:gd name="T33" fmla="*/ 1106 h 1498"/>
                <a:gd name="T34" fmla="*/ 1839 w 1968"/>
                <a:gd name="T35" fmla="*/ 1224 h 1498"/>
                <a:gd name="T36" fmla="*/ 1906 w 1968"/>
                <a:gd name="T37" fmla="*/ 1348 h 1498"/>
                <a:gd name="T38" fmla="*/ 1968 w 1968"/>
                <a:gd name="T39" fmla="*/ 1478 h 1498"/>
                <a:gd name="T40" fmla="*/ 1883 w 1968"/>
                <a:gd name="T41" fmla="*/ 1498 h 1498"/>
                <a:gd name="T42" fmla="*/ 1846 w 1968"/>
                <a:gd name="T43" fmla="*/ 1459 h 1498"/>
                <a:gd name="T44" fmla="*/ 1809 w 1968"/>
                <a:gd name="T45" fmla="*/ 1422 h 1498"/>
                <a:gd name="T46" fmla="*/ 1771 w 1968"/>
                <a:gd name="T47" fmla="*/ 1386 h 1498"/>
                <a:gd name="T48" fmla="*/ 1732 w 1968"/>
                <a:gd name="T49" fmla="*/ 1354 h 1498"/>
                <a:gd name="T50" fmla="*/ 1690 w 1968"/>
                <a:gd name="T51" fmla="*/ 1323 h 1498"/>
                <a:gd name="T52" fmla="*/ 1647 w 1968"/>
                <a:gd name="T53" fmla="*/ 1296 h 1498"/>
                <a:gd name="T54" fmla="*/ 1601 w 1968"/>
                <a:gd name="T55" fmla="*/ 1273 h 1498"/>
                <a:gd name="T56" fmla="*/ 1552 w 1968"/>
                <a:gd name="T57" fmla="*/ 1253 h 1498"/>
                <a:gd name="T58" fmla="*/ 1499 w 1968"/>
                <a:gd name="T59" fmla="*/ 1238 h 1498"/>
                <a:gd name="T60" fmla="*/ 1442 w 1968"/>
                <a:gd name="T61" fmla="*/ 1227 h 1498"/>
                <a:gd name="T62" fmla="*/ 1379 w 1968"/>
                <a:gd name="T63" fmla="*/ 1218 h 1498"/>
                <a:gd name="T64" fmla="*/ 1311 w 1968"/>
                <a:gd name="T65" fmla="*/ 1217 h 1498"/>
                <a:gd name="T66" fmla="*/ 1267 w 1968"/>
                <a:gd name="T67" fmla="*/ 1217 h 1498"/>
                <a:gd name="T68" fmla="*/ 1223 w 1968"/>
                <a:gd name="T69" fmla="*/ 1220 h 1498"/>
                <a:gd name="T70" fmla="*/ 1182 w 1968"/>
                <a:gd name="T71" fmla="*/ 1225 h 1498"/>
                <a:gd name="T72" fmla="*/ 1141 w 1968"/>
                <a:gd name="T73" fmla="*/ 1234 h 1498"/>
                <a:gd name="T74" fmla="*/ 1101 w 1968"/>
                <a:gd name="T75" fmla="*/ 1245 h 1498"/>
                <a:gd name="T76" fmla="*/ 1059 w 1968"/>
                <a:gd name="T77" fmla="*/ 1260 h 1498"/>
                <a:gd name="T78" fmla="*/ 1017 w 1968"/>
                <a:gd name="T79" fmla="*/ 1278 h 1498"/>
                <a:gd name="T80" fmla="*/ 972 w 1968"/>
                <a:gd name="T81" fmla="*/ 1302 h 1498"/>
                <a:gd name="T82" fmla="*/ 925 w 1968"/>
                <a:gd name="T83" fmla="*/ 1330 h 1498"/>
                <a:gd name="T84" fmla="*/ 875 w 1968"/>
                <a:gd name="T85" fmla="*/ 1363 h 1498"/>
                <a:gd name="T86" fmla="*/ 860 w 1968"/>
                <a:gd name="T87" fmla="*/ 1259 h 1498"/>
                <a:gd name="T88" fmla="*/ 837 w 1968"/>
                <a:gd name="T89" fmla="*/ 1158 h 1498"/>
                <a:gd name="T90" fmla="*/ 809 w 1968"/>
                <a:gd name="T91" fmla="*/ 1061 h 1498"/>
                <a:gd name="T92" fmla="*/ 776 w 1968"/>
                <a:gd name="T93" fmla="*/ 968 h 1498"/>
                <a:gd name="T94" fmla="*/ 738 w 1968"/>
                <a:gd name="T95" fmla="*/ 877 h 1498"/>
                <a:gd name="T96" fmla="*/ 697 w 1968"/>
                <a:gd name="T97" fmla="*/ 791 h 1498"/>
                <a:gd name="T98" fmla="*/ 651 w 1968"/>
                <a:gd name="T99" fmla="*/ 707 h 1498"/>
                <a:gd name="T100" fmla="*/ 602 w 1968"/>
                <a:gd name="T101" fmla="*/ 628 h 1498"/>
                <a:gd name="T102" fmla="*/ 550 w 1968"/>
                <a:gd name="T103" fmla="*/ 552 h 1498"/>
                <a:gd name="T104" fmla="*/ 496 w 1968"/>
                <a:gd name="T105" fmla="*/ 480 h 1498"/>
                <a:gd name="T106" fmla="*/ 440 w 1968"/>
                <a:gd name="T107" fmla="*/ 412 h 1498"/>
                <a:gd name="T108" fmla="*/ 384 w 1968"/>
                <a:gd name="T109" fmla="*/ 347 h 1498"/>
                <a:gd name="T110" fmla="*/ 327 w 1968"/>
                <a:gd name="T111" fmla="*/ 286 h 1498"/>
                <a:gd name="T112" fmla="*/ 270 w 1968"/>
                <a:gd name="T113" fmla="*/ 229 h 1498"/>
                <a:gd name="T114" fmla="*/ 213 w 1968"/>
                <a:gd name="T115" fmla="*/ 176 h 1498"/>
                <a:gd name="T116" fmla="*/ 157 w 1968"/>
                <a:gd name="T117" fmla="*/ 126 h 1498"/>
                <a:gd name="T118" fmla="*/ 103 w 1968"/>
                <a:gd name="T119" fmla="*/ 81 h 1498"/>
                <a:gd name="T120" fmla="*/ 50 w 1968"/>
                <a:gd name="T121" fmla="*/ 38 h 1498"/>
                <a:gd name="T122" fmla="*/ 0 w 1968"/>
                <a:gd name="T123" fmla="*/ 0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8" h="1498">
                  <a:moveTo>
                    <a:pt x="0" y="0"/>
                  </a:moveTo>
                  <a:lnTo>
                    <a:pt x="136" y="20"/>
                  </a:lnTo>
                  <a:lnTo>
                    <a:pt x="271" y="46"/>
                  </a:lnTo>
                  <a:lnTo>
                    <a:pt x="402" y="80"/>
                  </a:lnTo>
                  <a:lnTo>
                    <a:pt x="532" y="120"/>
                  </a:lnTo>
                  <a:lnTo>
                    <a:pt x="656" y="168"/>
                  </a:lnTo>
                  <a:lnTo>
                    <a:pt x="779" y="222"/>
                  </a:lnTo>
                  <a:lnTo>
                    <a:pt x="896" y="283"/>
                  </a:lnTo>
                  <a:lnTo>
                    <a:pt x="1010" y="350"/>
                  </a:lnTo>
                  <a:lnTo>
                    <a:pt x="1120" y="424"/>
                  </a:lnTo>
                  <a:lnTo>
                    <a:pt x="1228" y="503"/>
                  </a:lnTo>
                  <a:lnTo>
                    <a:pt x="1329" y="590"/>
                  </a:lnTo>
                  <a:lnTo>
                    <a:pt x="1425" y="682"/>
                  </a:lnTo>
                  <a:lnTo>
                    <a:pt x="1519" y="779"/>
                  </a:lnTo>
                  <a:lnTo>
                    <a:pt x="1607" y="883"/>
                  </a:lnTo>
                  <a:lnTo>
                    <a:pt x="1689" y="991"/>
                  </a:lnTo>
                  <a:lnTo>
                    <a:pt x="1767" y="1106"/>
                  </a:lnTo>
                  <a:lnTo>
                    <a:pt x="1839" y="1224"/>
                  </a:lnTo>
                  <a:lnTo>
                    <a:pt x="1906" y="1348"/>
                  </a:lnTo>
                  <a:lnTo>
                    <a:pt x="1968" y="1478"/>
                  </a:lnTo>
                  <a:lnTo>
                    <a:pt x="1883" y="1498"/>
                  </a:lnTo>
                  <a:lnTo>
                    <a:pt x="1846" y="1459"/>
                  </a:lnTo>
                  <a:lnTo>
                    <a:pt x="1809" y="1422"/>
                  </a:lnTo>
                  <a:lnTo>
                    <a:pt x="1771" y="1386"/>
                  </a:lnTo>
                  <a:lnTo>
                    <a:pt x="1732" y="1354"/>
                  </a:lnTo>
                  <a:lnTo>
                    <a:pt x="1690" y="1323"/>
                  </a:lnTo>
                  <a:lnTo>
                    <a:pt x="1647" y="1296"/>
                  </a:lnTo>
                  <a:lnTo>
                    <a:pt x="1601" y="1273"/>
                  </a:lnTo>
                  <a:lnTo>
                    <a:pt x="1552" y="1253"/>
                  </a:lnTo>
                  <a:lnTo>
                    <a:pt x="1499" y="1238"/>
                  </a:lnTo>
                  <a:lnTo>
                    <a:pt x="1442" y="1227"/>
                  </a:lnTo>
                  <a:lnTo>
                    <a:pt x="1379" y="1218"/>
                  </a:lnTo>
                  <a:lnTo>
                    <a:pt x="1311" y="1217"/>
                  </a:lnTo>
                  <a:lnTo>
                    <a:pt x="1267" y="1217"/>
                  </a:lnTo>
                  <a:lnTo>
                    <a:pt x="1223" y="1220"/>
                  </a:lnTo>
                  <a:lnTo>
                    <a:pt x="1182" y="1225"/>
                  </a:lnTo>
                  <a:lnTo>
                    <a:pt x="1141" y="1234"/>
                  </a:lnTo>
                  <a:lnTo>
                    <a:pt x="1101" y="1245"/>
                  </a:lnTo>
                  <a:lnTo>
                    <a:pt x="1059" y="1260"/>
                  </a:lnTo>
                  <a:lnTo>
                    <a:pt x="1017" y="1278"/>
                  </a:lnTo>
                  <a:lnTo>
                    <a:pt x="972" y="1302"/>
                  </a:lnTo>
                  <a:lnTo>
                    <a:pt x="925" y="1330"/>
                  </a:lnTo>
                  <a:lnTo>
                    <a:pt x="875" y="1363"/>
                  </a:lnTo>
                  <a:lnTo>
                    <a:pt x="860" y="1259"/>
                  </a:lnTo>
                  <a:lnTo>
                    <a:pt x="837" y="1158"/>
                  </a:lnTo>
                  <a:lnTo>
                    <a:pt x="809" y="1061"/>
                  </a:lnTo>
                  <a:lnTo>
                    <a:pt x="776" y="968"/>
                  </a:lnTo>
                  <a:lnTo>
                    <a:pt x="738" y="877"/>
                  </a:lnTo>
                  <a:lnTo>
                    <a:pt x="697" y="791"/>
                  </a:lnTo>
                  <a:lnTo>
                    <a:pt x="651" y="707"/>
                  </a:lnTo>
                  <a:lnTo>
                    <a:pt x="602" y="628"/>
                  </a:lnTo>
                  <a:lnTo>
                    <a:pt x="550" y="552"/>
                  </a:lnTo>
                  <a:lnTo>
                    <a:pt x="496" y="480"/>
                  </a:lnTo>
                  <a:lnTo>
                    <a:pt x="440" y="412"/>
                  </a:lnTo>
                  <a:lnTo>
                    <a:pt x="384" y="347"/>
                  </a:lnTo>
                  <a:lnTo>
                    <a:pt x="327" y="286"/>
                  </a:lnTo>
                  <a:lnTo>
                    <a:pt x="270" y="229"/>
                  </a:lnTo>
                  <a:lnTo>
                    <a:pt x="213" y="176"/>
                  </a:lnTo>
                  <a:lnTo>
                    <a:pt x="157" y="126"/>
                  </a:lnTo>
                  <a:lnTo>
                    <a:pt x="103" y="81"/>
                  </a:lnTo>
                  <a:lnTo>
                    <a:pt x="50" y="3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6" name="Freeform 2393"/>
            <p:cNvSpPr/>
            <p:nvPr/>
          </p:nvSpPr>
          <p:spPr bwMode="auto">
            <a:xfrm>
              <a:off x="5819776" y="6350"/>
              <a:ext cx="600075" cy="695325"/>
            </a:xfrm>
            <a:custGeom>
              <a:avLst/>
              <a:gdLst>
                <a:gd name="T0" fmla="*/ 56 w 378"/>
                <a:gd name="T1" fmla="*/ 0 h 438"/>
                <a:gd name="T2" fmla="*/ 321 w 378"/>
                <a:gd name="T3" fmla="*/ 0 h 438"/>
                <a:gd name="T4" fmla="*/ 378 w 378"/>
                <a:gd name="T5" fmla="*/ 438 h 438"/>
                <a:gd name="T6" fmla="*/ 0 w 378"/>
                <a:gd name="T7" fmla="*/ 438 h 438"/>
                <a:gd name="T8" fmla="*/ 56 w 378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438">
                  <a:moveTo>
                    <a:pt x="56" y="0"/>
                  </a:moveTo>
                  <a:lnTo>
                    <a:pt x="321" y="0"/>
                  </a:lnTo>
                  <a:lnTo>
                    <a:pt x="378" y="438"/>
                  </a:lnTo>
                  <a:lnTo>
                    <a:pt x="0" y="438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7" name="Freeform 2394"/>
            <p:cNvSpPr/>
            <p:nvPr/>
          </p:nvSpPr>
          <p:spPr bwMode="auto">
            <a:xfrm>
              <a:off x="6267451" y="1090613"/>
              <a:ext cx="1454150" cy="2168525"/>
            </a:xfrm>
            <a:custGeom>
              <a:avLst/>
              <a:gdLst>
                <a:gd name="T0" fmla="*/ 0 w 916"/>
                <a:gd name="T1" fmla="*/ 0 h 1366"/>
                <a:gd name="T2" fmla="*/ 43 w 916"/>
                <a:gd name="T3" fmla="*/ 31 h 1366"/>
                <a:gd name="T4" fmla="*/ 91 w 916"/>
                <a:gd name="T5" fmla="*/ 66 h 1366"/>
                <a:gd name="T6" fmla="*/ 141 w 916"/>
                <a:gd name="T7" fmla="*/ 105 h 1366"/>
                <a:gd name="T8" fmla="*/ 194 w 916"/>
                <a:gd name="T9" fmla="*/ 148 h 1366"/>
                <a:gd name="T10" fmla="*/ 249 w 916"/>
                <a:gd name="T11" fmla="*/ 195 h 1366"/>
                <a:gd name="T12" fmla="*/ 305 w 916"/>
                <a:gd name="T13" fmla="*/ 245 h 1366"/>
                <a:gd name="T14" fmla="*/ 364 w 916"/>
                <a:gd name="T15" fmla="*/ 301 h 1366"/>
                <a:gd name="T16" fmla="*/ 421 w 916"/>
                <a:gd name="T17" fmla="*/ 361 h 1366"/>
                <a:gd name="T18" fmla="*/ 478 w 916"/>
                <a:gd name="T19" fmla="*/ 424 h 1366"/>
                <a:gd name="T20" fmla="*/ 535 w 916"/>
                <a:gd name="T21" fmla="*/ 491 h 1366"/>
                <a:gd name="T22" fmla="*/ 590 w 916"/>
                <a:gd name="T23" fmla="*/ 562 h 1366"/>
                <a:gd name="T24" fmla="*/ 643 w 916"/>
                <a:gd name="T25" fmla="*/ 637 h 1366"/>
                <a:gd name="T26" fmla="*/ 693 w 916"/>
                <a:gd name="T27" fmla="*/ 715 h 1366"/>
                <a:gd name="T28" fmla="*/ 739 w 916"/>
                <a:gd name="T29" fmla="*/ 797 h 1366"/>
                <a:gd name="T30" fmla="*/ 782 w 916"/>
                <a:gd name="T31" fmla="*/ 884 h 1366"/>
                <a:gd name="T32" fmla="*/ 820 w 916"/>
                <a:gd name="T33" fmla="*/ 973 h 1366"/>
                <a:gd name="T34" fmla="*/ 853 w 916"/>
                <a:gd name="T35" fmla="*/ 1066 h 1366"/>
                <a:gd name="T36" fmla="*/ 881 w 916"/>
                <a:gd name="T37" fmla="*/ 1162 h 1366"/>
                <a:gd name="T38" fmla="*/ 902 w 916"/>
                <a:gd name="T39" fmla="*/ 1263 h 1366"/>
                <a:gd name="T40" fmla="*/ 916 w 916"/>
                <a:gd name="T41" fmla="*/ 1366 h 1366"/>
                <a:gd name="T42" fmla="*/ 873 w 916"/>
                <a:gd name="T43" fmla="*/ 1331 h 1366"/>
                <a:gd name="T44" fmla="*/ 829 w 916"/>
                <a:gd name="T45" fmla="*/ 1299 h 1366"/>
                <a:gd name="T46" fmla="*/ 785 w 916"/>
                <a:gd name="T47" fmla="*/ 1270 h 1366"/>
                <a:gd name="T48" fmla="*/ 739 w 916"/>
                <a:gd name="T49" fmla="*/ 1243 h 1366"/>
                <a:gd name="T50" fmla="*/ 693 w 916"/>
                <a:gd name="T51" fmla="*/ 1219 h 1366"/>
                <a:gd name="T52" fmla="*/ 643 w 916"/>
                <a:gd name="T53" fmla="*/ 1201 h 1366"/>
                <a:gd name="T54" fmla="*/ 590 w 916"/>
                <a:gd name="T55" fmla="*/ 1186 h 1366"/>
                <a:gd name="T56" fmla="*/ 534 w 916"/>
                <a:gd name="T57" fmla="*/ 1173 h 1366"/>
                <a:gd name="T58" fmla="*/ 474 w 916"/>
                <a:gd name="T59" fmla="*/ 1166 h 1366"/>
                <a:gd name="T60" fmla="*/ 408 w 916"/>
                <a:gd name="T61" fmla="*/ 1165 h 1366"/>
                <a:gd name="T62" fmla="*/ 347 w 916"/>
                <a:gd name="T63" fmla="*/ 1166 h 1366"/>
                <a:gd name="T64" fmla="*/ 290 w 916"/>
                <a:gd name="T65" fmla="*/ 1173 h 1366"/>
                <a:gd name="T66" fmla="*/ 237 w 916"/>
                <a:gd name="T67" fmla="*/ 1183 h 1366"/>
                <a:gd name="T68" fmla="*/ 185 w 916"/>
                <a:gd name="T69" fmla="*/ 1197 h 1366"/>
                <a:gd name="T70" fmla="*/ 138 w 916"/>
                <a:gd name="T71" fmla="*/ 1217 h 1366"/>
                <a:gd name="T72" fmla="*/ 91 w 916"/>
                <a:gd name="T73" fmla="*/ 1239 h 1366"/>
                <a:gd name="T74" fmla="*/ 46 w 916"/>
                <a:gd name="T75" fmla="*/ 1264 h 1366"/>
                <a:gd name="T76" fmla="*/ 0 w 916"/>
                <a:gd name="T77" fmla="*/ 1295 h 1366"/>
                <a:gd name="T78" fmla="*/ 0 w 916"/>
                <a:gd name="T7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16" h="1366">
                  <a:moveTo>
                    <a:pt x="0" y="0"/>
                  </a:moveTo>
                  <a:lnTo>
                    <a:pt x="43" y="31"/>
                  </a:lnTo>
                  <a:lnTo>
                    <a:pt x="91" y="66"/>
                  </a:lnTo>
                  <a:lnTo>
                    <a:pt x="141" y="105"/>
                  </a:lnTo>
                  <a:lnTo>
                    <a:pt x="194" y="148"/>
                  </a:lnTo>
                  <a:lnTo>
                    <a:pt x="249" y="195"/>
                  </a:lnTo>
                  <a:lnTo>
                    <a:pt x="305" y="245"/>
                  </a:lnTo>
                  <a:lnTo>
                    <a:pt x="364" y="301"/>
                  </a:lnTo>
                  <a:lnTo>
                    <a:pt x="421" y="361"/>
                  </a:lnTo>
                  <a:lnTo>
                    <a:pt x="478" y="424"/>
                  </a:lnTo>
                  <a:lnTo>
                    <a:pt x="535" y="491"/>
                  </a:lnTo>
                  <a:lnTo>
                    <a:pt x="590" y="562"/>
                  </a:lnTo>
                  <a:lnTo>
                    <a:pt x="643" y="637"/>
                  </a:lnTo>
                  <a:lnTo>
                    <a:pt x="693" y="715"/>
                  </a:lnTo>
                  <a:lnTo>
                    <a:pt x="739" y="797"/>
                  </a:lnTo>
                  <a:lnTo>
                    <a:pt x="782" y="884"/>
                  </a:lnTo>
                  <a:lnTo>
                    <a:pt x="820" y="973"/>
                  </a:lnTo>
                  <a:lnTo>
                    <a:pt x="853" y="1066"/>
                  </a:lnTo>
                  <a:lnTo>
                    <a:pt x="881" y="1162"/>
                  </a:lnTo>
                  <a:lnTo>
                    <a:pt x="902" y="1263"/>
                  </a:lnTo>
                  <a:lnTo>
                    <a:pt x="916" y="1366"/>
                  </a:lnTo>
                  <a:lnTo>
                    <a:pt x="873" y="1331"/>
                  </a:lnTo>
                  <a:lnTo>
                    <a:pt x="829" y="1299"/>
                  </a:lnTo>
                  <a:lnTo>
                    <a:pt x="785" y="1270"/>
                  </a:lnTo>
                  <a:lnTo>
                    <a:pt x="739" y="1243"/>
                  </a:lnTo>
                  <a:lnTo>
                    <a:pt x="693" y="1219"/>
                  </a:lnTo>
                  <a:lnTo>
                    <a:pt x="643" y="1201"/>
                  </a:lnTo>
                  <a:lnTo>
                    <a:pt x="590" y="1186"/>
                  </a:lnTo>
                  <a:lnTo>
                    <a:pt x="534" y="1173"/>
                  </a:lnTo>
                  <a:lnTo>
                    <a:pt x="474" y="1166"/>
                  </a:lnTo>
                  <a:lnTo>
                    <a:pt x="408" y="1165"/>
                  </a:lnTo>
                  <a:lnTo>
                    <a:pt x="347" y="1166"/>
                  </a:lnTo>
                  <a:lnTo>
                    <a:pt x="290" y="1173"/>
                  </a:lnTo>
                  <a:lnTo>
                    <a:pt x="237" y="1183"/>
                  </a:lnTo>
                  <a:lnTo>
                    <a:pt x="185" y="1197"/>
                  </a:lnTo>
                  <a:lnTo>
                    <a:pt x="138" y="1217"/>
                  </a:lnTo>
                  <a:lnTo>
                    <a:pt x="91" y="1239"/>
                  </a:lnTo>
                  <a:lnTo>
                    <a:pt x="46" y="1264"/>
                  </a:lnTo>
                  <a:lnTo>
                    <a:pt x="0" y="1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8" name="Freeform 2395"/>
            <p:cNvSpPr/>
            <p:nvPr/>
          </p:nvSpPr>
          <p:spPr bwMode="auto">
            <a:xfrm>
              <a:off x="4532313" y="1081088"/>
              <a:ext cx="1397000" cy="2105025"/>
            </a:xfrm>
            <a:custGeom>
              <a:avLst/>
              <a:gdLst>
                <a:gd name="T0" fmla="*/ 880 w 880"/>
                <a:gd name="T1" fmla="*/ 0 h 1326"/>
                <a:gd name="T2" fmla="*/ 880 w 880"/>
                <a:gd name="T3" fmla="*/ 1310 h 1326"/>
                <a:gd name="T4" fmla="*/ 844 w 880"/>
                <a:gd name="T5" fmla="*/ 1283 h 1326"/>
                <a:gd name="T6" fmla="*/ 803 w 880"/>
                <a:gd name="T7" fmla="*/ 1256 h 1326"/>
                <a:gd name="T8" fmla="*/ 763 w 880"/>
                <a:gd name="T9" fmla="*/ 1234 h 1326"/>
                <a:gd name="T10" fmla="*/ 718 w 880"/>
                <a:gd name="T11" fmla="*/ 1213 h 1326"/>
                <a:gd name="T12" fmla="*/ 671 w 880"/>
                <a:gd name="T13" fmla="*/ 1196 h 1326"/>
                <a:gd name="T14" fmla="*/ 619 w 880"/>
                <a:gd name="T15" fmla="*/ 1182 h 1326"/>
                <a:gd name="T16" fmla="*/ 565 w 880"/>
                <a:gd name="T17" fmla="*/ 1172 h 1326"/>
                <a:gd name="T18" fmla="*/ 506 w 880"/>
                <a:gd name="T19" fmla="*/ 1165 h 1326"/>
                <a:gd name="T20" fmla="*/ 444 w 880"/>
                <a:gd name="T21" fmla="*/ 1164 h 1326"/>
                <a:gd name="T22" fmla="*/ 384 w 880"/>
                <a:gd name="T23" fmla="*/ 1165 h 1326"/>
                <a:gd name="T24" fmla="*/ 328 w 880"/>
                <a:gd name="T25" fmla="*/ 1171 h 1326"/>
                <a:gd name="T26" fmla="*/ 276 w 880"/>
                <a:gd name="T27" fmla="*/ 1182 h 1326"/>
                <a:gd name="T28" fmla="*/ 227 w 880"/>
                <a:gd name="T29" fmla="*/ 1196 h 1326"/>
                <a:gd name="T30" fmla="*/ 180 w 880"/>
                <a:gd name="T31" fmla="*/ 1214 h 1326"/>
                <a:gd name="T32" fmla="*/ 134 w 880"/>
                <a:gd name="T33" fmla="*/ 1235 h 1326"/>
                <a:gd name="T34" fmla="*/ 90 w 880"/>
                <a:gd name="T35" fmla="*/ 1262 h 1326"/>
                <a:gd name="T36" fmla="*/ 45 w 880"/>
                <a:gd name="T37" fmla="*/ 1291 h 1326"/>
                <a:gd name="T38" fmla="*/ 0 w 880"/>
                <a:gd name="T39" fmla="*/ 1326 h 1326"/>
                <a:gd name="T40" fmla="*/ 17 w 880"/>
                <a:gd name="T41" fmla="*/ 1224 h 1326"/>
                <a:gd name="T42" fmla="*/ 39 w 880"/>
                <a:gd name="T43" fmla="*/ 1128 h 1326"/>
                <a:gd name="T44" fmla="*/ 67 w 880"/>
                <a:gd name="T45" fmla="*/ 1033 h 1326"/>
                <a:gd name="T46" fmla="*/ 101 w 880"/>
                <a:gd name="T47" fmla="*/ 942 h 1326"/>
                <a:gd name="T48" fmla="*/ 138 w 880"/>
                <a:gd name="T49" fmla="*/ 856 h 1326"/>
                <a:gd name="T50" fmla="*/ 180 w 880"/>
                <a:gd name="T51" fmla="*/ 772 h 1326"/>
                <a:gd name="T52" fmla="*/ 225 w 880"/>
                <a:gd name="T53" fmla="*/ 693 h 1326"/>
                <a:gd name="T54" fmla="*/ 273 w 880"/>
                <a:gd name="T55" fmla="*/ 616 h 1326"/>
                <a:gd name="T56" fmla="*/ 324 w 880"/>
                <a:gd name="T57" fmla="*/ 544 h 1326"/>
                <a:gd name="T58" fmla="*/ 377 w 880"/>
                <a:gd name="T59" fmla="*/ 476 h 1326"/>
                <a:gd name="T60" fmla="*/ 431 w 880"/>
                <a:gd name="T61" fmla="*/ 410 h 1326"/>
                <a:gd name="T62" fmla="*/ 485 w 880"/>
                <a:gd name="T63" fmla="*/ 349 h 1326"/>
                <a:gd name="T64" fmla="*/ 540 w 880"/>
                <a:gd name="T65" fmla="*/ 292 h 1326"/>
                <a:gd name="T66" fmla="*/ 594 w 880"/>
                <a:gd name="T67" fmla="*/ 237 h 1326"/>
                <a:gd name="T68" fmla="*/ 647 w 880"/>
                <a:gd name="T69" fmla="*/ 189 h 1326"/>
                <a:gd name="T70" fmla="*/ 699 w 880"/>
                <a:gd name="T71" fmla="*/ 143 h 1326"/>
                <a:gd name="T72" fmla="*/ 749 w 880"/>
                <a:gd name="T73" fmla="*/ 101 h 1326"/>
                <a:gd name="T74" fmla="*/ 796 w 880"/>
                <a:gd name="T75" fmla="*/ 63 h 1326"/>
                <a:gd name="T76" fmla="*/ 839 w 880"/>
                <a:gd name="T77" fmla="*/ 30 h 1326"/>
                <a:gd name="T78" fmla="*/ 880 w 880"/>
                <a:gd name="T79" fmla="*/ 0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80" h="1326">
                  <a:moveTo>
                    <a:pt x="880" y="0"/>
                  </a:moveTo>
                  <a:lnTo>
                    <a:pt x="880" y="1310"/>
                  </a:lnTo>
                  <a:lnTo>
                    <a:pt x="844" y="1283"/>
                  </a:lnTo>
                  <a:lnTo>
                    <a:pt x="803" y="1256"/>
                  </a:lnTo>
                  <a:lnTo>
                    <a:pt x="763" y="1234"/>
                  </a:lnTo>
                  <a:lnTo>
                    <a:pt x="718" y="1213"/>
                  </a:lnTo>
                  <a:lnTo>
                    <a:pt x="671" y="1196"/>
                  </a:lnTo>
                  <a:lnTo>
                    <a:pt x="619" y="1182"/>
                  </a:lnTo>
                  <a:lnTo>
                    <a:pt x="565" y="1172"/>
                  </a:lnTo>
                  <a:lnTo>
                    <a:pt x="506" y="1165"/>
                  </a:lnTo>
                  <a:lnTo>
                    <a:pt x="444" y="1164"/>
                  </a:lnTo>
                  <a:lnTo>
                    <a:pt x="384" y="1165"/>
                  </a:lnTo>
                  <a:lnTo>
                    <a:pt x="328" y="1171"/>
                  </a:lnTo>
                  <a:lnTo>
                    <a:pt x="276" y="1182"/>
                  </a:lnTo>
                  <a:lnTo>
                    <a:pt x="227" y="1196"/>
                  </a:lnTo>
                  <a:lnTo>
                    <a:pt x="180" y="1214"/>
                  </a:lnTo>
                  <a:lnTo>
                    <a:pt x="134" y="1235"/>
                  </a:lnTo>
                  <a:lnTo>
                    <a:pt x="90" y="1262"/>
                  </a:lnTo>
                  <a:lnTo>
                    <a:pt x="45" y="1291"/>
                  </a:lnTo>
                  <a:lnTo>
                    <a:pt x="0" y="1326"/>
                  </a:lnTo>
                  <a:lnTo>
                    <a:pt x="17" y="1224"/>
                  </a:lnTo>
                  <a:lnTo>
                    <a:pt x="39" y="1128"/>
                  </a:lnTo>
                  <a:lnTo>
                    <a:pt x="67" y="1033"/>
                  </a:lnTo>
                  <a:lnTo>
                    <a:pt x="101" y="942"/>
                  </a:lnTo>
                  <a:lnTo>
                    <a:pt x="138" y="856"/>
                  </a:lnTo>
                  <a:lnTo>
                    <a:pt x="180" y="772"/>
                  </a:lnTo>
                  <a:lnTo>
                    <a:pt x="225" y="693"/>
                  </a:lnTo>
                  <a:lnTo>
                    <a:pt x="273" y="616"/>
                  </a:lnTo>
                  <a:lnTo>
                    <a:pt x="324" y="544"/>
                  </a:lnTo>
                  <a:lnTo>
                    <a:pt x="377" y="476"/>
                  </a:lnTo>
                  <a:lnTo>
                    <a:pt x="431" y="410"/>
                  </a:lnTo>
                  <a:lnTo>
                    <a:pt x="485" y="349"/>
                  </a:lnTo>
                  <a:lnTo>
                    <a:pt x="540" y="292"/>
                  </a:lnTo>
                  <a:lnTo>
                    <a:pt x="594" y="237"/>
                  </a:lnTo>
                  <a:lnTo>
                    <a:pt x="647" y="189"/>
                  </a:lnTo>
                  <a:lnTo>
                    <a:pt x="699" y="143"/>
                  </a:lnTo>
                  <a:lnTo>
                    <a:pt x="749" y="101"/>
                  </a:lnTo>
                  <a:lnTo>
                    <a:pt x="796" y="63"/>
                  </a:lnTo>
                  <a:lnTo>
                    <a:pt x="839" y="30"/>
                  </a:lnTo>
                  <a:lnTo>
                    <a:pt x="8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962140" y="2117558"/>
            <a:ext cx="370662" cy="520263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/>
            <a:r>
              <a:rPr lang="en-US" altLang="zh-CN" sz="2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Z</a:t>
            </a:r>
          </a:p>
        </p:txBody>
      </p:sp>
      <p:sp>
        <p:nvSpPr>
          <p:cNvPr id="10" name="矩形 9"/>
          <p:cNvSpPr/>
          <p:nvPr/>
        </p:nvSpPr>
        <p:spPr>
          <a:xfrm>
            <a:off x="3150586" y="2077432"/>
            <a:ext cx="370662" cy="520263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/>
            <a:r>
              <a:rPr lang="en-US" altLang="zh-CN" sz="2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Z</a:t>
            </a:r>
          </a:p>
        </p:txBody>
      </p:sp>
      <p:sp>
        <p:nvSpPr>
          <p:cNvPr id="11" name="矩形 10"/>
          <p:cNvSpPr/>
          <p:nvPr/>
        </p:nvSpPr>
        <p:spPr>
          <a:xfrm>
            <a:off x="5500160" y="2074781"/>
            <a:ext cx="370662" cy="520263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/>
            <a:r>
              <a:rPr lang="en-US" altLang="zh-CN" sz="2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Z</a:t>
            </a:r>
          </a:p>
        </p:txBody>
      </p:sp>
      <p:sp>
        <p:nvSpPr>
          <p:cNvPr id="12" name="矩形 11"/>
          <p:cNvSpPr/>
          <p:nvPr/>
        </p:nvSpPr>
        <p:spPr>
          <a:xfrm>
            <a:off x="4684978" y="2113638"/>
            <a:ext cx="370662" cy="520263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/>
            <a:r>
              <a:rPr lang="en-US" altLang="zh-CN" sz="2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Z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543908" y="1316275"/>
            <a:ext cx="817641" cy="534963"/>
            <a:chOff x="3445717" y="1790962"/>
            <a:chExt cx="1107492" cy="727887"/>
          </a:xfrm>
        </p:grpSpPr>
        <p:cxnSp>
          <p:nvCxnSpPr>
            <p:cNvPr id="15" name="直接连接符 14"/>
            <p:cNvCxnSpPr/>
            <p:nvPr/>
          </p:nvCxnSpPr>
          <p:spPr>
            <a:xfrm flipH="1" flipV="1">
              <a:off x="3969548" y="1790962"/>
              <a:ext cx="583661" cy="72788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3445717" y="1790962"/>
              <a:ext cx="52383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20"/>
          <p:cNvSpPr txBox="1"/>
          <p:nvPr/>
        </p:nvSpPr>
        <p:spPr>
          <a:xfrm flipH="1">
            <a:off x="406691" y="1155546"/>
            <a:ext cx="2090034" cy="688975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r">
              <a:spcBef>
                <a:spcPts val="440"/>
              </a:spcBef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设计问题</a:t>
            </a:r>
          </a:p>
          <a:p>
            <a:pPr algn="r">
              <a:spcBef>
                <a:spcPts val="44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项目设计没做好，后期不管是数据库，还是设计的功能都出现了问题</a:t>
            </a:r>
          </a:p>
        </p:txBody>
      </p:sp>
      <p:sp>
        <p:nvSpPr>
          <p:cNvPr id="18" name="文本框 21"/>
          <p:cNvSpPr txBox="1"/>
          <p:nvPr/>
        </p:nvSpPr>
        <p:spPr>
          <a:xfrm flipH="1">
            <a:off x="406691" y="3048318"/>
            <a:ext cx="2090034" cy="536575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r">
              <a:spcBef>
                <a:spcPts val="440"/>
              </a:spcBef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技术及知识</a:t>
            </a:r>
          </a:p>
          <a:p>
            <a:pPr algn="r">
              <a:spcBef>
                <a:spcPts val="44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知道得太少导致功能实现太粗糙。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593449" y="2755603"/>
            <a:ext cx="1102452" cy="440611"/>
            <a:chOff x="3512820" y="3749356"/>
            <a:chExt cx="1493268" cy="599508"/>
          </a:xfrm>
        </p:grpSpPr>
        <p:cxnSp>
          <p:nvCxnSpPr>
            <p:cNvPr id="20" name="直接连接符 19"/>
            <p:cNvCxnSpPr/>
            <p:nvPr/>
          </p:nvCxnSpPr>
          <p:spPr>
            <a:xfrm flipH="1">
              <a:off x="4100329" y="3749356"/>
              <a:ext cx="905759" cy="59950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512820" y="4348864"/>
              <a:ext cx="5875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 flipH="1">
            <a:off x="5674060" y="1316275"/>
            <a:ext cx="817641" cy="534963"/>
            <a:chOff x="3445717" y="1790962"/>
            <a:chExt cx="1107492" cy="727887"/>
          </a:xfrm>
        </p:grpSpPr>
        <p:cxnSp>
          <p:nvCxnSpPr>
            <p:cNvPr id="23" name="直接连接符 22"/>
            <p:cNvCxnSpPr/>
            <p:nvPr/>
          </p:nvCxnSpPr>
          <p:spPr>
            <a:xfrm flipH="1" flipV="1">
              <a:off x="3969548" y="1790962"/>
              <a:ext cx="583661" cy="72788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3445717" y="1790962"/>
              <a:ext cx="52383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8"/>
          <p:cNvSpPr txBox="1"/>
          <p:nvPr/>
        </p:nvSpPr>
        <p:spPr>
          <a:xfrm>
            <a:off x="6538884" y="1155546"/>
            <a:ext cx="2090034" cy="688975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>
              <a:spcBef>
                <a:spcPts val="440"/>
              </a:spcBef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任务分配</a:t>
            </a:r>
          </a:p>
          <a:p>
            <a:pPr>
              <a:spcBef>
                <a:spcPts val="44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分配任务时，没有分配好，导致后面很多功能要重新修改</a:t>
            </a:r>
          </a:p>
        </p:txBody>
      </p:sp>
      <p:sp>
        <p:nvSpPr>
          <p:cNvPr id="26" name="文本框 29"/>
          <p:cNvSpPr txBox="1"/>
          <p:nvPr/>
        </p:nvSpPr>
        <p:spPr>
          <a:xfrm>
            <a:off x="6538885" y="3048318"/>
            <a:ext cx="2090034" cy="536575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>
              <a:spcBef>
                <a:spcPts val="440"/>
              </a:spcBef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工作态度</a:t>
            </a:r>
          </a:p>
          <a:p>
            <a:pPr>
              <a:spcBef>
                <a:spcPts val="44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太懒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 flipH="1">
            <a:off x="5339708" y="2755603"/>
            <a:ext cx="1102452" cy="440611"/>
            <a:chOff x="3512820" y="3749356"/>
            <a:chExt cx="1493268" cy="599508"/>
          </a:xfrm>
        </p:grpSpPr>
        <p:cxnSp>
          <p:nvCxnSpPr>
            <p:cNvPr id="28" name="直接连接符 27"/>
            <p:cNvCxnSpPr/>
            <p:nvPr/>
          </p:nvCxnSpPr>
          <p:spPr>
            <a:xfrm flipH="1">
              <a:off x="4100329" y="3749356"/>
              <a:ext cx="905759" cy="59950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512820" y="4348864"/>
              <a:ext cx="5875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603"/>
          <p:cNvSpPr txBox="1"/>
          <p:nvPr/>
        </p:nvSpPr>
        <p:spPr bwMode="auto">
          <a:xfrm>
            <a:off x="368720" y="287908"/>
            <a:ext cx="1341120" cy="328295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tx1"/>
                </a:solidFill>
              </a:rPr>
              <a:t>出现的问题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Input 11"/>
          <p:cNvSpPr>
            <a:spLocks noChangeArrowheads="1"/>
          </p:cNvSpPr>
          <p:nvPr/>
        </p:nvSpPr>
        <p:spPr bwMode="auto">
          <a:xfrm>
            <a:off x="815727" y="1781611"/>
            <a:ext cx="1811945" cy="1122403"/>
          </a:xfrm>
          <a:prstGeom prst="flowChartManualInput">
            <a:avLst/>
          </a:prstGeom>
          <a:solidFill>
            <a:srgbClr val="2259AA"/>
          </a:solidFill>
          <a:ln>
            <a:noFill/>
          </a:ln>
        </p:spPr>
        <p:txBody>
          <a:bodyPr lIns="67391" tIns="33696" rIns="67391" bIns="33696" anchor="ctr"/>
          <a:lstStyle/>
          <a:p>
            <a:pPr algn="ctr">
              <a:buFont typeface="Arial" pitchFamily="34" charset="0"/>
              <a:buNone/>
            </a:pPr>
            <a:endParaRPr lang="en-US" altLang="zh-CN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" name="Flowchart: Manual Input 15"/>
          <p:cNvSpPr>
            <a:spLocks noChangeArrowheads="1"/>
          </p:cNvSpPr>
          <p:nvPr/>
        </p:nvSpPr>
        <p:spPr bwMode="auto">
          <a:xfrm flipH="1">
            <a:off x="2673382" y="1781611"/>
            <a:ext cx="1810773" cy="1121236"/>
          </a:xfrm>
          <a:prstGeom prst="flowChartManualInput">
            <a:avLst/>
          </a:prstGeom>
          <a:solidFill>
            <a:srgbClr val="2259AA"/>
          </a:solidFill>
          <a:ln>
            <a:noFill/>
          </a:ln>
        </p:spPr>
        <p:txBody>
          <a:bodyPr lIns="67391" tIns="33696" rIns="67391" bIns="33696" anchor="ctr"/>
          <a:lstStyle/>
          <a:p>
            <a:pPr algn="ctr">
              <a:buFont typeface="Arial" pitchFamily="34" charset="0"/>
              <a:buNone/>
            </a:pPr>
            <a:endParaRPr lang="en-US" altLang="zh-CN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" name="Flowchart: Manual Input 21"/>
          <p:cNvSpPr>
            <a:spLocks noChangeArrowheads="1"/>
          </p:cNvSpPr>
          <p:nvPr/>
        </p:nvSpPr>
        <p:spPr bwMode="auto">
          <a:xfrm>
            <a:off x="4529864" y="1781611"/>
            <a:ext cx="1810773" cy="1122403"/>
          </a:xfrm>
          <a:prstGeom prst="flowChartManualInput">
            <a:avLst/>
          </a:prstGeom>
          <a:solidFill>
            <a:srgbClr val="2259AA"/>
          </a:solidFill>
          <a:ln>
            <a:noFill/>
          </a:ln>
        </p:spPr>
        <p:txBody>
          <a:bodyPr lIns="67391" tIns="33696" rIns="67391" bIns="33696" anchor="ctr"/>
          <a:lstStyle/>
          <a:p>
            <a:pPr algn="ctr">
              <a:buFont typeface="Arial" pitchFamily="34" charset="0"/>
              <a:buNone/>
            </a:pPr>
            <a:endParaRPr lang="en-US" altLang="zh-CN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5" name="Flowchart: Manual Input 29"/>
          <p:cNvSpPr>
            <a:spLocks noChangeArrowheads="1"/>
          </p:cNvSpPr>
          <p:nvPr/>
        </p:nvSpPr>
        <p:spPr bwMode="auto">
          <a:xfrm flipH="1">
            <a:off x="6386346" y="1781611"/>
            <a:ext cx="1810773" cy="1121236"/>
          </a:xfrm>
          <a:prstGeom prst="flowChartManualInput">
            <a:avLst/>
          </a:prstGeom>
          <a:solidFill>
            <a:srgbClr val="2259AA"/>
          </a:solidFill>
          <a:ln>
            <a:noFill/>
          </a:ln>
        </p:spPr>
        <p:txBody>
          <a:bodyPr lIns="67391" tIns="33696" rIns="67391" bIns="33696" anchor="ctr"/>
          <a:lstStyle/>
          <a:p>
            <a:pPr algn="ctr">
              <a:buFont typeface="Arial" pitchFamily="34" charset="0"/>
              <a:buNone/>
            </a:pPr>
            <a:endParaRPr lang="en-US" altLang="zh-CN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78639" y="2411650"/>
            <a:ext cx="1487295" cy="1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多多练习</a:t>
            </a: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2848012" y="2411650"/>
            <a:ext cx="1487296" cy="1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学习好的方案，了解新技术</a:t>
            </a:r>
          </a:p>
        </p:txBody>
      </p:sp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4684571" y="2411650"/>
            <a:ext cx="1487295" cy="1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设计考虑完全</a:t>
            </a:r>
            <a:endParaRPr lang="en-US" sz="90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6555117" y="2411650"/>
            <a:ext cx="1487295" cy="1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摆正态度</a:t>
            </a:r>
            <a:endParaRPr lang="en-US" sz="90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603"/>
          <p:cNvSpPr txBox="1"/>
          <p:nvPr/>
        </p:nvSpPr>
        <p:spPr bwMode="auto">
          <a:xfrm>
            <a:off x="368720" y="287908"/>
            <a:ext cx="490220" cy="247015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共勉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857" y="431924"/>
            <a:ext cx="72008" cy="648072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03"/>
          <p:cNvSpPr txBox="1"/>
          <p:nvPr/>
        </p:nvSpPr>
        <p:spPr bwMode="auto">
          <a:xfrm>
            <a:off x="516669" y="416881"/>
            <a:ext cx="1110724" cy="868269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zh-CN" altLang="en-US" sz="3200" spc="600" dirty="0">
                <a:solidFill>
                  <a:schemeClr val="tx1"/>
                </a:solidFill>
              </a:rPr>
              <a:t>目录</a:t>
            </a:r>
            <a:endParaRPr lang="en-US" altLang="zh-CN" sz="3200" spc="600" dirty="0">
              <a:solidFill>
                <a:schemeClr val="tx1"/>
              </a:solidFill>
            </a:endParaRPr>
          </a:p>
          <a:p>
            <a:pPr algn="l"/>
            <a:r>
              <a:rPr lang="en-US" altLang="zh-CN" sz="2000" spc="0" dirty="0">
                <a:solidFill>
                  <a:schemeClr val="tx1"/>
                </a:solidFill>
              </a:rPr>
              <a:t>Catalog</a:t>
            </a:r>
            <a:endParaRPr lang="zh-CN" altLang="en-US" sz="2000" spc="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772370" y="863972"/>
            <a:ext cx="386673" cy="386673"/>
          </a:xfrm>
          <a:prstGeom prst="ellipse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72370" y="1701435"/>
            <a:ext cx="386673" cy="386673"/>
          </a:xfrm>
          <a:prstGeom prst="ellipse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772370" y="2637539"/>
            <a:ext cx="386673" cy="386673"/>
          </a:xfrm>
          <a:prstGeom prst="ellipse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772370" y="3429627"/>
            <a:ext cx="386673" cy="386673"/>
          </a:xfrm>
          <a:prstGeom prst="ellipse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543990" y="942482"/>
            <a:ext cx="1638935" cy="57404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01.</a:t>
            </a:r>
            <a:r>
              <a:rPr lang="zh-CN" altLang="en-US" sz="1800" dirty="0">
                <a:solidFill>
                  <a:schemeClr val="tx1"/>
                </a:solidFill>
              </a:rPr>
              <a:t>团队介绍</a:t>
            </a:r>
          </a:p>
          <a:p>
            <a:pPr algn="l"/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603"/>
          <p:cNvSpPr txBox="1"/>
          <p:nvPr/>
        </p:nvSpPr>
        <p:spPr bwMode="auto">
          <a:xfrm>
            <a:off x="3543990" y="1743639"/>
            <a:ext cx="1638935" cy="57404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02.</a:t>
            </a:r>
            <a:r>
              <a:rPr lang="zh-CN" altLang="en-US" sz="1800" dirty="0">
                <a:solidFill>
                  <a:schemeClr val="tx1"/>
                </a:solidFill>
              </a:rPr>
              <a:t>项目介绍</a:t>
            </a:r>
          </a:p>
          <a:p>
            <a:pPr algn="l"/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603"/>
          <p:cNvSpPr txBox="1"/>
          <p:nvPr/>
        </p:nvSpPr>
        <p:spPr bwMode="auto">
          <a:xfrm>
            <a:off x="3543990" y="2535727"/>
            <a:ext cx="1638935" cy="57404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03.</a:t>
            </a:r>
            <a:r>
              <a:rPr lang="zh-CN" altLang="en-US" sz="1800" dirty="0">
                <a:solidFill>
                  <a:schemeClr val="tx1"/>
                </a:solidFill>
              </a:rPr>
              <a:t>功能介绍</a:t>
            </a:r>
          </a:p>
          <a:p>
            <a:pPr algn="l"/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603"/>
          <p:cNvSpPr txBox="1"/>
          <p:nvPr/>
        </p:nvSpPr>
        <p:spPr bwMode="auto">
          <a:xfrm>
            <a:off x="3543990" y="3327815"/>
            <a:ext cx="1638935" cy="57404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04.</a:t>
            </a:r>
            <a:r>
              <a:rPr lang="zh-CN" altLang="en-US" sz="1800" dirty="0">
                <a:solidFill>
                  <a:schemeClr val="tx1"/>
                </a:solidFill>
              </a:rPr>
              <a:t>项目展示</a:t>
            </a:r>
          </a:p>
          <a:p>
            <a:pPr algn="l"/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772370" y="4206144"/>
            <a:ext cx="386673" cy="386673"/>
          </a:xfrm>
          <a:prstGeom prst="ellipse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603"/>
          <p:cNvSpPr txBox="1"/>
          <p:nvPr/>
        </p:nvSpPr>
        <p:spPr bwMode="auto">
          <a:xfrm>
            <a:off x="3543990" y="4104332"/>
            <a:ext cx="1105535" cy="57404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05.</a:t>
            </a:r>
            <a:r>
              <a:rPr lang="zh-CN" altLang="en-US" sz="1800" dirty="0">
                <a:solidFill>
                  <a:schemeClr val="tx1"/>
                </a:solidFill>
              </a:rPr>
              <a:t>总结</a:t>
            </a:r>
          </a:p>
          <a:p>
            <a:pPr algn="l"/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03"/>
          <p:cNvSpPr txBox="1"/>
          <p:nvPr/>
        </p:nvSpPr>
        <p:spPr bwMode="auto">
          <a:xfrm>
            <a:off x="720771" y="2592164"/>
            <a:ext cx="2775347" cy="62204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/>
                </a:solidFill>
              </a:rPr>
              <a:t>Thank you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TextBox 603"/>
          <p:cNvSpPr txBox="1"/>
          <p:nvPr/>
        </p:nvSpPr>
        <p:spPr bwMode="auto">
          <a:xfrm>
            <a:off x="732527" y="215900"/>
            <a:ext cx="925195" cy="393700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2000" spc="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073" y="215751"/>
            <a:ext cx="72008" cy="1080120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899631" y="215706"/>
            <a:ext cx="2569845" cy="654685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tx1"/>
                </a:solidFill>
              </a:rPr>
              <a:t>1.</a:t>
            </a:r>
            <a:r>
              <a:rPr lang="zh-CN" altLang="en-US" sz="3600" dirty="0">
                <a:solidFill>
                  <a:schemeClr val="tx1"/>
                </a:solidFill>
              </a:rPr>
              <a:t>团队介绍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795" y="1584325"/>
            <a:ext cx="11988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团队名称：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9795" y="2376170"/>
            <a:ext cx="11988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团队成员：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9795" y="3168650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项目网址：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72410" y="2375535"/>
            <a:ext cx="34340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张世权、谭治华、谭笑然、欧阳子丽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88310" y="1367790"/>
            <a:ext cx="1125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Qrot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915920" y="3168015"/>
            <a:ext cx="2285365" cy="33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https://github.com/Qrot/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/>
      <p:bldP spid="5" grpId="1"/>
      <p:bldP spid="6" grpId="1"/>
      <p:bldP spid="10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073" y="215751"/>
            <a:ext cx="72008" cy="1080120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899631" y="215706"/>
            <a:ext cx="2569845" cy="654685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tx1"/>
                </a:solidFill>
              </a:rPr>
              <a:t>2.</a:t>
            </a:r>
            <a:r>
              <a:rPr lang="zh-CN" altLang="en-US" sz="3600" dirty="0">
                <a:solidFill>
                  <a:schemeClr val="tx1"/>
                </a:solidFill>
              </a:rPr>
              <a:t>项目简介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2140" y="1367790"/>
            <a:ext cx="11988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项目名称：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3895" y="1871345"/>
            <a:ext cx="7924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介绍：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35785" y="1871345"/>
            <a:ext cx="50596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一个个体书本销售电商网站，用户能浏览书籍并购买，</a:t>
            </a:r>
          </a:p>
          <a:p>
            <a:r>
              <a:rPr lang="zh-CN" altLang="en-US" dirty="0"/>
              <a:t>管理员能管理书籍信息并查看统计。</a:t>
            </a:r>
          </a:p>
        </p:txBody>
      </p:sp>
      <p:pic>
        <p:nvPicPr>
          <p:cNvPr id="8" name="图片 7" descr="bj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445" y="-24552"/>
            <a:ext cx="3960514" cy="15234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79930" y="1367790"/>
            <a:ext cx="281495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网上个人书店</a:t>
            </a:r>
            <a:r>
              <a:rPr lang="en-US" altLang="zh-CN"/>
              <a:t>—bookstore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55650" y="2447925"/>
            <a:ext cx="5929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项目分为前台前后端、后台前后端，前后端分离，前后台分离</a:t>
            </a:r>
            <a:endParaRPr lang="en-US" altLang="zh-CN" dirty="0"/>
          </a:p>
        </p:txBody>
      </p:sp>
      <p:graphicFrame>
        <p:nvGraphicFramePr>
          <p:cNvPr id="15" name="表格 14"/>
          <p:cNvGraphicFramePr/>
          <p:nvPr>
            <p:extLst>
              <p:ext uri="{D42A27DB-BD31-4B8C-83A1-F6EECF244321}">
                <p14:modId xmlns:p14="http://schemas.microsoft.com/office/powerpoint/2010/main" val="3943120755"/>
              </p:ext>
            </p:extLst>
          </p:nvPr>
        </p:nvGraphicFramePr>
        <p:xfrm>
          <a:off x="755650" y="2783205"/>
          <a:ext cx="7561335" cy="218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0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技术支持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作者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前台前端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用户浏览及购买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Vue+bootstrap+axios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张世权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前台后端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用户数据交互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Spring+mysql+mybaits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谭治华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0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后台前端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管理员管理及查看报表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err="1">
                          <a:sym typeface="+mn-ea"/>
                        </a:rPr>
                        <a:t>Vue+bootstrap+axios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欧阳子丽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后台后端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管理数据操作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err="1">
                          <a:sym typeface="+mn-ea"/>
                        </a:rPr>
                        <a:t>Spring+mysql+mybaits</a:t>
                      </a:r>
                      <a:endParaRPr lang="en-US" altLang="zh-CN" sz="1600" dirty="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谭笑然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073" y="215751"/>
            <a:ext cx="72008" cy="1080120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899631" y="215706"/>
            <a:ext cx="2569845" cy="654685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tx1"/>
                </a:solidFill>
              </a:rPr>
              <a:t>3.</a:t>
            </a:r>
            <a:r>
              <a:rPr lang="zh-CN" altLang="en-US" sz="3600" dirty="0">
                <a:solidFill>
                  <a:schemeClr val="tx1"/>
                </a:solidFill>
              </a:rPr>
              <a:t>功能介绍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5650" y="1367790"/>
            <a:ext cx="7924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前台：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3895" y="2735580"/>
            <a:ext cx="7924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后台：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35785" y="2735580"/>
            <a:ext cx="4653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对书籍和相关信息进行管理，上下架，修改信息。</a:t>
            </a:r>
          </a:p>
          <a:p>
            <a:r>
              <a:rPr lang="zh-CN" altLang="en-US"/>
              <a:t>查看报表功能。</a:t>
            </a:r>
          </a:p>
        </p:txBody>
      </p:sp>
      <p:pic>
        <p:nvPicPr>
          <p:cNvPr id="8" name="图片 7" descr="bj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515" y="143510"/>
            <a:ext cx="4163060" cy="12242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35785" y="1367790"/>
            <a:ext cx="396494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直接跟用户进行交互。</a:t>
            </a:r>
          </a:p>
          <a:p>
            <a:r>
              <a:rPr lang="zh-CN" altLang="en-US">
                <a:sym typeface="+mn-ea"/>
              </a:rPr>
              <a:t>查看书籍、搜索书籍。</a:t>
            </a:r>
            <a:endParaRPr lang="zh-CN" altLang="en-US"/>
          </a:p>
          <a:p>
            <a:r>
              <a:rPr lang="zh-CN" altLang="en-US"/>
              <a:t>用户的注册、上下线，资料管理</a:t>
            </a:r>
          </a:p>
          <a:p>
            <a:r>
              <a:rPr lang="zh-CN" altLang="en-US"/>
              <a:t>购买书籍，包含加入购物车与下单。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073" y="215751"/>
            <a:ext cx="72008" cy="1080120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899631" y="215706"/>
            <a:ext cx="2569845" cy="654685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tx1"/>
                </a:solidFill>
              </a:rPr>
              <a:t>4.</a:t>
            </a:r>
            <a:r>
              <a:rPr lang="zh-CN" altLang="en-US" sz="3600" dirty="0">
                <a:solidFill>
                  <a:schemeClr val="tx1"/>
                </a:solidFill>
              </a:rPr>
              <a:t>功能展示</a:t>
            </a:r>
          </a:p>
        </p:txBody>
      </p:sp>
      <p:pic>
        <p:nvPicPr>
          <p:cNvPr id="8" name="图片 7" descr="bj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515" y="143510"/>
            <a:ext cx="4163060" cy="115236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03985" y="1655445"/>
            <a:ext cx="1149985" cy="33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前台展示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03985" y="2375535"/>
            <a:ext cx="1149985" cy="33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后台展示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"/>
          <p:cNvSpPr>
            <a:spLocks noChangeArrowheads="1"/>
          </p:cNvSpPr>
          <p:nvPr/>
        </p:nvSpPr>
        <p:spPr bwMode="auto">
          <a:xfrm>
            <a:off x="683289" y="1365085"/>
            <a:ext cx="2076822" cy="855220"/>
          </a:xfrm>
          <a:prstGeom prst="roundRect">
            <a:avLst>
              <a:gd name="adj" fmla="val 10134"/>
            </a:avLst>
          </a:prstGeom>
          <a:solidFill>
            <a:srgbClr val="2259AA"/>
          </a:solidFill>
          <a:ln>
            <a:noFill/>
          </a:ln>
        </p:spPr>
        <p:txBody>
          <a:bodyPr lIns="67391" tIns="33696" rIns="67391" bIns="33696" anchor="ctr"/>
          <a:lstStyle/>
          <a:p>
            <a:pPr algn="ctr" defTabSz="1011555"/>
            <a:endParaRPr lang="en-US" altLang="zh-CN" sz="1500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" name="Rounded Rectangle 91"/>
          <p:cNvSpPr>
            <a:spLocks noChangeArrowheads="1"/>
          </p:cNvSpPr>
          <p:nvPr/>
        </p:nvSpPr>
        <p:spPr bwMode="auto">
          <a:xfrm>
            <a:off x="683289" y="2418651"/>
            <a:ext cx="2076822" cy="855219"/>
          </a:xfrm>
          <a:prstGeom prst="roundRect">
            <a:avLst>
              <a:gd name="adj" fmla="val 10134"/>
            </a:avLst>
          </a:prstGeom>
          <a:solidFill>
            <a:srgbClr val="2259AA"/>
          </a:solidFill>
          <a:ln>
            <a:noFill/>
          </a:ln>
        </p:spPr>
        <p:txBody>
          <a:bodyPr lIns="67391" tIns="33696" rIns="67391" bIns="33696" anchor="ctr"/>
          <a:lstStyle/>
          <a:p>
            <a:pPr algn="ctr" defTabSz="1011555"/>
            <a:endParaRPr lang="en-US" altLang="zh-CN" sz="1500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" name="Rounded Rectangle 94"/>
          <p:cNvSpPr>
            <a:spLocks noChangeArrowheads="1"/>
          </p:cNvSpPr>
          <p:nvPr/>
        </p:nvSpPr>
        <p:spPr bwMode="auto">
          <a:xfrm>
            <a:off x="683289" y="3472216"/>
            <a:ext cx="2076822" cy="855220"/>
          </a:xfrm>
          <a:prstGeom prst="roundRect">
            <a:avLst>
              <a:gd name="adj" fmla="val 10134"/>
            </a:avLst>
          </a:prstGeom>
          <a:solidFill>
            <a:srgbClr val="2259AA"/>
          </a:solidFill>
          <a:ln>
            <a:noFill/>
          </a:ln>
        </p:spPr>
        <p:txBody>
          <a:bodyPr lIns="67391" tIns="33696" rIns="67391" bIns="33696" anchor="ctr"/>
          <a:lstStyle/>
          <a:p>
            <a:pPr algn="ctr" defTabSz="1011555"/>
            <a:endParaRPr lang="en-US" altLang="zh-CN" sz="1500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cxnSp>
        <p:nvCxnSpPr>
          <p:cNvPr id="5" name="Elbow Connector 106"/>
          <p:cNvCxnSpPr>
            <a:cxnSpLocks noChangeShapeType="1"/>
          </p:cNvCxnSpPr>
          <p:nvPr/>
        </p:nvCxnSpPr>
        <p:spPr bwMode="auto">
          <a:xfrm>
            <a:off x="2853873" y="1793278"/>
            <a:ext cx="889564" cy="68137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Elbow Connector 107"/>
          <p:cNvCxnSpPr>
            <a:cxnSpLocks noChangeShapeType="1"/>
          </p:cNvCxnSpPr>
          <p:nvPr/>
        </p:nvCxnSpPr>
        <p:spPr bwMode="auto">
          <a:xfrm flipV="1">
            <a:off x="2853873" y="3273870"/>
            <a:ext cx="889564" cy="68137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09"/>
          <p:cNvCxnSpPr>
            <a:cxnSpLocks noChangeShapeType="1"/>
          </p:cNvCxnSpPr>
          <p:nvPr/>
        </p:nvCxnSpPr>
        <p:spPr bwMode="auto">
          <a:xfrm>
            <a:off x="2853873" y="2880680"/>
            <a:ext cx="889564" cy="2333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Freeform 228"/>
          <p:cNvSpPr/>
          <p:nvPr/>
        </p:nvSpPr>
        <p:spPr bwMode="auto">
          <a:xfrm>
            <a:off x="811039" y="1590266"/>
            <a:ext cx="403175" cy="404858"/>
          </a:xfrm>
          <a:custGeom>
            <a:avLst/>
            <a:gdLst>
              <a:gd name="T0" fmla="*/ 2147483647 w 68"/>
              <a:gd name="T1" fmla="*/ 2147483647 h 68"/>
              <a:gd name="T2" fmla="*/ 2147483647 w 68"/>
              <a:gd name="T3" fmla="*/ 2147483647 h 68"/>
              <a:gd name="T4" fmla="*/ 2147483647 w 68"/>
              <a:gd name="T5" fmla="*/ 2147483647 h 68"/>
              <a:gd name="T6" fmla="*/ 2147483647 w 68"/>
              <a:gd name="T7" fmla="*/ 2147483647 h 68"/>
              <a:gd name="T8" fmla="*/ 2147483647 w 68"/>
              <a:gd name="T9" fmla="*/ 2147483647 h 68"/>
              <a:gd name="T10" fmla="*/ 2147483647 w 68"/>
              <a:gd name="T11" fmla="*/ 2147483647 h 68"/>
              <a:gd name="T12" fmla="*/ 2147483647 w 68"/>
              <a:gd name="T13" fmla="*/ 2147483647 h 68"/>
              <a:gd name="T14" fmla="*/ 2147483647 w 68"/>
              <a:gd name="T15" fmla="*/ 2147483647 h 68"/>
              <a:gd name="T16" fmla="*/ 2147483647 w 68"/>
              <a:gd name="T17" fmla="*/ 2147483647 h 68"/>
              <a:gd name="T18" fmla="*/ 2147483647 w 68"/>
              <a:gd name="T19" fmla="*/ 2147483647 h 68"/>
              <a:gd name="T20" fmla="*/ 2147483647 w 68"/>
              <a:gd name="T21" fmla="*/ 2147483647 h 68"/>
              <a:gd name="T22" fmla="*/ 2147483647 w 68"/>
              <a:gd name="T23" fmla="*/ 2147483647 h 68"/>
              <a:gd name="T24" fmla="*/ 2147483647 w 68"/>
              <a:gd name="T25" fmla="*/ 2147483647 h 68"/>
              <a:gd name="T26" fmla="*/ 2147483647 w 68"/>
              <a:gd name="T27" fmla="*/ 2147483647 h 68"/>
              <a:gd name="T28" fmla="*/ 0 w 68"/>
              <a:gd name="T29" fmla="*/ 2147483647 h 68"/>
              <a:gd name="T30" fmla="*/ 2147483647 w 68"/>
              <a:gd name="T31" fmla="*/ 2147483647 h 68"/>
              <a:gd name="T32" fmla="*/ 2147483647 w 68"/>
              <a:gd name="T33" fmla="*/ 0 h 68"/>
              <a:gd name="T34" fmla="*/ 2147483647 w 68"/>
              <a:gd name="T35" fmla="*/ 0 h 68"/>
              <a:gd name="T36" fmla="*/ 2147483647 w 68"/>
              <a:gd name="T37" fmla="*/ 0 h 68"/>
              <a:gd name="T38" fmla="*/ 2147483647 w 68"/>
              <a:gd name="T39" fmla="*/ 2147483647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89680" tIns="44840" rIns="89680" bIns="44840"/>
          <a:lstStyle/>
          <a:p>
            <a:endParaRPr lang="zh-CN" altLang="en-US"/>
          </a:p>
        </p:txBody>
      </p:sp>
      <p:sp>
        <p:nvSpPr>
          <p:cNvPr id="9" name="Freeform 103"/>
          <p:cNvSpPr>
            <a:spLocks noEditPoints="1"/>
          </p:cNvSpPr>
          <p:nvPr/>
        </p:nvSpPr>
        <p:spPr bwMode="auto">
          <a:xfrm>
            <a:off x="862608" y="3672895"/>
            <a:ext cx="302382" cy="442194"/>
          </a:xfrm>
          <a:custGeom>
            <a:avLst/>
            <a:gdLst>
              <a:gd name="T0" fmla="*/ 2147483647 w 42"/>
              <a:gd name="T1" fmla="*/ 2147483647 h 62"/>
              <a:gd name="T2" fmla="*/ 2147483647 w 42"/>
              <a:gd name="T3" fmla="*/ 2147483647 h 62"/>
              <a:gd name="T4" fmla="*/ 2147483647 w 42"/>
              <a:gd name="T5" fmla="*/ 2147483647 h 62"/>
              <a:gd name="T6" fmla="*/ 2147483647 w 42"/>
              <a:gd name="T7" fmla="*/ 2147483647 h 62"/>
              <a:gd name="T8" fmla="*/ 2147483647 w 42"/>
              <a:gd name="T9" fmla="*/ 2147483647 h 62"/>
              <a:gd name="T10" fmla="*/ 2147483647 w 42"/>
              <a:gd name="T11" fmla="*/ 2147483647 h 62"/>
              <a:gd name="T12" fmla="*/ 2147483647 w 42"/>
              <a:gd name="T13" fmla="*/ 2147483647 h 62"/>
              <a:gd name="T14" fmla="*/ 2147483647 w 42"/>
              <a:gd name="T15" fmla="*/ 2147483647 h 62"/>
              <a:gd name="T16" fmla="*/ 2147483647 w 42"/>
              <a:gd name="T17" fmla="*/ 2147483647 h 62"/>
              <a:gd name="T18" fmla="*/ 2147483647 w 42"/>
              <a:gd name="T19" fmla="*/ 2147483647 h 62"/>
              <a:gd name="T20" fmla="*/ 2147483647 w 42"/>
              <a:gd name="T21" fmla="*/ 2147483647 h 62"/>
              <a:gd name="T22" fmla="*/ 2147483647 w 42"/>
              <a:gd name="T23" fmla="*/ 2147483647 h 62"/>
              <a:gd name="T24" fmla="*/ 2147483647 w 42"/>
              <a:gd name="T25" fmla="*/ 2147483647 h 62"/>
              <a:gd name="T26" fmla="*/ 2147483647 w 42"/>
              <a:gd name="T27" fmla="*/ 2147483647 h 62"/>
              <a:gd name="T28" fmla="*/ 2147483647 w 42"/>
              <a:gd name="T29" fmla="*/ 2147483647 h 62"/>
              <a:gd name="T30" fmla="*/ 2147483647 w 42"/>
              <a:gd name="T31" fmla="*/ 2147483647 h 62"/>
              <a:gd name="T32" fmla="*/ 2147483647 w 42"/>
              <a:gd name="T33" fmla="*/ 2147483647 h 62"/>
              <a:gd name="T34" fmla="*/ 0 w 42"/>
              <a:gd name="T35" fmla="*/ 2147483647 h 62"/>
              <a:gd name="T36" fmla="*/ 2147483647 w 42"/>
              <a:gd name="T37" fmla="*/ 0 h 62"/>
              <a:gd name="T38" fmla="*/ 2147483647 w 42"/>
              <a:gd name="T39" fmla="*/ 2147483647 h 62"/>
              <a:gd name="T40" fmla="*/ 2147483647 w 42"/>
              <a:gd name="T41" fmla="*/ 2147483647 h 62"/>
              <a:gd name="T42" fmla="*/ 2147483647 w 42"/>
              <a:gd name="T43" fmla="*/ 2147483647 h 62"/>
              <a:gd name="T44" fmla="*/ 2147483647 w 42"/>
              <a:gd name="T45" fmla="*/ 2147483647 h 62"/>
              <a:gd name="T46" fmla="*/ 2147483647 w 42"/>
              <a:gd name="T47" fmla="*/ 2147483647 h 62"/>
              <a:gd name="T48" fmla="*/ 2147483647 w 42"/>
              <a:gd name="T49" fmla="*/ 2147483647 h 62"/>
              <a:gd name="T50" fmla="*/ 2147483647 w 42"/>
              <a:gd name="T51" fmla="*/ 2147483647 h 62"/>
              <a:gd name="T52" fmla="*/ 2147483647 w 42"/>
              <a:gd name="T53" fmla="*/ 2147483647 h 62"/>
              <a:gd name="T54" fmla="*/ 2147483647 w 42"/>
              <a:gd name="T55" fmla="*/ 2147483647 h 62"/>
              <a:gd name="T56" fmla="*/ 2147483647 w 42"/>
              <a:gd name="T57" fmla="*/ 2147483647 h 62"/>
              <a:gd name="T58" fmla="*/ 2147483647 w 42"/>
              <a:gd name="T59" fmla="*/ 2147483647 h 62"/>
              <a:gd name="T60" fmla="*/ 2147483647 w 42"/>
              <a:gd name="T61" fmla="*/ 2147483647 h 62"/>
              <a:gd name="T62" fmla="*/ 2147483647 w 42"/>
              <a:gd name="T63" fmla="*/ 2147483647 h 62"/>
              <a:gd name="T64" fmla="*/ 2147483647 w 42"/>
              <a:gd name="T65" fmla="*/ 2147483647 h 62"/>
              <a:gd name="T66" fmla="*/ 2147483647 w 42"/>
              <a:gd name="T67" fmla="*/ 2147483647 h 62"/>
              <a:gd name="T68" fmla="*/ 2147483647 w 42"/>
              <a:gd name="T69" fmla="*/ 2147483647 h 62"/>
              <a:gd name="T70" fmla="*/ 2147483647 w 42"/>
              <a:gd name="T71" fmla="*/ 2147483647 h 62"/>
              <a:gd name="T72" fmla="*/ 2147483647 w 42"/>
              <a:gd name="T73" fmla="*/ 2147483647 h 62"/>
              <a:gd name="T74" fmla="*/ 2147483647 w 42"/>
              <a:gd name="T75" fmla="*/ 2147483647 h 6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89680" tIns="44840" rIns="89680" bIns="44840"/>
          <a:lstStyle/>
          <a:p>
            <a:endParaRPr lang="zh-CN" altLang="en-US"/>
          </a:p>
        </p:txBody>
      </p:sp>
      <p:sp>
        <p:nvSpPr>
          <p:cNvPr id="10" name="Rounded Rectangle 29"/>
          <p:cNvSpPr>
            <a:spLocks noChangeArrowheads="1"/>
          </p:cNvSpPr>
          <p:nvPr/>
        </p:nvSpPr>
        <p:spPr bwMode="auto">
          <a:xfrm>
            <a:off x="6223434" y="1365085"/>
            <a:ext cx="2076822" cy="855220"/>
          </a:xfrm>
          <a:prstGeom prst="roundRect">
            <a:avLst>
              <a:gd name="adj" fmla="val 10134"/>
            </a:avLst>
          </a:prstGeom>
          <a:solidFill>
            <a:srgbClr val="2259AA"/>
          </a:solidFill>
          <a:ln>
            <a:noFill/>
          </a:ln>
        </p:spPr>
        <p:txBody>
          <a:bodyPr lIns="67391" tIns="33696" rIns="67391" bIns="33696" anchor="ctr"/>
          <a:lstStyle/>
          <a:p>
            <a:pPr algn="ctr" defTabSz="1011555"/>
            <a:endParaRPr lang="en-US" altLang="zh-CN" sz="1500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1" name="Rounded Rectangle 32"/>
          <p:cNvSpPr>
            <a:spLocks noChangeArrowheads="1"/>
          </p:cNvSpPr>
          <p:nvPr/>
        </p:nvSpPr>
        <p:spPr bwMode="auto">
          <a:xfrm>
            <a:off x="6223434" y="2418651"/>
            <a:ext cx="2076822" cy="855219"/>
          </a:xfrm>
          <a:prstGeom prst="roundRect">
            <a:avLst>
              <a:gd name="adj" fmla="val 10134"/>
            </a:avLst>
          </a:prstGeom>
          <a:solidFill>
            <a:srgbClr val="2259AA"/>
          </a:solidFill>
          <a:ln>
            <a:noFill/>
          </a:ln>
        </p:spPr>
        <p:txBody>
          <a:bodyPr lIns="67391" tIns="33696" rIns="67391" bIns="33696" anchor="ctr"/>
          <a:lstStyle/>
          <a:p>
            <a:pPr algn="ctr" defTabSz="1011555"/>
            <a:endParaRPr lang="en-US" altLang="zh-CN" sz="1500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2" name="Rounded Rectangle 35"/>
          <p:cNvSpPr>
            <a:spLocks noChangeArrowheads="1"/>
          </p:cNvSpPr>
          <p:nvPr/>
        </p:nvSpPr>
        <p:spPr bwMode="auto">
          <a:xfrm>
            <a:off x="6223434" y="3472216"/>
            <a:ext cx="2076822" cy="855220"/>
          </a:xfrm>
          <a:prstGeom prst="roundRect">
            <a:avLst>
              <a:gd name="adj" fmla="val 10134"/>
            </a:avLst>
          </a:prstGeom>
          <a:solidFill>
            <a:srgbClr val="2259AA"/>
          </a:solidFill>
          <a:ln>
            <a:noFill/>
          </a:ln>
        </p:spPr>
        <p:txBody>
          <a:bodyPr lIns="67391" tIns="33696" rIns="67391" bIns="33696" anchor="ctr"/>
          <a:lstStyle/>
          <a:p>
            <a:pPr algn="ctr" defTabSz="1011555"/>
            <a:endParaRPr lang="en-US" altLang="zh-CN" sz="1500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cxnSp>
        <p:nvCxnSpPr>
          <p:cNvPr id="13" name="Elbow Connector 45"/>
          <p:cNvCxnSpPr>
            <a:cxnSpLocks noChangeShapeType="1"/>
          </p:cNvCxnSpPr>
          <p:nvPr/>
        </p:nvCxnSpPr>
        <p:spPr bwMode="auto">
          <a:xfrm flipH="1">
            <a:off x="5230732" y="1793278"/>
            <a:ext cx="908316" cy="68137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46"/>
          <p:cNvCxnSpPr>
            <a:cxnSpLocks noChangeShapeType="1"/>
          </p:cNvCxnSpPr>
          <p:nvPr/>
        </p:nvCxnSpPr>
        <p:spPr bwMode="auto">
          <a:xfrm flipH="1" flipV="1">
            <a:off x="5230732" y="3273870"/>
            <a:ext cx="908316" cy="68137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47"/>
          <p:cNvCxnSpPr>
            <a:cxnSpLocks noChangeShapeType="1"/>
          </p:cNvCxnSpPr>
          <p:nvPr/>
        </p:nvCxnSpPr>
        <p:spPr bwMode="auto">
          <a:xfrm flipH="1">
            <a:off x="5230732" y="2880680"/>
            <a:ext cx="908316" cy="2333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Freeform 105"/>
          <p:cNvSpPr>
            <a:spLocks noEditPoints="1"/>
          </p:cNvSpPr>
          <p:nvPr/>
        </p:nvSpPr>
        <p:spPr bwMode="auto">
          <a:xfrm>
            <a:off x="7769331" y="1615934"/>
            <a:ext cx="366842" cy="367522"/>
          </a:xfrm>
          <a:custGeom>
            <a:avLst/>
            <a:gdLst>
              <a:gd name="T0" fmla="*/ 0 w 71"/>
              <a:gd name="T1" fmla="*/ 2147483647 h 71"/>
              <a:gd name="T2" fmla="*/ 2147483647 w 71"/>
              <a:gd name="T3" fmla="*/ 2147483647 h 71"/>
              <a:gd name="T4" fmla="*/ 2147483647 w 71"/>
              <a:gd name="T5" fmla="*/ 2147483647 h 71"/>
              <a:gd name="T6" fmla="*/ 2147483647 w 71"/>
              <a:gd name="T7" fmla="*/ 2147483647 h 71"/>
              <a:gd name="T8" fmla="*/ 2147483647 w 71"/>
              <a:gd name="T9" fmla="*/ 2147483647 h 71"/>
              <a:gd name="T10" fmla="*/ 2147483647 w 71"/>
              <a:gd name="T11" fmla="*/ 2147483647 h 71"/>
              <a:gd name="T12" fmla="*/ 2147483647 w 71"/>
              <a:gd name="T13" fmla="*/ 2147483647 h 71"/>
              <a:gd name="T14" fmla="*/ 0 w 71"/>
              <a:gd name="T15" fmla="*/ 2147483647 h 71"/>
              <a:gd name="T16" fmla="*/ 2147483647 w 71"/>
              <a:gd name="T17" fmla="*/ 2147483647 h 71"/>
              <a:gd name="T18" fmla="*/ 2147483647 w 71"/>
              <a:gd name="T19" fmla="*/ 2147483647 h 71"/>
              <a:gd name="T20" fmla="*/ 2147483647 w 71"/>
              <a:gd name="T21" fmla="*/ 2147483647 h 71"/>
              <a:gd name="T22" fmla="*/ 2147483647 w 71"/>
              <a:gd name="T23" fmla="*/ 2147483647 h 71"/>
              <a:gd name="T24" fmla="*/ 2147483647 w 71"/>
              <a:gd name="T25" fmla="*/ 2147483647 h 71"/>
              <a:gd name="T26" fmla="*/ 2147483647 w 71"/>
              <a:gd name="T27" fmla="*/ 2147483647 h 71"/>
              <a:gd name="T28" fmla="*/ 2147483647 w 71"/>
              <a:gd name="T29" fmla="*/ 2147483647 h 71"/>
              <a:gd name="T30" fmla="*/ 2147483647 w 71"/>
              <a:gd name="T31" fmla="*/ 2147483647 h 71"/>
              <a:gd name="T32" fmla="*/ 2147483647 w 71"/>
              <a:gd name="T33" fmla="*/ 2147483647 h 71"/>
              <a:gd name="T34" fmla="*/ 2147483647 w 71"/>
              <a:gd name="T35" fmla="*/ 2147483647 h 71"/>
              <a:gd name="T36" fmla="*/ 2147483647 w 71"/>
              <a:gd name="T37" fmla="*/ 2147483647 h 71"/>
              <a:gd name="T38" fmla="*/ 2147483647 w 71"/>
              <a:gd name="T39" fmla="*/ 2147483647 h 71"/>
              <a:gd name="T40" fmla="*/ 2147483647 w 71"/>
              <a:gd name="T41" fmla="*/ 0 h 71"/>
              <a:gd name="T42" fmla="*/ 2147483647 w 71"/>
              <a:gd name="T43" fmla="*/ 2147483647 h 71"/>
              <a:gd name="T44" fmla="*/ 2147483647 w 71"/>
              <a:gd name="T45" fmla="*/ 2147483647 h 71"/>
              <a:gd name="T46" fmla="*/ 2147483647 w 71"/>
              <a:gd name="T47" fmla="*/ 2147483647 h 71"/>
              <a:gd name="T48" fmla="*/ 2147483647 w 71"/>
              <a:gd name="T49" fmla="*/ 2147483647 h 71"/>
              <a:gd name="T50" fmla="*/ 2147483647 w 71"/>
              <a:gd name="T51" fmla="*/ 2147483647 h 71"/>
              <a:gd name="T52" fmla="*/ 2147483647 w 71"/>
              <a:gd name="T53" fmla="*/ 2147483647 h 71"/>
              <a:gd name="T54" fmla="*/ 2147483647 w 71"/>
              <a:gd name="T55" fmla="*/ 2147483647 h 71"/>
              <a:gd name="T56" fmla="*/ 2147483647 w 71"/>
              <a:gd name="T57" fmla="*/ 2147483647 h 71"/>
              <a:gd name="T58" fmla="*/ 2147483647 w 71"/>
              <a:gd name="T59" fmla="*/ 2147483647 h 71"/>
              <a:gd name="T60" fmla="*/ 2147483647 w 71"/>
              <a:gd name="T61" fmla="*/ 2147483647 h 71"/>
              <a:gd name="T62" fmla="*/ 2147483647 w 71"/>
              <a:gd name="T63" fmla="*/ 2147483647 h 71"/>
              <a:gd name="T64" fmla="*/ 2147483647 w 71"/>
              <a:gd name="T65" fmla="*/ 2147483647 h 71"/>
              <a:gd name="T66" fmla="*/ 2147483647 w 71"/>
              <a:gd name="T67" fmla="*/ 2147483647 h 71"/>
              <a:gd name="T68" fmla="*/ 2147483647 w 71"/>
              <a:gd name="T69" fmla="*/ 2147483647 h 71"/>
              <a:gd name="T70" fmla="*/ 2147483647 w 71"/>
              <a:gd name="T71" fmla="*/ 2147483647 h 7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1" h="71">
                <a:moveTo>
                  <a:pt x="15" y="46"/>
                </a:move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4"/>
                  <a:pt x="0" y="43"/>
                </a:cubicBezTo>
                <a:cubicBezTo>
                  <a:pt x="0" y="36"/>
                  <a:pt x="9" y="35"/>
                  <a:pt x="9" y="31"/>
                </a:cubicBezTo>
                <a:cubicBezTo>
                  <a:pt x="9" y="30"/>
                  <a:pt x="8" y="29"/>
                  <a:pt x="7" y="29"/>
                </a:cubicBezTo>
                <a:cubicBezTo>
                  <a:pt x="6" y="29"/>
                  <a:pt x="4" y="31"/>
                  <a:pt x="4" y="32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27"/>
                  <a:pt x="4" y="25"/>
                  <a:pt x="7" y="25"/>
                </a:cubicBezTo>
                <a:cubicBezTo>
                  <a:pt x="11" y="25"/>
                  <a:pt x="14" y="27"/>
                  <a:pt x="14" y="31"/>
                </a:cubicBezTo>
                <a:cubicBezTo>
                  <a:pt x="14" y="37"/>
                  <a:pt x="6" y="38"/>
                  <a:pt x="6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39"/>
                  <a:pt x="11" y="39"/>
                  <a:pt x="11" y="39"/>
                </a:cubicBezTo>
                <a:cubicBezTo>
                  <a:pt x="15" y="39"/>
                  <a:pt x="15" y="39"/>
                  <a:pt x="15" y="39"/>
                </a:cubicBezTo>
                <a:lnTo>
                  <a:pt x="15" y="46"/>
                </a:lnTo>
                <a:close/>
                <a:moveTo>
                  <a:pt x="7" y="71"/>
                </a:moveTo>
                <a:cubicBezTo>
                  <a:pt x="5" y="71"/>
                  <a:pt x="2" y="70"/>
                  <a:pt x="0" y="69"/>
                </a:cubicBezTo>
                <a:cubicBezTo>
                  <a:pt x="3" y="65"/>
                  <a:pt x="3" y="65"/>
                  <a:pt x="3" y="65"/>
                </a:cubicBezTo>
                <a:cubicBezTo>
                  <a:pt x="4" y="66"/>
                  <a:pt x="5" y="67"/>
                  <a:pt x="7" y="67"/>
                </a:cubicBezTo>
                <a:cubicBezTo>
                  <a:pt x="8" y="67"/>
                  <a:pt x="10" y="66"/>
                  <a:pt x="10" y="65"/>
                </a:cubicBezTo>
                <a:cubicBezTo>
                  <a:pt x="10" y="62"/>
                  <a:pt x="7" y="62"/>
                  <a:pt x="5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6" y="58"/>
                  <a:pt x="7" y="56"/>
                  <a:pt x="9" y="55"/>
                </a:cubicBezTo>
                <a:cubicBezTo>
                  <a:pt x="9" y="55"/>
                  <a:pt x="9" y="55"/>
                  <a:pt x="9" y="55"/>
                </a:cubicBezTo>
                <a:cubicBezTo>
                  <a:pt x="8" y="55"/>
                  <a:pt x="6" y="55"/>
                  <a:pt x="5" y="55"/>
                </a:cubicBezTo>
                <a:cubicBezTo>
                  <a:pt x="5" y="57"/>
                  <a:pt x="5" y="57"/>
                  <a:pt x="5" y="57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4"/>
                  <a:pt x="14" y="54"/>
                  <a:pt x="14" y="54"/>
                </a:cubicBezTo>
                <a:cubicBezTo>
                  <a:pt x="10" y="59"/>
                  <a:pt x="10" y="59"/>
                  <a:pt x="10" y="59"/>
                </a:cubicBezTo>
                <a:cubicBezTo>
                  <a:pt x="13" y="60"/>
                  <a:pt x="15" y="62"/>
                  <a:pt x="15" y="64"/>
                </a:cubicBezTo>
                <a:cubicBezTo>
                  <a:pt x="15" y="69"/>
                  <a:pt x="11" y="71"/>
                  <a:pt x="7" y="71"/>
                </a:cubicBezTo>
                <a:close/>
                <a:moveTo>
                  <a:pt x="15" y="20"/>
                </a:moveTo>
                <a:cubicBezTo>
                  <a:pt x="1" y="20"/>
                  <a:pt x="1" y="20"/>
                  <a:pt x="1" y="20"/>
                </a:cubicBezTo>
                <a:cubicBezTo>
                  <a:pt x="1" y="16"/>
                  <a:pt x="1" y="16"/>
                  <a:pt x="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3"/>
                  <a:pt x="6" y="9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5" y="7"/>
                  <a:pt x="4" y="7"/>
                  <a:pt x="4" y="8"/>
                </a:cubicBezTo>
                <a:cubicBezTo>
                  <a:pt x="1" y="5"/>
                  <a:pt x="1" y="5"/>
                  <a:pt x="1" y="5"/>
                </a:cubicBezTo>
                <a:cubicBezTo>
                  <a:pt x="6" y="0"/>
                  <a:pt x="6" y="0"/>
                  <a:pt x="6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6"/>
                  <a:pt x="11" y="16"/>
                  <a:pt x="11" y="16"/>
                </a:cubicBezTo>
                <a:cubicBezTo>
                  <a:pt x="15" y="16"/>
                  <a:pt x="15" y="16"/>
                  <a:pt x="15" y="16"/>
                </a:cubicBezTo>
                <a:lnTo>
                  <a:pt x="15" y="20"/>
                </a:lnTo>
                <a:close/>
                <a:moveTo>
                  <a:pt x="71" y="19"/>
                </a:moveTo>
                <a:cubicBezTo>
                  <a:pt x="71" y="19"/>
                  <a:pt x="71" y="20"/>
                  <a:pt x="70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19"/>
                  <a:pt x="20" y="19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0"/>
                  <a:pt x="21" y="10"/>
                  <a:pt x="21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1" y="10"/>
                  <a:pt x="71" y="10"/>
                  <a:pt x="71" y="11"/>
                </a:cubicBezTo>
                <a:lnTo>
                  <a:pt x="71" y="19"/>
                </a:lnTo>
                <a:close/>
                <a:moveTo>
                  <a:pt x="71" y="39"/>
                </a:moveTo>
                <a:cubicBezTo>
                  <a:pt x="71" y="40"/>
                  <a:pt x="71" y="40"/>
                  <a:pt x="70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0"/>
                  <a:pt x="20" y="40"/>
                  <a:pt x="20" y="39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1" y="30"/>
                  <a:pt x="21" y="30"/>
                </a:cubicBezTo>
                <a:cubicBezTo>
                  <a:pt x="70" y="30"/>
                  <a:pt x="70" y="30"/>
                  <a:pt x="70" y="30"/>
                </a:cubicBezTo>
                <a:cubicBezTo>
                  <a:pt x="71" y="30"/>
                  <a:pt x="71" y="31"/>
                  <a:pt x="71" y="31"/>
                </a:cubicBezTo>
                <a:lnTo>
                  <a:pt x="71" y="39"/>
                </a:lnTo>
                <a:close/>
                <a:moveTo>
                  <a:pt x="71" y="60"/>
                </a:moveTo>
                <a:cubicBezTo>
                  <a:pt x="71" y="60"/>
                  <a:pt x="71" y="61"/>
                  <a:pt x="7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61"/>
                  <a:pt x="20" y="60"/>
                  <a:pt x="20" y="60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1"/>
                  <a:pt x="21" y="51"/>
                  <a:pt x="21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71" y="51"/>
                  <a:pt x="71" y="51"/>
                  <a:pt x="71" y="52"/>
                </a:cubicBezTo>
                <a:lnTo>
                  <a:pt x="71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89680" tIns="44840" rIns="89680" bIns="44840"/>
          <a:lstStyle/>
          <a:p>
            <a:endParaRPr lang="zh-CN" altLang="en-US"/>
          </a:p>
        </p:txBody>
      </p:sp>
      <p:sp>
        <p:nvSpPr>
          <p:cNvPr id="17" name="Freeform 66"/>
          <p:cNvSpPr>
            <a:spLocks noEditPoints="1"/>
          </p:cNvSpPr>
          <p:nvPr/>
        </p:nvSpPr>
        <p:spPr bwMode="auto">
          <a:xfrm>
            <a:off x="7769331" y="2696335"/>
            <a:ext cx="385595" cy="297518"/>
          </a:xfrm>
          <a:custGeom>
            <a:avLst/>
            <a:gdLst>
              <a:gd name="T0" fmla="*/ 2147483647 w 72"/>
              <a:gd name="T1" fmla="*/ 2147483647 h 56"/>
              <a:gd name="T2" fmla="*/ 2147483647 w 72"/>
              <a:gd name="T3" fmla="*/ 2147483647 h 56"/>
              <a:gd name="T4" fmla="*/ 2147483647 w 72"/>
              <a:gd name="T5" fmla="*/ 2147483647 h 56"/>
              <a:gd name="T6" fmla="*/ 2147483647 w 72"/>
              <a:gd name="T7" fmla="*/ 2147483647 h 56"/>
              <a:gd name="T8" fmla="*/ 2147483647 w 72"/>
              <a:gd name="T9" fmla="*/ 2147483647 h 56"/>
              <a:gd name="T10" fmla="*/ 2147483647 w 72"/>
              <a:gd name="T11" fmla="*/ 2147483647 h 56"/>
              <a:gd name="T12" fmla="*/ 2147483647 w 72"/>
              <a:gd name="T13" fmla="*/ 2147483647 h 56"/>
              <a:gd name="T14" fmla="*/ 2147483647 w 72"/>
              <a:gd name="T15" fmla="*/ 2147483647 h 56"/>
              <a:gd name="T16" fmla="*/ 0 w 72"/>
              <a:gd name="T17" fmla="*/ 2147483647 h 56"/>
              <a:gd name="T18" fmla="*/ 2147483647 w 72"/>
              <a:gd name="T19" fmla="*/ 0 h 56"/>
              <a:gd name="T20" fmla="*/ 2147483647 w 72"/>
              <a:gd name="T21" fmla="*/ 2147483647 h 56"/>
              <a:gd name="T22" fmla="*/ 2147483647 w 72"/>
              <a:gd name="T23" fmla="*/ 2147483647 h 56"/>
              <a:gd name="T24" fmla="*/ 2147483647 w 72"/>
              <a:gd name="T25" fmla="*/ 2147483647 h 56"/>
              <a:gd name="T26" fmla="*/ 2147483647 w 72"/>
              <a:gd name="T27" fmla="*/ 2147483647 h 56"/>
              <a:gd name="T28" fmla="*/ 2147483647 w 72"/>
              <a:gd name="T29" fmla="*/ 2147483647 h 56"/>
              <a:gd name="T30" fmla="*/ 2147483647 w 72"/>
              <a:gd name="T31" fmla="*/ 2147483647 h 56"/>
              <a:gd name="T32" fmla="*/ 2147483647 w 72"/>
              <a:gd name="T33" fmla="*/ 2147483647 h 56"/>
              <a:gd name="T34" fmla="*/ 2147483647 w 72"/>
              <a:gd name="T35" fmla="*/ 2147483647 h 56"/>
              <a:gd name="T36" fmla="*/ 2147483647 w 72"/>
              <a:gd name="T37" fmla="*/ 2147483647 h 56"/>
              <a:gd name="T38" fmla="*/ 2147483647 w 72"/>
              <a:gd name="T39" fmla="*/ 2147483647 h 56"/>
              <a:gd name="T40" fmla="*/ 2147483647 w 72"/>
              <a:gd name="T41" fmla="*/ 2147483647 h 56"/>
              <a:gd name="T42" fmla="*/ 2147483647 w 72"/>
              <a:gd name="T43" fmla="*/ 2147483647 h 56"/>
              <a:gd name="T44" fmla="*/ 2147483647 w 72"/>
              <a:gd name="T45" fmla="*/ 2147483647 h 56"/>
              <a:gd name="T46" fmla="*/ 2147483647 w 72"/>
              <a:gd name="T47" fmla="*/ 2147483647 h 56"/>
              <a:gd name="T48" fmla="*/ 2147483647 w 72"/>
              <a:gd name="T49" fmla="*/ 2147483647 h 56"/>
              <a:gd name="T50" fmla="*/ 2147483647 w 72"/>
              <a:gd name="T51" fmla="*/ 2147483647 h 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89680" tIns="44840" rIns="89680" bIns="44840"/>
          <a:lstStyle/>
          <a:p>
            <a:endParaRPr lang="zh-CN" altLang="en-US"/>
          </a:p>
        </p:txBody>
      </p:sp>
      <p:sp>
        <p:nvSpPr>
          <p:cNvPr id="18" name="Freeform 15"/>
          <p:cNvSpPr>
            <a:spLocks noEditPoints="1"/>
          </p:cNvSpPr>
          <p:nvPr/>
        </p:nvSpPr>
        <p:spPr bwMode="auto">
          <a:xfrm>
            <a:off x="820415" y="2688168"/>
            <a:ext cx="440680" cy="329020"/>
          </a:xfrm>
          <a:custGeom>
            <a:avLst/>
            <a:gdLst>
              <a:gd name="T0" fmla="*/ 2147483647 w 168"/>
              <a:gd name="T1" fmla="*/ 2147483647 h 126"/>
              <a:gd name="T2" fmla="*/ 0 w 168"/>
              <a:gd name="T3" fmla="*/ 2147483647 h 126"/>
              <a:gd name="T4" fmla="*/ 0 w 168"/>
              <a:gd name="T5" fmla="*/ 0 h 126"/>
              <a:gd name="T6" fmla="*/ 2147483647 w 168"/>
              <a:gd name="T7" fmla="*/ 0 h 126"/>
              <a:gd name="T8" fmla="*/ 2147483647 w 168"/>
              <a:gd name="T9" fmla="*/ 2147483647 h 126"/>
              <a:gd name="T10" fmla="*/ 2147483647 w 168"/>
              <a:gd name="T11" fmla="*/ 2147483647 h 126"/>
              <a:gd name="T12" fmla="*/ 2147483647 w 168"/>
              <a:gd name="T13" fmla="*/ 2147483647 h 126"/>
              <a:gd name="T14" fmla="*/ 2147483647 w 168"/>
              <a:gd name="T15" fmla="*/ 2147483647 h 126"/>
              <a:gd name="T16" fmla="*/ 2147483647 w 168"/>
              <a:gd name="T17" fmla="*/ 2147483647 h 126"/>
              <a:gd name="T18" fmla="*/ 2147483647 w 168"/>
              <a:gd name="T19" fmla="*/ 2147483647 h 126"/>
              <a:gd name="T20" fmla="*/ 2147483647 w 168"/>
              <a:gd name="T21" fmla="*/ 2147483647 h 126"/>
              <a:gd name="T22" fmla="*/ 2147483647 w 168"/>
              <a:gd name="T23" fmla="*/ 2147483647 h 126"/>
              <a:gd name="T24" fmla="*/ 2147483647 w 168"/>
              <a:gd name="T25" fmla="*/ 2147483647 h 126"/>
              <a:gd name="T26" fmla="*/ 2147483647 w 168"/>
              <a:gd name="T27" fmla="*/ 2147483647 h 126"/>
              <a:gd name="T28" fmla="*/ 2147483647 w 168"/>
              <a:gd name="T29" fmla="*/ 2147483647 h 126"/>
              <a:gd name="T30" fmla="*/ 2147483647 w 168"/>
              <a:gd name="T31" fmla="*/ 2147483647 h 126"/>
              <a:gd name="T32" fmla="*/ 2147483647 w 168"/>
              <a:gd name="T33" fmla="*/ 2147483647 h 126"/>
              <a:gd name="T34" fmla="*/ 2147483647 w 168"/>
              <a:gd name="T35" fmla="*/ 2147483647 h 126"/>
              <a:gd name="T36" fmla="*/ 2147483647 w 168"/>
              <a:gd name="T37" fmla="*/ 2147483647 h 126"/>
              <a:gd name="T38" fmla="*/ 2147483647 w 168"/>
              <a:gd name="T39" fmla="*/ 2147483647 h 126"/>
              <a:gd name="T40" fmla="*/ 2147483647 w 168"/>
              <a:gd name="T41" fmla="*/ 2147483647 h 126"/>
              <a:gd name="T42" fmla="*/ 2147483647 w 168"/>
              <a:gd name="T43" fmla="*/ 2147483647 h 126"/>
              <a:gd name="T44" fmla="*/ 2147483647 w 168"/>
              <a:gd name="T45" fmla="*/ 2147483647 h 126"/>
              <a:gd name="T46" fmla="*/ 2147483647 w 168"/>
              <a:gd name="T47" fmla="*/ 2147483647 h 126"/>
              <a:gd name="T48" fmla="*/ 2147483647 w 168"/>
              <a:gd name="T49" fmla="*/ 2147483647 h 126"/>
              <a:gd name="T50" fmla="*/ 2147483647 w 168"/>
              <a:gd name="T51" fmla="*/ 2147483647 h 126"/>
              <a:gd name="T52" fmla="*/ 2147483647 w 168"/>
              <a:gd name="T53" fmla="*/ 2147483647 h 12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68" h="126">
                <a:moveTo>
                  <a:pt x="168" y="126"/>
                </a:moveTo>
                <a:lnTo>
                  <a:pt x="0" y="126"/>
                </a:lnTo>
                <a:lnTo>
                  <a:pt x="0" y="0"/>
                </a:lnTo>
                <a:lnTo>
                  <a:pt x="10" y="0"/>
                </a:lnTo>
                <a:lnTo>
                  <a:pt x="10" y="115"/>
                </a:lnTo>
                <a:lnTo>
                  <a:pt x="168" y="115"/>
                </a:lnTo>
                <a:lnTo>
                  <a:pt x="168" y="126"/>
                </a:lnTo>
                <a:close/>
                <a:moveTo>
                  <a:pt x="54" y="104"/>
                </a:moveTo>
                <a:lnTo>
                  <a:pt x="32" y="104"/>
                </a:lnTo>
                <a:lnTo>
                  <a:pt x="32" y="63"/>
                </a:lnTo>
                <a:lnTo>
                  <a:pt x="54" y="63"/>
                </a:lnTo>
                <a:lnTo>
                  <a:pt x="54" y="104"/>
                </a:lnTo>
                <a:close/>
                <a:moveTo>
                  <a:pt x="84" y="104"/>
                </a:moveTo>
                <a:lnTo>
                  <a:pt x="64" y="104"/>
                </a:lnTo>
                <a:lnTo>
                  <a:pt x="64" y="19"/>
                </a:lnTo>
                <a:lnTo>
                  <a:pt x="84" y="19"/>
                </a:lnTo>
                <a:lnTo>
                  <a:pt x="84" y="104"/>
                </a:lnTo>
                <a:close/>
                <a:moveTo>
                  <a:pt x="116" y="104"/>
                </a:moveTo>
                <a:lnTo>
                  <a:pt x="95" y="104"/>
                </a:lnTo>
                <a:lnTo>
                  <a:pt x="95" y="41"/>
                </a:lnTo>
                <a:lnTo>
                  <a:pt x="116" y="41"/>
                </a:lnTo>
                <a:lnTo>
                  <a:pt x="116" y="104"/>
                </a:lnTo>
                <a:close/>
                <a:moveTo>
                  <a:pt x="147" y="104"/>
                </a:moveTo>
                <a:lnTo>
                  <a:pt x="127" y="104"/>
                </a:lnTo>
                <a:lnTo>
                  <a:pt x="127" y="9"/>
                </a:lnTo>
                <a:lnTo>
                  <a:pt x="147" y="9"/>
                </a:lnTo>
                <a:lnTo>
                  <a:pt x="147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89680" tIns="44840" rIns="89680" bIns="44840"/>
          <a:lstStyle/>
          <a:p>
            <a:endParaRPr lang="zh-CN" altLang="en-US"/>
          </a:p>
        </p:txBody>
      </p:sp>
      <p:sp>
        <p:nvSpPr>
          <p:cNvPr id="19" name="Freeform 54@|5FFC:14657585|FBC:16777215|LFC:11765543|LBC:16777215"/>
          <p:cNvSpPr/>
          <p:nvPr/>
        </p:nvSpPr>
        <p:spPr bwMode="auto">
          <a:xfrm>
            <a:off x="3847747" y="2262307"/>
            <a:ext cx="1288051" cy="1282246"/>
          </a:xfrm>
          <a:custGeom>
            <a:avLst/>
            <a:gdLst>
              <a:gd name="T0" fmla="*/ 0 w 661361"/>
              <a:gd name="T1" fmla="*/ 16014006 h 661361"/>
              <a:gd name="T2" fmla="*/ 4690429 w 661361"/>
              <a:gd name="T3" fmla="*/ 4690392 h 661361"/>
              <a:gd name="T4" fmla="*/ 16014061 w 661361"/>
              <a:gd name="T5" fmla="*/ 0 h 661361"/>
              <a:gd name="T6" fmla="*/ 27337691 w 661361"/>
              <a:gd name="T7" fmla="*/ 4690429 h 661361"/>
              <a:gd name="T8" fmla="*/ 32028069 w 661361"/>
              <a:gd name="T9" fmla="*/ 16014061 h 661361"/>
              <a:gd name="T10" fmla="*/ 27337691 w 661361"/>
              <a:gd name="T11" fmla="*/ 27337691 h 661361"/>
              <a:gd name="T12" fmla="*/ 16014061 w 661361"/>
              <a:gd name="T13" fmla="*/ 32028069 h 661361"/>
              <a:gd name="T14" fmla="*/ 4690429 w 661361"/>
              <a:gd name="T15" fmla="*/ 27337691 h 661361"/>
              <a:gd name="T16" fmla="*/ 55 w 661361"/>
              <a:gd name="T17" fmla="*/ 16014061 h 661361"/>
              <a:gd name="T18" fmla="*/ 0 w 661361"/>
              <a:gd name="T19" fmla="*/ 16014006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2259AA"/>
          </a:solidFill>
          <a:ln>
            <a:noFill/>
          </a:ln>
        </p:spPr>
        <p:txBody>
          <a:bodyPr lIns="104331" tIns="104331" rIns="104331" bIns="104331" anchor="ctr"/>
          <a:lstStyle/>
          <a:p>
            <a:endParaRPr lang="zh-CN" altLang="en-US"/>
          </a:p>
        </p:txBody>
      </p:sp>
      <p:sp>
        <p:nvSpPr>
          <p:cNvPr id="20" name="Freeform 78@|5FFC:0|FBC:0|LFC:16777215|LBC:16777215"/>
          <p:cNvSpPr>
            <a:spLocks noEditPoints="1"/>
          </p:cNvSpPr>
          <p:nvPr/>
        </p:nvSpPr>
        <p:spPr bwMode="auto">
          <a:xfrm>
            <a:off x="4223966" y="2515489"/>
            <a:ext cx="535614" cy="775882"/>
          </a:xfrm>
          <a:custGeom>
            <a:avLst/>
            <a:gdLst>
              <a:gd name="T0" fmla="*/ 2147483647 w 85"/>
              <a:gd name="T1" fmla="*/ 0 h 123"/>
              <a:gd name="T2" fmla="*/ 0 w 85"/>
              <a:gd name="T3" fmla="*/ 2147483647 h 123"/>
              <a:gd name="T4" fmla="*/ 2147483647 w 85"/>
              <a:gd name="T5" fmla="*/ 2147483647 h 123"/>
              <a:gd name="T6" fmla="*/ 2147483647 w 85"/>
              <a:gd name="T7" fmla="*/ 2147483647 h 123"/>
              <a:gd name="T8" fmla="*/ 2147483647 w 85"/>
              <a:gd name="T9" fmla="*/ 2147483647 h 123"/>
              <a:gd name="T10" fmla="*/ 2147483647 w 85"/>
              <a:gd name="T11" fmla="*/ 2147483647 h 123"/>
              <a:gd name="T12" fmla="*/ 2147483647 w 85"/>
              <a:gd name="T13" fmla="*/ 0 h 123"/>
              <a:gd name="T14" fmla="*/ 2147483647 w 85"/>
              <a:gd name="T15" fmla="*/ 2147483647 h 123"/>
              <a:gd name="T16" fmla="*/ 2147483647 w 85"/>
              <a:gd name="T17" fmla="*/ 2147483647 h 123"/>
              <a:gd name="T18" fmla="*/ 2147483647 w 85"/>
              <a:gd name="T19" fmla="*/ 2147483647 h 123"/>
              <a:gd name="T20" fmla="*/ 2147483647 w 85"/>
              <a:gd name="T21" fmla="*/ 2147483647 h 123"/>
              <a:gd name="T22" fmla="*/ 2147483647 w 85"/>
              <a:gd name="T23" fmla="*/ 2147483647 h 123"/>
              <a:gd name="T24" fmla="*/ 2147483647 w 85"/>
              <a:gd name="T25" fmla="*/ 2147483647 h 123"/>
              <a:gd name="T26" fmla="*/ 2147483647 w 85"/>
              <a:gd name="T27" fmla="*/ 2147483647 h 123"/>
              <a:gd name="T28" fmla="*/ 2147483647 w 85"/>
              <a:gd name="T29" fmla="*/ 2147483647 h 123"/>
              <a:gd name="T30" fmla="*/ 2147483647 w 85"/>
              <a:gd name="T31" fmla="*/ 2147483647 h 123"/>
              <a:gd name="T32" fmla="*/ 2147483647 w 85"/>
              <a:gd name="T33" fmla="*/ 2147483647 h 123"/>
              <a:gd name="T34" fmla="*/ 2147483647 w 85"/>
              <a:gd name="T35" fmla="*/ 2147483647 h 123"/>
              <a:gd name="T36" fmla="*/ 2147483647 w 85"/>
              <a:gd name="T37" fmla="*/ 2147483647 h 123"/>
              <a:gd name="T38" fmla="*/ 2147483647 w 85"/>
              <a:gd name="T39" fmla="*/ 2147483647 h 123"/>
              <a:gd name="T40" fmla="*/ 2147483647 w 85"/>
              <a:gd name="T41" fmla="*/ 2147483647 h 123"/>
              <a:gd name="T42" fmla="*/ 2147483647 w 85"/>
              <a:gd name="T43" fmla="*/ 2147483647 h 123"/>
              <a:gd name="T44" fmla="*/ 2147483647 w 85"/>
              <a:gd name="T45" fmla="*/ 2147483647 h 123"/>
              <a:gd name="T46" fmla="*/ 2147483647 w 85"/>
              <a:gd name="T47" fmla="*/ 2147483647 h 123"/>
              <a:gd name="T48" fmla="*/ 2147483647 w 85"/>
              <a:gd name="T49" fmla="*/ 2147483647 h 123"/>
              <a:gd name="T50" fmla="*/ 2147483647 w 85"/>
              <a:gd name="T51" fmla="*/ 2147483647 h 123"/>
              <a:gd name="T52" fmla="*/ 2147483647 w 85"/>
              <a:gd name="T53" fmla="*/ 2147483647 h 123"/>
              <a:gd name="T54" fmla="*/ 2147483647 w 85"/>
              <a:gd name="T55" fmla="*/ 2147483647 h 123"/>
              <a:gd name="T56" fmla="*/ 2147483647 w 85"/>
              <a:gd name="T57" fmla="*/ 2147483647 h 123"/>
              <a:gd name="T58" fmla="*/ 2147483647 w 85"/>
              <a:gd name="T59" fmla="*/ 2147483647 h 123"/>
              <a:gd name="T60" fmla="*/ 2147483647 w 85"/>
              <a:gd name="T61" fmla="*/ 2147483647 h 123"/>
              <a:gd name="T62" fmla="*/ 2147483647 w 85"/>
              <a:gd name="T63" fmla="*/ 2147483647 h 123"/>
              <a:gd name="T64" fmla="*/ 2147483647 w 85"/>
              <a:gd name="T65" fmla="*/ 2147483647 h 1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5" h="123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14" y="74"/>
                  <a:pt x="19" y="88"/>
                </a:cubicBezTo>
                <a:cubicBezTo>
                  <a:pt x="27" y="110"/>
                  <a:pt x="26" y="123"/>
                  <a:pt x="42" y="123"/>
                </a:cubicBezTo>
                <a:cubicBezTo>
                  <a:pt x="59" y="123"/>
                  <a:pt x="58" y="110"/>
                  <a:pt x="65" y="88"/>
                </a:cubicBezTo>
                <a:cubicBezTo>
                  <a:pt x="70" y="74"/>
                  <a:pt x="85" y="57"/>
                  <a:pt x="85" y="42"/>
                </a:cubicBezTo>
                <a:cubicBezTo>
                  <a:pt x="85" y="19"/>
                  <a:pt x="66" y="0"/>
                  <a:pt x="42" y="0"/>
                </a:cubicBezTo>
                <a:close/>
                <a:moveTo>
                  <a:pt x="52" y="104"/>
                </a:moveTo>
                <a:cubicBezTo>
                  <a:pt x="33" y="106"/>
                  <a:pt x="33" y="106"/>
                  <a:pt x="33" y="106"/>
                </a:cubicBezTo>
                <a:cubicBezTo>
                  <a:pt x="33" y="104"/>
                  <a:pt x="32" y="102"/>
                  <a:pt x="31" y="99"/>
                </a:cubicBezTo>
                <a:cubicBezTo>
                  <a:pt x="31" y="99"/>
                  <a:pt x="31" y="99"/>
                  <a:pt x="31" y="99"/>
                </a:cubicBezTo>
                <a:cubicBezTo>
                  <a:pt x="55" y="96"/>
                  <a:pt x="55" y="96"/>
                  <a:pt x="55" y="96"/>
                </a:cubicBezTo>
                <a:cubicBezTo>
                  <a:pt x="54" y="97"/>
                  <a:pt x="54" y="98"/>
                  <a:pt x="54" y="99"/>
                </a:cubicBezTo>
                <a:cubicBezTo>
                  <a:pt x="53" y="101"/>
                  <a:pt x="53" y="103"/>
                  <a:pt x="52" y="104"/>
                </a:cubicBezTo>
                <a:close/>
                <a:moveTo>
                  <a:pt x="30" y="95"/>
                </a:moveTo>
                <a:cubicBezTo>
                  <a:pt x="29" y="93"/>
                  <a:pt x="28" y="91"/>
                  <a:pt x="27" y="88"/>
                </a:cubicBezTo>
                <a:cubicBezTo>
                  <a:pt x="57" y="88"/>
                  <a:pt x="57" y="88"/>
                  <a:pt x="57" y="88"/>
                </a:cubicBezTo>
                <a:cubicBezTo>
                  <a:pt x="57" y="89"/>
                  <a:pt x="56" y="91"/>
                  <a:pt x="56" y="92"/>
                </a:cubicBezTo>
                <a:lnTo>
                  <a:pt x="30" y="95"/>
                </a:lnTo>
                <a:close/>
                <a:moveTo>
                  <a:pt x="42" y="115"/>
                </a:moveTo>
                <a:cubicBezTo>
                  <a:pt x="38" y="115"/>
                  <a:pt x="37" y="114"/>
                  <a:pt x="35" y="110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49" y="114"/>
                  <a:pt x="47" y="115"/>
                  <a:pt x="42" y="115"/>
                </a:cubicBezTo>
                <a:close/>
                <a:moveTo>
                  <a:pt x="60" y="8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76"/>
                  <a:pt x="20" y="72"/>
                  <a:pt x="18" y="68"/>
                </a:cubicBezTo>
                <a:cubicBezTo>
                  <a:pt x="13" y="59"/>
                  <a:pt x="8" y="50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7" y="23"/>
                  <a:pt x="77" y="42"/>
                </a:cubicBezTo>
                <a:cubicBezTo>
                  <a:pt x="77" y="50"/>
                  <a:pt x="72" y="59"/>
                  <a:pt x="67" y="68"/>
                </a:cubicBezTo>
                <a:cubicBezTo>
                  <a:pt x="64" y="72"/>
                  <a:pt x="62" y="76"/>
                  <a:pt x="60" y="80"/>
                </a:cubicBezTo>
                <a:close/>
                <a:moveTo>
                  <a:pt x="60" y="80"/>
                </a:moveTo>
                <a:cubicBezTo>
                  <a:pt x="60" y="80"/>
                  <a:pt x="60" y="80"/>
                  <a:pt x="60" y="8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89680" tIns="44840" rIns="89680" bIns="44840"/>
          <a:lstStyle/>
          <a:p>
            <a:endParaRPr lang="zh-CN" altLang="en-US"/>
          </a:p>
        </p:txBody>
      </p:sp>
      <p:sp>
        <p:nvSpPr>
          <p:cNvPr id="21" name="Freeform 79@|5FFC:0|FBC:0|LFC:16777215|LBC:16777215"/>
          <p:cNvSpPr>
            <a:spLocks noEditPoints="1"/>
          </p:cNvSpPr>
          <p:nvPr/>
        </p:nvSpPr>
        <p:spPr bwMode="auto">
          <a:xfrm>
            <a:off x="4344684" y="2634497"/>
            <a:ext cx="157051" cy="157510"/>
          </a:xfrm>
          <a:custGeom>
            <a:avLst/>
            <a:gdLst>
              <a:gd name="T0" fmla="*/ 2147483647 w 25"/>
              <a:gd name="T1" fmla="*/ 0 h 25"/>
              <a:gd name="T2" fmla="*/ 0 w 25"/>
              <a:gd name="T3" fmla="*/ 2147483647 h 25"/>
              <a:gd name="T4" fmla="*/ 2147483647 w 25"/>
              <a:gd name="T5" fmla="*/ 2147483647 h 25"/>
              <a:gd name="T6" fmla="*/ 2147483647 w 25"/>
              <a:gd name="T7" fmla="*/ 2147483647 h 25"/>
              <a:gd name="T8" fmla="*/ 2147483647 w 25"/>
              <a:gd name="T9" fmla="*/ 2147483647 h 25"/>
              <a:gd name="T10" fmla="*/ 2147483647 w 25"/>
              <a:gd name="T11" fmla="*/ 2147483647 h 25"/>
              <a:gd name="T12" fmla="*/ 2147483647 w 25"/>
              <a:gd name="T13" fmla="*/ 0 h 25"/>
              <a:gd name="T14" fmla="*/ 2147483647 w 25"/>
              <a:gd name="T15" fmla="*/ 0 h 25"/>
              <a:gd name="T16" fmla="*/ 2147483647 w 25"/>
              <a:gd name="T17" fmla="*/ 0 h 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25">
                <a:moveTo>
                  <a:pt x="23" y="0"/>
                </a:moveTo>
                <a:cubicBezTo>
                  <a:pt x="11" y="0"/>
                  <a:pt x="0" y="10"/>
                  <a:pt x="0" y="23"/>
                </a:cubicBezTo>
                <a:cubicBezTo>
                  <a:pt x="0" y="24"/>
                  <a:pt x="1" y="25"/>
                  <a:pt x="2" y="25"/>
                </a:cubicBezTo>
                <a:cubicBezTo>
                  <a:pt x="3" y="25"/>
                  <a:pt x="4" y="24"/>
                  <a:pt x="4" y="23"/>
                </a:cubicBezTo>
                <a:cubicBezTo>
                  <a:pt x="4" y="12"/>
                  <a:pt x="13" y="4"/>
                  <a:pt x="23" y="4"/>
                </a:cubicBezTo>
                <a:cubicBezTo>
                  <a:pt x="24" y="4"/>
                  <a:pt x="25" y="3"/>
                  <a:pt x="25" y="2"/>
                </a:cubicBezTo>
                <a:cubicBezTo>
                  <a:pt x="25" y="1"/>
                  <a:pt x="24" y="0"/>
                  <a:pt x="23" y="0"/>
                </a:cubicBezTo>
                <a:close/>
                <a:moveTo>
                  <a:pt x="23" y="0"/>
                </a:moveTo>
                <a:cubicBezTo>
                  <a:pt x="23" y="0"/>
                  <a:pt x="23" y="0"/>
                  <a:pt x="23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89680" tIns="44840" rIns="89680" bIns="44840"/>
          <a:lstStyle/>
          <a:p>
            <a:endParaRPr lang="zh-CN" altLang="en-US"/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1385329" y="1612434"/>
            <a:ext cx="1153269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首页</a:t>
            </a:r>
            <a:endParaRPr lang="en-US" sz="12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1388846" y="1822446"/>
            <a:ext cx="1150925" cy="1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搜索、登录、书籍展示</a:t>
            </a:r>
            <a:endParaRPr lang="en-US" sz="90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1475499" y="2664110"/>
            <a:ext cx="1153269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搜索</a:t>
            </a:r>
            <a:endParaRPr lang="en-US" sz="12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5" name="TextBox 13"/>
          <p:cNvSpPr txBox="1">
            <a:spLocks noChangeArrowheads="1"/>
          </p:cNvSpPr>
          <p:nvPr/>
        </p:nvSpPr>
        <p:spPr bwMode="auto">
          <a:xfrm>
            <a:off x="1388846" y="2883013"/>
            <a:ext cx="1150925" cy="1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显示结果</a:t>
            </a: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1385329" y="3707897"/>
            <a:ext cx="11532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书籍信息</a:t>
            </a:r>
            <a:endParaRPr lang="en-US" sz="12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1388846" y="3917910"/>
            <a:ext cx="1150925" cy="1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书籍信息及购买</a:t>
            </a:r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6399237" y="1612434"/>
            <a:ext cx="1153269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用户信息</a:t>
            </a:r>
            <a:endParaRPr lang="en-US" sz="12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6402754" y="1822446"/>
            <a:ext cx="1150925" cy="1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单查看信息修改信息</a:t>
            </a:r>
            <a:endParaRPr lang="en-US" sz="90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6399237" y="2680000"/>
            <a:ext cx="1153269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用户注册</a:t>
            </a:r>
          </a:p>
        </p:txBody>
      </p:sp>
      <p:sp>
        <p:nvSpPr>
          <p:cNvPr id="31" name="TextBox 13"/>
          <p:cNvSpPr txBox="1">
            <a:spLocks noChangeArrowheads="1"/>
          </p:cNvSpPr>
          <p:nvPr/>
        </p:nvSpPr>
        <p:spPr bwMode="auto">
          <a:xfrm>
            <a:off x="6402754" y="2890014"/>
            <a:ext cx="1150925" cy="13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9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.</a:t>
            </a: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6399237" y="3714898"/>
            <a:ext cx="1153269" cy="19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下单</a:t>
            </a:r>
          </a:p>
        </p:txBody>
      </p:sp>
      <p:sp>
        <p:nvSpPr>
          <p:cNvPr id="33" name="TextBox 13"/>
          <p:cNvSpPr txBox="1">
            <a:spLocks noChangeArrowheads="1"/>
          </p:cNvSpPr>
          <p:nvPr/>
        </p:nvSpPr>
        <p:spPr bwMode="auto">
          <a:xfrm>
            <a:off x="6402754" y="3926077"/>
            <a:ext cx="1150925" cy="13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9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.</a:t>
            </a:r>
          </a:p>
        </p:txBody>
      </p:sp>
      <p:sp>
        <p:nvSpPr>
          <p:cNvPr id="34" name="Freeform 135"/>
          <p:cNvSpPr>
            <a:spLocks noEditPoints="1"/>
          </p:cNvSpPr>
          <p:nvPr/>
        </p:nvSpPr>
        <p:spPr bwMode="auto">
          <a:xfrm>
            <a:off x="7769331" y="3704397"/>
            <a:ext cx="397315" cy="369856"/>
          </a:xfrm>
          <a:custGeom>
            <a:avLst/>
            <a:gdLst>
              <a:gd name="T0" fmla="*/ 2147483647 w 73"/>
              <a:gd name="T1" fmla="*/ 2147483647 h 68"/>
              <a:gd name="T2" fmla="*/ 2147483647 w 73"/>
              <a:gd name="T3" fmla="*/ 2147483647 h 68"/>
              <a:gd name="T4" fmla="*/ 0 w 73"/>
              <a:gd name="T5" fmla="*/ 2147483647 h 68"/>
              <a:gd name="T6" fmla="*/ 2147483647 w 73"/>
              <a:gd name="T7" fmla="*/ 2147483647 h 68"/>
              <a:gd name="T8" fmla="*/ 2147483647 w 73"/>
              <a:gd name="T9" fmla="*/ 2147483647 h 68"/>
              <a:gd name="T10" fmla="*/ 2147483647 w 73"/>
              <a:gd name="T11" fmla="*/ 2147483647 h 68"/>
              <a:gd name="T12" fmla="*/ 2147483647 w 73"/>
              <a:gd name="T13" fmla="*/ 2147483647 h 68"/>
              <a:gd name="T14" fmla="*/ 2147483647 w 73"/>
              <a:gd name="T15" fmla="*/ 2147483647 h 68"/>
              <a:gd name="T16" fmla="*/ 2147483647 w 73"/>
              <a:gd name="T17" fmla="*/ 2147483647 h 68"/>
              <a:gd name="T18" fmla="*/ 2147483647 w 73"/>
              <a:gd name="T19" fmla="*/ 2147483647 h 68"/>
              <a:gd name="T20" fmla="*/ 2147483647 w 73"/>
              <a:gd name="T21" fmla="*/ 2147483647 h 68"/>
              <a:gd name="T22" fmla="*/ 2147483647 w 73"/>
              <a:gd name="T23" fmla="*/ 0 h 68"/>
              <a:gd name="T24" fmla="*/ 2147483647 w 73"/>
              <a:gd name="T25" fmla="*/ 2147483647 h 68"/>
              <a:gd name="T26" fmla="*/ 2147483647 w 73"/>
              <a:gd name="T27" fmla="*/ 2147483647 h 68"/>
              <a:gd name="T28" fmla="*/ 2147483647 w 73"/>
              <a:gd name="T29" fmla="*/ 2147483647 h 68"/>
              <a:gd name="T30" fmla="*/ 2147483647 w 73"/>
              <a:gd name="T31" fmla="*/ 2147483647 h 68"/>
              <a:gd name="T32" fmla="*/ 2147483647 w 73"/>
              <a:gd name="T33" fmla="*/ 2147483647 h 68"/>
              <a:gd name="T34" fmla="*/ 2147483647 w 73"/>
              <a:gd name="T35" fmla="*/ 2147483647 h 68"/>
              <a:gd name="T36" fmla="*/ 2147483647 w 73"/>
              <a:gd name="T37" fmla="*/ 2147483647 h 68"/>
              <a:gd name="T38" fmla="*/ 2147483647 w 73"/>
              <a:gd name="T39" fmla="*/ 2147483647 h 68"/>
              <a:gd name="T40" fmla="*/ 2147483647 w 73"/>
              <a:gd name="T41" fmla="*/ 2147483647 h 68"/>
              <a:gd name="T42" fmla="*/ 2147483647 w 73"/>
              <a:gd name="T43" fmla="*/ 2147483647 h 68"/>
              <a:gd name="T44" fmla="*/ 2147483647 w 73"/>
              <a:gd name="T45" fmla="*/ 2147483647 h 68"/>
              <a:gd name="T46" fmla="*/ 2147483647 w 73"/>
              <a:gd name="T47" fmla="*/ 2147483647 h 68"/>
              <a:gd name="T48" fmla="*/ 2147483647 w 73"/>
              <a:gd name="T49" fmla="*/ 2147483647 h 68"/>
              <a:gd name="T50" fmla="*/ 2147483647 w 73"/>
              <a:gd name="T51" fmla="*/ 2147483647 h 68"/>
              <a:gd name="T52" fmla="*/ 2147483647 w 73"/>
              <a:gd name="T53" fmla="*/ 2147483647 h 68"/>
              <a:gd name="T54" fmla="*/ 2147483647 w 73"/>
              <a:gd name="T55" fmla="*/ 2147483647 h 68"/>
              <a:gd name="T56" fmla="*/ 2147483647 w 73"/>
              <a:gd name="T57" fmla="*/ 2147483647 h 68"/>
              <a:gd name="T58" fmla="*/ 2147483647 w 73"/>
              <a:gd name="T59" fmla="*/ 0 h 68"/>
              <a:gd name="T60" fmla="*/ 2147483647 w 73"/>
              <a:gd name="T61" fmla="*/ 2147483647 h 68"/>
              <a:gd name="T62" fmla="*/ 2147483647 w 73"/>
              <a:gd name="T63" fmla="*/ 2147483647 h 68"/>
              <a:gd name="T64" fmla="*/ 2147483647 w 73"/>
              <a:gd name="T65" fmla="*/ 2147483647 h 68"/>
              <a:gd name="T66" fmla="*/ 2147483647 w 73"/>
              <a:gd name="T67" fmla="*/ 2147483647 h 68"/>
              <a:gd name="T68" fmla="*/ 2147483647 w 73"/>
              <a:gd name="T69" fmla="*/ 2147483647 h 68"/>
              <a:gd name="T70" fmla="*/ 2147483647 w 73"/>
              <a:gd name="T71" fmla="*/ 2147483647 h 68"/>
              <a:gd name="T72" fmla="*/ 2147483647 w 73"/>
              <a:gd name="T73" fmla="*/ 2147483647 h 68"/>
              <a:gd name="T74" fmla="*/ 2147483647 w 73"/>
              <a:gd name="T75" fmla="*/ 2147483647 h 68"/>
              <a:gd name="T76" fmla="*/ 2147483647 w 73"/>
              <a:gd name="T77" fmla="*/ 2147483647 h 68"/>
              <a:gd name="T78" fmla="*/ 2147483647 w 73"/>
              <a:gd name="T79" fmla="*/ 2147483647 h 68"/>
              <a:gd name="T80" fmla="*/ 2147483647 w 73"/>
              <a:gd name="T81" fmla="*/ 2147483647 h 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89680" tIns="44840" rIns="89680" bIns="44840"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603"/>
          <p:cNvSpPr txBox="1"/>
          <p:nvPr/>
        </p:nvSpPr>
        <p:spPr bwMode="auto">
          <a:xfrm>
            <a:off x="368720" y="287908"/>
            <a:ext cx="1584325" cy="495935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tx1"/>
                </a:solidFill>
              </a:rPr>
              <a:t>前台功能简介</a:t>
            </a:r>
          </a:p>
          <a:p>
            <a:pPr algn="l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title here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211955" y="1799590"/>
            <a:ext cx="5892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前台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603"/>
          <p:cNvSpPr txBox="1"/>
          <p:nvPr/>
        </p:nvSpPr>
        <p:spPr bwMode="auto">
          <a:xfrm>
            <a:off x="368720" y="287908"/>
            <a:ext cx="617220" cy="328295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tx1"/>
                </a:solidFill>
              </a:rPr>
              <a:t>首页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" y="719455"/>
            <a:ext cx="3744595" cy="405765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47700"/>
            <a:ext cx="3931285" cy="4072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9"/>
          <p:cNvSpPr txBox="1"/>
          <p:nvPr/>
        </p:nvSpPr>
        <p:spPr>
          <a:xfrm>
            <a:off x="1565927" y="1872810"/>
            <a:ext cx="1551550" cy="88365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5300" dirty="0">
                <a:solidFill>
                  <a:schemeClr val="bg1"/>
                </a:solidFill>
              </a:rPr>
              <a:t>75</a:t>
            </a:r>
            <a:r>
              <a:rPr lang="en-US" altLang="zh-CN" sz="4400" dirty="0">
                <a:solidFill>
                  <a:schemeClr val="bg1"/>
                </a:solidFill>
              </a:rPr>
              <a:t>%</a:t>
            </a:r>
            <a:endParaRPr lang="zh-CN" altLang="en-US" sz="5300" dirty="0">
              <a:solidFill>
                <a:schemeClr val="bg1"/>
              </a:solidFill>
            </a:endParaRPr>
          </a:p>
        </p:txBody>
      </p:sp>
      <p:sp>
        <p:nvSpPr>
          <p:cNvPr id="5" name="TextBox 270"/>
          <p:cNvSpPr txBox="1"/>
          <p:nvPr/>
        </p:nvSpPr>
        <p:spPr>
          <a:xfrm>
            <a:off x="1565927" y="3564138"/>
            <a:ext cx="1551550" cy="88365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5300" dirty="0">
                <a:solidFill>
                  <a:schemeClr val="bg1"/>
                </a:solidFill>
              </a:rPr>
              <a:t>25</a:t>
            </a:r>
            <a:r>
              <a:rPr lang="en-US" altLang="zh-CN" sz="4400" dirty="0">
                <a:solidFill>
                  <a:schemeClr val="bg1"/>
                </a:solidFill>
              </a:rPr>
              <a:t>%</a:t>
            </a:r>
            <a:endParaRPr lang="zh-CN" altLang="en-US" sz="53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603"/>
          <p:cNvSpPr txBox="1"/>
          <p:nvPr/>
        </p:nvSpPr>
        <p:spPr bwMode="auto">
          <a:xfrm>
            <a:off x="368720" y="287908"/>
            <a:ext cx="1582420" cy="328295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tx1"/>
                </a:solidFill>
              </a:rPr>
              <a:t>搜索页详细页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" y="719455"/>
            <a:ext cx="3943350" cy="42729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290" y="791845"/>
            <a:ext cx="3749040" cy="4062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.4|0.8|0.7|0.7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463</Words>
  <Application>Microsoft Office PowerPoint</Application>
  <PresentationFormat>自定义</PresentationFormat>
  <Paragraphs>148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Amy oyzl</cp:lastModifiedBy>
  <cp:revision>98</cp:revision>
  <dcterms:created xsi:type="dcterms:W3CDTF">2018-08-31T10:56:09Z</dcterms:created>
  <dcterms:modified xsi:type="dcterms:W3CDTF">2018-09-01T00:42:07Z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2052-10.8.0.5562</vt:lpwstr>
  </property>
</Properties>
</file>