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0" r:id="rId7"/>
    <p:sldId id="262" r:id="rId8"/>
    <p:sldId id="264" r:id="rId9"/>
    <p:sldId id="266" r:id="rId10"/>
    <p:sldId id="265" r:id="rId11"/>
    <p:sldId id="267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Predicting Customer Churn in Telecom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by Azzid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k-Nearest Neighbours (kNN)</a:t>
            </a:r>
            <a:endParaRPr lang="en-US"/>
          </a:p>
        </p:txBody>
      </p:sp>
      <p:pic>
        <p:nvPicPr>
          <p:cNvPr id="5" name="Content Placeholder 4" descr="Screenshot 2024-09-22 15271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86840" y="2336165"/>
            <a:ext cx="3829050" cy="2628900"/>
          </a:xfrm>
          <a:prstGeom prst="rect">
            <a:avLst/>
          </a:prstGeom>
        </p:spPr>
      </p:pic>
      <p:pic>
        <p:nvPicPr>
          <p:cNvPr id="6" name="Content Placeholder 5" descr="Screenshot 2024-09-22 15272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242695"/>
            <a:ext cx="5384800" cy="4816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Support Vector Classifier (SVC)</a:t>
            </a:r>
            <a:endParaRPr lang="en-US"/>
          </a:p>
        </p:txBody>
      </p:sp>
      <p:pic>
        <p:nvPicPr>
          <p:cNvPr id="7" name="Content Placeholder 6" descr="Screenshot 2024-09-22 15304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05840" y="2122170"/>
            <a:ext cx="4591050" cy="3057525"/>
          </a:xfrm>
          <a:prstGeom prst="rect">
            <a:avLst/>
          </a:prstGeom>
        </p:spPr>
      </p:pic>
      <p:pic>
        <p:nvPicPr>
          <p:cNvPr id="8" name="Content Placeholder 7" descr="Screenshot 2024-09-22 15310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261745"/>
            <a:ext cx="5384800" cy="4778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Parameter Fine Tuning</a:t>
            </a:r>
            <a:endParaRPr lang="en-US"/>
          </a:p>
        </p:txBody>
      </p:sp>
      <p:pic>
        <p:nvPicPr>
          <p:cNvPr id="5" name="Content Placeholder 4" descr="Screenshot 2024-09-22 15380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34745" y="1788795"/>
            <a:ext cx="4333875" cy="3724275"/>
          </a:xfrm>
          <a:prstGeom prst="rect">
            <a:avLst/>
          </a:prstGeom>
        </p:spPr>
      </p:pic>
      <p:pic>
        <p:nvPicPr>
          <p:cNvPr id="6" name="Content Placeholder 5" descr="Screenshot 2024-09-22 15381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65390" y="2840990"/>
            <a:ext cx="2647950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202180"/>
          </a:xfrm>
        </p:spPr>
        <p:txBody>
          <a:bodyPr/>
          <a:p>
            <a:pPr algn="ctr"/>
            <a:r>
              <a:rPr lang="en-US"/>
              <a:t>Thank You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40940"/>
            <a:ext cx="10972800" cy="3686810"/>
          </a:xfrm>
        </p:spPr>
        <p:txBody>
          <a:bodyPr/>
          <a:p>
            <a:r>
              <a:rPr lang="en-US"/>
              <a:t>To predict customer churn based on usage patterns, service features, demographics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Flowchart</a:t>
            </a:r>
            <a:endParaRPr lang="en-US"/>
          </a:p>
        </p:txBody>
      </p:sp>
      <p:pic>
        <p:nvPicPr>
          <p:cNvPr id="4" name="Content Placeholder 3" descr="Screenshot 2024-09-21 12312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8895" y="2426970"/>
            <a:ext cx="9553575" cy="2447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Analysis</a:t>
            </a:r>
            <a:endParaRPr lang="en-US"/>
          </a:p>
        </p:txBody>
      </p:sp>
      <p:pic>
        <p:nvPicPr>
          <p:cNvPr id="4" name="Content Placeholder 3" descr="Screenshot 2024-09-22 1456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42260" y="1174750"/>
            <a:ext cx="650621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Analysis</a:t>
            </a:r>
            <a:endParaRPr lang="en-US"/>
          </a:p>
        </p:txBody>
      </p:sp>
      <p:pic>
        <p:nvPicPr>
          <p:cNvPr id="5" name="Content Placeholder 4" descr="Screenshot 2024-09-22 15542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2588895"/>
            <a:ext cx="5384800" cy="2124075"/>
          </a:xfrm>
          <a:prstGeom prst="rect">
            <a:avLst/>
          </a:prstGeom>
        </p:spPr>
      </p:pic>
      <p:pic>
        <p:nvPicPr>
          <p:cNvPr id="6" name="Content Placeholder 5" descr="Screenshot 2024-09-22 15563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427605"/>
            <a:ext cx="5384800" cy="2446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Analysis</a:t>
            </a:r>
            <a:endParaRPr lang="en-US"/>
          </a:p>
        </p:txBody>
      </p:sp>
      <p:pic>
        <p:nvPicPr>
          <p:cNvPr id="5" name="Content Placeholder 4" descr="Screenshot 2024-09-22 15012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18285" y="901700"/>
            <a:ext cx="3279775" cy="2442210"/>
          </a:xfrm>
          <a:prstGeom prst="rect">
            <a:avLst/>
          </a:prstGeom>
        </p:spPr>
      </p:pic>
      <p:pic>
        <p:nvPicPr>
          <p:cNvPr id="6" name="Content Placeholder 5" descr="Screenshot 2024-09-22 15022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25640" y="3539490"/>
            <a:ext cx="3819525" cy="2891155"/>
          </a:xfrm>
          <a:prstGeom prst="rect">
            <a:avLst/>
          </a:prstGeom>
        </p:spPr>
      </p:pic>
      <p:pic>
        <p:nvPicPr>
          <p:cNvPr id="7" name="Picture 6" descr="Screenshot 2024-09-22 150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640" y="472440"/>
            <a:ext cx="3844290" cy="2871470"/>
          </a:xfrm>
          <a:prstGeom prst="rect">
            <a:avLst/>
          </a:prstGeom>
        </p:spPr>
      </p:pic>
      <p:pic>
        <p:nvPicPr>
          <p:cNvPr id="8" name="Picture 7" descr="Screenshot 2024-09-22 1502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285" y="3429000"/>
            <a:ext cx="4063365" cy="30181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Preprocessing</a:t>
            </a:r>
            <a:endParaRPr lang="en-US"/>
          </a:p>
        </p:txBody>
      </p:sp>
      <p:pic>
        <p:nvPicPr>
          <p:cNvPr id="5" name="Content Placeholder 4" descr="Screenshot 2024-09-22 15092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51635" y="773430"/>
            <a:ext cx="7661910" cy="1136650"/>
          </a:xfrm>
          <a:prstGeom prst="rect">
            <a:avLst/>
          </a:prstGeom>
        </p:spPr>
      </p:pic>
      <p:pic>
        <p:nvPicPr>
          <p:cNvPr id="6" name="Content Placeholder 5" descr="Screenshot 2024-09-22 15095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90190" y="2217420"/>
            <a:ext cx="5384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Train Test Split</a:t>
            </a:r>
            <a:endParaRPr lang="en-US"/>
          </a:p>
        </p:txBody>
      </p:sp>
      <p:pic>
        <p:nvPicPr>
          <p:cNvPr id="7" name="Content Placeholder 6" descr="Screenshot 2024-09-22 15190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94990" y="2065020"/>
            <a:ext cx="6000750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1. Logistic Regression</a:t>
            </a:r>
            <a:endParaRPr lang="en-US"/>
          </a:p>
        </p:txBody>
      </p:sp>
      <p:pic>
        <p:nvPicPr>
          <p:cNvPr id="7" name="Content Placeholder 6" descr="Screenshot 2024-09-22 15154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53770" y="2141220"/>
            <a:ext cx="4695825" cy="3019425"/>
          </a:xfrm>
          <a:prstGeom prst="rect">
            <a:avLst/>
          </a:prstGeom>
        </p:spPr>
      </p:pic>
      <p:pic>
        <p:nvPicPr>
          <p:cNvPr id="8" name="Content Placeholder 7" descr="Screenshot 2024-09-22 15160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236980"/>
            <a:ext cx="5384800" cy="48279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WPS Presentation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Gear Drives</vt:lpstr>
      <vt:lpstr>PowerPoint 演示文稿</vt:lpstr>
      <vt:lpstr>PowerPoint 演示文稿</vt:lpstr>
      <vt:lpstr>PowerPoint 演示文稿</vt:lpstr>
      <vt:lpstr>PowerPoint 演示文稿</vt:lpstr>
      <vt:lpstr>Data Analysis</vt:lpstr>
      <vt:lpstr>Data Analysis</vt:lpstr>
      <vt:lpstr>PowerPoint 演示文稿</vt:lpstr>
      <vt:lpstr>Data Preprocessing</vt:lpstr>
      <vt:lpstr>Data Preprocessing</vt:lpstr>
      <vt:lpstr>1. Logistic Regression</vt:lpstr>
      <vt:lpstr>2. k-Nearest Neighbours (kNN)</vt:lpstr>
      <vt:lpstr>3. Support Vector Classifier (SVC)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Churn in Telecom</dc:title>
  <dc:creator>a</dc:creator>
  <cp:lastModifiedBy>Fahad Azzid</cp:lastModifiedBy>
  <cp:revision>3</cp:revision>
  <dcterms:created xsi:type="dcterms:W3CDTF">2024-09-22T07:51:05Z</dcterms:created>
  <dcterms:modified xsi:type="dcterms:W3CDTF">2024-09-22T09:03:40Z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3C7C735A0D764DC59F2414B8907E6CD8_11</vt:lpwstr>
  </property>
  <property fmtid="{D5CDD505-2E9C-101B-9397-08002B2CF9AE}" pid="3" name="KSOProductBuildVer">
    <vt:lpwstr>1033-12.2.0.18283</vt:lpwstr>
  </property>
</Properties>
</file>