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7" r:id="rId5"/>
    <p:sldId id="263" r:id="rId6"/>
    <p:sldId id="267" r:id="rId7"/>
    <p:sldId id="265" r:id="rId8"/>
    <p:sldId id="268" r:id="rId9"/>
    <p:sldId id="266" r:id="rId10"/>
    <p:sldId id="269" r:id="rId11"/>
    <p:sldId id="258" r:id="rId12"/>
    <p:sldId id="270" r:id="rId13"/>
    <p:sldId id="271" r:id="rId14"/>
    <p:sldId id="272" r:id="rId15"/>
    <p:sldId id="264" r:id="rId16"/>
    <p:sldId id="26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0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371A-D618-4612-9623-A3F03EEC8D7C}" type="datetimeFigureOut">
              <a:rPr lang="zh-CN" altLang="en-US" smtClean="0"/>
              <a:t>2013/12/9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E73D-E7FC-47EF-95C2-783857A17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87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371A-D618-4612-9623-A3F03EEC8D7C}" type="datetimeFigureOut">
              <a:rPr lang="zh-CN" altLang="en-US" smtClean="0"/>
              <a:t>2013/12/9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E73D-E7FC-47EF-95C2-783857A17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371A-D618-4612-9623-A3F03EEC8D7C}" type="datetimeFigureOut">
              <a:rPr lang="zh-CN" altLang="en-US" smtClean="0"/>
              <a:t>2013/12/9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E73D-E7FC-47EF-95C2-783857A17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20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371A-D618-4612-9623-A3F03EEC8D7C}" type="datetimeFigureOut">
              <a:rPr lang="zh-CN" altLang="en-US" smtClean="0"/>
              <a:t>2013/12/9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E73D-E7FC-47EF-95C2-783857A17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7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371A-D618-4612-9623-A3F03EEC8D7C}" type="datetimeFigureOut">
              <a:rPr lang="zh-CN" altLang="en-US" smtClean="0"/>
              <a:t>2013/12/9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E73D-E7FC-47EF-95C2-783857A17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2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371A-D618-4612-9623-A3F03EEC8D7C}" type="datetimeFigureOut">
              <a:rPr lang="zh-CN" altLang="en-US" smtClean="0"/>
              <a:t>2013/12/9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E73D-E7FC-47EF-95C2-783857A17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1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371A-D618-4612-9623-A3F03EEC8D7C}" type="datetimeFigureOut">
              <a:rPr lang="zh-CN" altLang="en-US" smtClean="0"/>
              <a:t>2013/12/9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E73D-E7FC-47EF-95C2-783857A17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5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371A-D618-4612-9623-A3F03EEC8D7C}" type="datetimeFigureOut">
              <a:rPr lang="zh-CN" altLang="en-US" smtClean="0"/>
              <a:t>2013/12/9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E73D-E7FC-47EF-95C2-783857A17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371A-D618-4612-9623-A3F03EEC8D7C}" type="datetimeFigureOut">
              <a:rPr lang="zh-CN" altLang="en-US" smtClean="0"/>
              <a:t>2013/12/9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E73D-E7FC-47EF-95C2-783857A17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3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371A-D618-4612-9623-A3F03EEC8D7C}" type="datetimeFigureOut">
              <a:rPr lang="zh-CN" altLang="en-US" smtClean="0"/>
              <a:t>2013/12/9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E73D-E7FC-47EF-95C2-783857A17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33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371A-D618-4612-9623-A3F03EEC8D7C}" type="datetimeFigureOut">
              <a:rPr lang="zh-CN" altLang="en-US" smtClean="0"/>
              <a:t>2013/12/9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E73D-E7FC-47EF-95C2-783857A17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2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371A-D618-4612-9623-A3F03EEC8D7C}" type="datetimeFigureOut">
              <a:rPr lang="zh-CN" altLang="en-US" smtClean="0"/>
              <a:t>2013/12/9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CE73D-E7FC-47EF-95C2-783857A17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8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7" Type="http://schemas.openxmlformats.org/officeDocument/2006/relationships/hyperlink" Target="http://docs.php.net/manual/en/" TargetMode="External"/><Relationship Id="rId2" Type="http://schemas.openxmlformats.org/officeDocument/2006/relationships/hyperlink" Target="http://www.w3school.com.c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njs.cn/" TargetMode="External"/><Relationship Id="rId5" Type="http://schemas.openxmlformats.org/officeDocument/2006/relationships/hyperlink" Target="http://www.codecademy.com/" TargetMode="External"/><Relationship Id="rId4" Type="http://schemas.openxmlformats.org/officeDocument/2006/relationships/hyperlink" Target="http://thecodeplayer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设计、前端与后端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俞杰超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33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树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 HTML</a:t>
            </a:r>
          </a:p>
          <a:p>
            <a:pPr lvl="2"/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document.getElementById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(id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).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innerHTML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=new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</a:p>
          <a:p>
            <a:pPr lvl="2"/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document.getElementById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("p1").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innerHTML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="New text!";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 CSS</a:t>
            </a:r>
          </a:p>
          <a:p>
            <a:pPr lvl="2"/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document.getElementById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(id).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style.property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=new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style</a:t>
            </a:r>
          </a:p>
          <a:p>
            <a:pPr lvl="2"/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document.getElementById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("p2").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style.color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="blue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";</a:t>
            </a:r>
          </a:p>
          <a:p>
            <a:pPr lvl="1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/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onclick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=JavaScript</a:t>
            </a:r>
          </a:p>
          <a:p>
            <a:pPr lvl="2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&lt;h1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onclick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="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this.innerHTML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='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!'"&gt;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h1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</a:p>
          <a:p>
            <a:pPr lvl="1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50" name="Picture 2" descr="DOM HTML 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67484"/>
            <a:ext cx="4210050" cy="23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80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前端开发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HTML-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砖和水泥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CSS-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墙纸和涂料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线路和家具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8650" y="3711188"/>
            <a:ext cx="167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Demo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28650" y="5911002"/>
            <a:ext cx="213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JavaScript</a:t>
            </a:r>
            <a:r>
              <a:rPr lang="zh-CN" altLang="en-US" dirty="0"/>
              <a:t>动作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8650" y="5179888"/>
            <a:ext cx="13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CSS</a:t>
            </a:r>
            <a:r>
              <a:rPr lang="zh-CN" altLang="en-US" dirty="0"/>
              <a:t>样式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8650" y="4445538"/>
            <a:ext cx="227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HTML</a:t>
            </a:r>
            <a:r>
              <a:rPr lang="zh-CN" altLang="en-US" dirty="0"/>
              <a:t>框架设计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391025" y="3711188"/>
            <a:ext cx="447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 smtClean="0"/>
              <a:t>明确需求：用户需求和自身需求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694374" y="4445537"/>
            <a:ext cx="416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 smtClean="0"/>
              <a:t>骨架和基石：最简单也最重要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4391025" y="5173820"/>
            <a:ext cx="447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 smtClean="0"/>
              <a:t>调整：优雅的艺术和蛋疼的兼容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4391025" y="5908995"/>
            <a:ext cx="447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 smtClean="0"/>
              <a:t>程序设计：完成</a:t>
            </a:r>
            <a:r>
              <a:rPr lang="zh-CN" altLang="en-US" dirty="0"/>
              <a:t>你想做</a:t>
            </a:r>
            <a:r>
              <a:rPr lang="zh-CN" altLang="en-US" dirty="0" smtClean="0"/>
              <a:t>的任何事</a:t>
            </a:r>
            <a:endParaRPr lang="zh-CN" altLang="en-US" dirty="0"/>
          </a:p>
        </p:txBody>
      </p:sp>
      <p:cxnSp>
        <p:nvCxnSpPr>
          <p:cNvPr id="21" name="直接连接符 20"/>
          <p:cNvCxnSpPr>
            <a:stCxn id="12" idx="3"/>
            <a:endCxn id="16" idx="1"/>
          </p:cNvCxnSpPr>
          <p:nvPr/>
        </p:nvCxnSpPr>
        <p:spPr>
          <a:xfrm>
            <a:off x="2298700" y="3942021"/>
            <a:ext cx="2092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5" idx="3"/>
            <a:endCxn id="17" idx="1"/>
          </p:cNvCxnSpPr>
          <p:nvPr/>
        </p:nvCxnSpPr>
        <p:spPr>
          <a:xfrm flipV="1">
            <a:off x="2901950" y="4676370"/>
            <a:ext cx="179242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4" idx="3"/>
            <a:endCxn id="18" idx="1"/>
          </p:cNvCxnSpPr>
          <p:nvPr/>
        </p:nvCxnSpPr>
        <p:spPr>
          <a:xfrm flipV="1">
            <a:off x="1981200" y="5404653"/>
            <a:ext cx="2409825" cy="6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3" idx="3"/>
            <a:endCxn id="19" idx="1"/>
          </p:cNvCxnSpPr>
          <p:nvPr/>
        </p:nvCxnSpPr>
        <p:spPr>
          <a:xfrm flipV="1">
            <a:off x="2768600" y="6139828"/>
            <a:ext cx="1622425" cy="20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开发者工具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Chrome</a:t>
            </a:r>
          </a:p>
          <a:p>
            <a:pPr lvl="1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菜单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工具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开发者工具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Ctrl+shift+I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右键“审查元素”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IE10/11</a:t>
            </a:r>
          </a:p>
          <a:p>
            <a:pPr lvl="1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菜单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开发人员工具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F12</a:t>
            </a: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Firefox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Safari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99" y="345124"/>
            <a:ext cx="3374025" cy="40593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368" y="3058932"/>
            <a:ext cx="4604289" cy="348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Chrome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开发者工具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50"/>
          <a:stretch/>
        </p:blipFill>
        <p:spPr>
          <a:xfrm>
            <a:off x="628650" y="1825625"/>
            <a:ext cx="6095238" cy="2225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75593" r="-109" b="-141"/>
          <a:stretch/>
        </p:blipFill>
        <p:spPr>
          <a:xfrm>
            <a:off x="2400300" y="4376739"/>
            <a:ext cx="6115050" cy="18002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56000" y="2588420"/>
            <a:ext cx="2933700" cy="146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723888" y="2505800"/>
            <a:ext cx="2242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此处修改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endParaRPr lang="zh-CN" altLang="en-US" sz="2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7644" y="2341962"/>
            <a:ext cx="2848356" cy="1620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07644" y="3952410"/>
            <a:ext cx="2594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此处修改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endParaRPr lang="zh-CN" altLang="en-US" sz="2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10857" y="4875799"/>
            <a:ext cx="126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框模型</a:t>
            </a:r>
            <a:endParaRPr lang="zh-CN" altLang="en-US" sz="2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01950" y="5399019"/>
            <a:ext cx="212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节点树</a:t>
            </a:r>
            <a:endParaRPr lang="zh-CN" altLang="en-US" sz="2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41188" y="1975247"/>
            <a:ext cx="128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控制台</a:t>
            </a:r>
            <a:endParaRPr lang="zh-CN" altLang="en-US" sz="2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10969" y="1306461"/>
            <a:ext cx="160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网络监听</a:t>
            </a:r>
            <a:endParaRPr lang="zh-CN" altLang="en-US" sz="2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8650" y="1306461"/>
            <a:ext cx="128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源文件</a:t>
            </a:r>
            <a:endParaRPr lang="zh-CN" altLang="en-US" sz="2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3" name="直接箭头连接符 22"/>
          <p:cNvCxnSpPr>
            <a:stCxn id="21" idx="2"/>
          </p:cNvCxnSpPr>
          <p:nvPr/>
        </p:nvCxnSpPr>
        <p:spPr>
          <a:xfrm>
            <a:off x="1273175" y="1829681"/>
            <a:ext cx="352425" cy="277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2"/>
          </p:cNvCxnSpPr>
          <p:nvPr/>
        </p:nvCxnSpPr>
        <p:spPr>
          <a:xfrm flipH="1">
            <a:off x="2260409" y="1829681"/>
            <a:ext cx="453835" cy="3254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4984750" y="2249557"/>
            <a:ext cx="4349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0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4" grpId="0"/>
      <p:bldP spid="15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者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工具（</a:t>
            </a:r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Chrome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</a:t>
            </a:r>
            <a:r>
              <a:rPr lang="zh-CN" altLang="en-US" sz="3200" strike="sngStrike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正确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使用方式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如何让自己门门满绩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后台编辑别人的帖子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制造一些奇怪的截图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notice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的首页样式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隐藏某些内容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下载图片（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52pk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漫画）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</a:p>
          <a:p>
            <a:pPr>
              <a:lnSpc>
                <a:spcPct val="100000"/>
              </a:lnSpc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38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参考资料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互联网开发中文入门网站：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://www.w3school.com.cn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上面那个网站的英文原版：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www.w3schools.com/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HTML5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的学习平台：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thecodeplayer.com/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多种</a:t>
            </a:r>
            <a:r>
              <a:rPr lang="zh-CN" altLang="en-US" dirty="0"/>
              <a:t>编程语言的学习平台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</a:t>
            </a:r>
            <a:r>
              <a:rPr lang="en-US" altLang="zh-CN" dirty="0" smtClean="0">
                <a:hlinkClick r:id="rId5"/>
              </a:rPr>
              <a:t>www.codecademy.com/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一个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脚本的交流展示与试编辑平台：</a:t>
            </a:r>
            <a:r>
              <a:rPr lang="en-US" altLang="zh-CN" dirty="0" smtClean="0">
                <a:hlinkClick r:id="rId6"/>
              </a:rPr>
              <a:t>http</a:t>
            </a:r>
            <a:r>
              <a:rPr lang="en-US" altLang="zh-CN" dirty="0">
                <a:hlinkClick r:id="rId6"/>
              </a:rPr>
              <a:t>://runjs.cn</a:t>
            </a:r>
            <a:r>
              <a:rPr lang="en-US" altLang="zh-CN" dirty="0" smtClean="0">
                <a:hlinkClick r:id="rId6"/>
              </a:rPr>
              <a:t>/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PHP</a:t>
            </a:r>
            <a:r>
              <a:rPr lang="zh-CN" altLang="en-US" dirty="0" smtClean="0"/>
              <a:t>的官方说明手册：</a:t>
            </a:r>
            <a:r>
              <a:rPr lang="en-US" altLang="zh-CN" dirty="0" smtClean="0">
                <a:hlinkClick r:id="rId7"/>
              </a:rPr>
              <a:t>http</a:t>
            </a:r>
            <a:r>
              <a:rPr lang="en-US" altLang="zh-CN" dirty="0">
                <a:hlinkClick r:id="rId7"/>
              </a:rPr>
              <a:t>://docs.php.net/manual/en/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118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extra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除了你们现在手头的一些常工作之外，在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网站建设方面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请各个小组各自都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回去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认真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思考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下面几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Notice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思考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一下关于首页交互、排序算法、帮助与说明文档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Box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：考虑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一下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关于管理功能的形式，最好能有调查数据说明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：思考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一下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真正核心的内容，以及除了学习资料之外其他功能的取舍和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合并，为重构做准备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Mobile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：准备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一下一些文档的整理方式，包括校车，校历，自习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室以及其他需要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我们提供的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上次现宣时候整理的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FAQ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需要成问答的形式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每个小组回去思考一下并就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这些问题提出一些想法</a:t>
            </a:r>
          </a:p>
        </p:txBody>
      </p:sp>
    </p:spTree>
    <p:extLst>
      <p:ext uri="{BB962C8B-B14F-4D97-AF65-F5344CB8AC3E}">
        <p14:creationId xmlns:p14="http://schemas.microsoft.com/office/powerpoint/2010/main" val="366853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课程目的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了解互联网网站的结构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常用的网页编程语言有所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认识一个网页从零到有的过程*</a:t>
            </a:r>
            <a:endParaRPr lang="en-US" altLang="zh-CN" dirty="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了解一个网页常用的响应方式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了解网页元素的基本原理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理解求是潮现有产品的框架结构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endParaRPr lang="en-US" altLang="zh-CN" dirty="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能够使用浏览器的开发者工具修改网页元素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endParaRPr lang="en-US" altLang="zh-CN" dirty="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能够应付大计基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作业*</a:t>
            </a:r>
            <a:endParaRPr lang="en-US" altLang="zh-CN" dirty="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可以拿来吹牛以及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做一些有趣</a:t>
            </a:r>
            <a:r>
              <a:rPr lang="zh-CN" altLang="en-US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事情*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97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网站还是网页？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93" y="1825625"/>
            <a:ext cx="7159013" cy="4351338"/>
          </a:xfrm>
        </p:spPr>
      </p:pic>
      <p:sp>
        <p:nvSpPr>
          <p:cNvPr id="5" name="矩形 4"/>
          <p:cNvSpPr/>
          <p:nvPr/>
        </p:nvSpPr>
        <p:spPr>
          <a:xfrm>
            <a:off x="992493" y="2286000"/>
            <a:ext cx="7159013" cy="3890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65593" y="1968500"/>
            <a:ext cx="1052207" cy="195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56336" y="40006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这是一个网页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11839" y="18352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这是一个网站</a:t>
            </a:r>
            <a:endParaRPr lang="zh-CN" altLang="en-US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05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一个网站诞生的过程（技术层面）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页面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//design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Photoshop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Illustrator /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Dreamwaver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arkman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前端开发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//frontend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HTML=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HyperText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Markup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Language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（超文本标记语言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CSS=Cascading Style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Sheets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（层叠样式表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JS=JavaScript // </a:t>
            </a:r>
            <a:r>
              <a:rPr lang="en-US" altLang="zh-CN" strike="sngStrike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trike="sngStrike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trike="sngStrike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lang="zh-CN" altLang="en-US" strike="sngStrike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的区别？</a:t>
            </a:r>
            <a:endParaRPr lang="en-US" altLang="zh-CN" strike="sngStrike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后端开发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//backend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PHP=Personal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Home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Page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Hypertext Preprocessor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，超文本预处理器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4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超文本标记语言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一种标记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语言，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不是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一种编程语言</a:t>
            </a:r>
            <a:endParaRPr lang="en-US" altLang="zh-CN" dirty="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标记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语言是一套标记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标记标签来描述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网页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标签是由尖括号包围的关键词，比如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&lt;html&gt;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标签通常是成对出现的，比如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&lt;b&gt;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&lt;/b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个标签是开始标签，第二个标签是结束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&lt;html&gt;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&lt;/html&gt;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之间的文本描述网页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&lt;body&gt;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&lt;/body&gt;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之间的文本是可见的页面内容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&lt;h1&gt;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&lt;/h1&gt;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之间的文本被显示为标题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&lt;p&gt;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&lt;/p&gt;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之间的文本被显示为段落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文档描述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网页，包含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标签和纯文本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文档也被称为网页</a:t>
            </a:r>
          </a:p>
        </p:txBody>
      </p:sp>
    </p:spTree>
    <p:extLst>
      <p:ext uri="{BB962C8B-B14F-4D97-AF65-F5344CB8AC3E}">
        <p14:creationId xmlns:p14="http://schemas.microsoft.com/office/powerpoint/2010/main" val="363976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&lt;html&gt;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&lt;body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h1 id=“heading”&gt;My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 Heading&lt;/h1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 class=“para”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onclick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=“alert(1)”&gt;My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 paragraph.&lt;/p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&lt;a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href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://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www.myqsc.com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This is a link&lt;/a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img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=“qsc.jpg" width="100px" height="100px" /&gt;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&lt;/body&gt;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&lt;/html&gt;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700" y="1827214"/>
            <a:ext cx="1320800" cy="574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27100" y="5556250"/>
            <a:ext cx="1435100" cy="574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62200" y="5612754"/>
            <a:ext cx="144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结束标签</a:t>
            </a:r>
            <a:endParaRPr lang="zh-CN" altLang="en-US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2500" y="1883718"/>
            <a:ext cx="144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开始标签</a:t>
            </a:r>
            <a:endParaRPr lang="zh-CN" altLang="en-US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88001" y="4994102"/>
            <a:ext cx="237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自动闭合的标签</a:t>
            </a:r>
            <a:endParaRPr lang="zh-CN" altLang="en-US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28801" y="4610447"/>
            <a:ext cx="6134100" cy="359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24100" y="2931813"/>
            <a:ext cx="1562100" cy="359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90850" y="2470148"/>
            <a:ext cx="89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</a:t>
            </a:r>
            <a:endParaRPr lang="zh-CN" altLang="en-US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95851" y="3736680"/>
            <a:ext cx="89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</a:t>
            </a:r>
          </a:p>
        </p:txBody>
      </p:sp>
      <p:sp>
        <p:nvSpPr>
          <p:cNvPr id="13" name="矩形 12"/>
          <p:cNvSpPr/>
          <p:nvPr/>
        </p:nvSpPr>
        <p:spPr>
          <a:xfrm>
            <a:off x="3695700" y="3372044"/>
            <a:ext cx="1993900" cy="359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816601" y="4160438"/>
            <a:ext cx="1409699" cy="359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407150" y="3699332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</a:t>
            </a:r>
            <a:endParaRPr lang="zh-CN" altLang="en-US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1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/>
      <p:bldP spid="7" grpId="0"/>
      <p:bldP spid="8" grpId="0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：层叠样式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不是一种编程语言</a:t>
            </a:r>
            <a:endParaRPr lang="en-US" altLang="zh-CN" dirty="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定义如何显示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元素，通常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存储在样式表中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把样式添加到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，是为了解决内容与表现分离的问题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外部样式表可以极大提高工作效率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外部样式表通常存储在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文件中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表允许以多种方式规定样式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单个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元素中、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页的头元素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中、一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个外部的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在同一个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文档内部引用多个外部样式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个样式定义可层叠为一（优先级由低到高）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浏览器缺省设置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外部样式表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内部样式表（位于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&lt;head&gt;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标签内部）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内联样式（在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元素内部）</a:t>
            </a:r>
          </a:p>
        </p:txBody>
      </p:sp>
    </p:spTree>
    <p:extLst>
      <p:ext uri="{BB962C8B-B14F-4D97-AF65-F5344CB8AC3E}">
        <p14:creationId xmlns:p14="http://schemas.microsoft.com/office/powerpoint/2010/main" val="310559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selector1, selector2, …,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selectorN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{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declaration1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 declaration2;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...;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declarationN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selector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{property: value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内边距、外边距、边框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8" name="Picture 4" descr="CSS 语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3314700"/>
            <a:ext cx="33242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框模型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0" r="6666" b="6966"/>
          <a:stretch/>
        </p:blipFill>
        <p:spPr bwMode="auto">
          <a:xfrm>
            <a:off x="5003800" y="2427289"/>
            <a:ext cx="4140200" cy="443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40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2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</a:t>
            </a:r>
            <a:r>
              <a:rPr lang="zh-CN" altLang="en-US" sz="2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</a:t>
            </a:r>
            <a:r>
              <a:rPr lang="zh-CN" altLang="en-US" sz="27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直译</a:t>
            </a:r>
            <a:r>
              <a:rPr lang="zh-CN" altLang="en-US" sz="27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式</a:t>
            </a:r>
            <a:r>
              <a:rPr lang="zh-CN" altLang="en-US" sz="2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7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动态</a:t>
            </a:r>
            <a:r>
              <a:rPr lang="zh-CN" altLang="en-US" sz="27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</a:t>
            </a:r>
            <a:r>
              <a:rPr lang="zh-CN" altLang="en-US" sz="2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7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弱类型</a:t>
            </a:r>
            <a:r>
              <a:rPr lang="zh-CN" altLang="en-US" sz="2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、基于</a:t>
            </a:r>
            <a:r>
              <a:rPr lang="zh-CN" altLang="en-US" sz="2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原型、</a:t>
            </a:r>
            <a:r>
              <a:rPr lang="zh-CN" altLang="en-US" sz="27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面向对象</a:t>
            </a:r>
            <a:r>
              <a:rPr lang="zh-CN" altLang="en-US" sz="27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的脚本</a:t>
            </a:r>
            <a:r>
              <a:rPr lang="zh-CN" altLang="en-US" sz="27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</a:t>
            </a:r>
            <a:endParaRPr lang="en-US" altLang="zh-CN" sz="27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种轻量级的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编程语言，语法类似于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直译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式：无需预编译，可直接插入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页面的编程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代码，所有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现代浏览器都可以直接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</a:t>
            </a:r>
            <a:r>
              <a:rPr lang="zh-CN" altLang="en-US" sz="2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：文件</a:t>
            </a:r>
            <a:r>
              <a:rPr lang="zh-CN" altLang="en-US" sz="29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对象模型（节点）</a:t>
            </a:r>
            <a:endParaRPr lang="en-US" altLang="zh-CN" sz="2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可以用来做什么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嵌入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动态文本于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页面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对浏览器事件作出响应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元素、改变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内容、图像、样式等内容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在数据被提交到服务器之前验证数据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检测访客的浏览器信息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cookies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，包括创建和修改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很容易学习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10000"/>
              </a:lnSpc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73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</TotalTime>
  <Words>1079</Words>
  <Application>Microsoft Office PowerPoint</Application>
  <PresentationFormat>全屏显示(4:3)</PresentationFormat>
  <Paragraphs>154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 Light</vt:lpstr>
      <vt:lpstr>Arial</vt:lpstr>
      <vt:lpstr>Calibri</vt:lpstr>
      <vt:lpstr>Calibri Light</vt:lpstr>
      <vt:lpstr>Office 主题</vt:lpstr>
      <vt:lpstr>设计、前端与后端</vt:lpstr>
      <vt:lpstr>课程目的</vt:lpstr>
      <vt:lpstr>网站还是网页？</vt:lpstr>
      <vt:lpstr>一个网站诞生的过程（技术层面）</vt:lpstr>
      <vt:lpstr>HTML：超文本标记语言</vt:lpstr>
      <vt:lpstr>HTML语法</vt:lpstr>
      <vt:lpstr>CSS：层叠样式表</vt:lpstr>
      <vt:lpstr>CSS语法</vt:lpstr>
      <vt:lpstr>JavaScript</vt:lpstr>
      <vt:lpstr>DOM</vt:lpstr>
      <vt:lpstr>前端开发</vt:lpstr>
      <vt:lpstr>开发者工具</vt:lpstr>
      <vt:lpstr>Chrome开发者工具</vt:lpstr>
      <vt:lpstr>开发者工具（Chrome）的正确使用方式</vt:lpstr>
      <vt:lpstr>参考资料</vt:lpstr>
      <vt:lpstr>extra</vt:lpstr>
    </vt:vector>
  </TitlesOfParts>
  <Company>QSC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俞杰超</dc:creator>
  <cp:lastModifiedBy>俞杰超</cp:lastModifiedBy>
  <cp:revision>74</cp:revision>
  <dcterms:created xsi:type="dcterms:W3CDTF">2013-11-27T15:52:15Z</dcterms:created>
  <dcterms:modified xsi:type="dcterms:W3CDTF">2013-12-09T11:45:19Z</dcterms:modified>
</cp:coreProperties>
</file>