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1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A52527-0ED0-4DFC-B79C-FE0CBC298286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0"/>
      <dgm:spPr/>
    </dgm:pt>
    <dgm:pt modelId="{24631009-C49A-4045-9709-0FF07F58DA5D}" type="pres">
      <dgm:prSet presAssocID="{6BA52527-0ED0-4DFC-B79C-FE0CBC298286}" presName="Name0" presStyleCnt="0">
        <dgm:presLayoutVars>
          <dgm:dir/>
          <dgm:resizeHandles/>
        </dgm:presLayoutVars>
      </dgm:prSet>
      <dgm:spPr/>
    </dgm:pt>
  </dgm:ptLst>
  <dgm:cxnLst>
    <dgm:cxn modelId="{4276CD73-E759-4EF4-93A0-304F8FB9549B}" type="presOf" srcId="{6BA52527-0ED0-4DFC-B79C-FE0CBC298286}" destId="{24631009-C49A-4045-9709-0FF07F58DA5D}" srcOrd="0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7A8FCB-9F1F-4B75-B8D1-F8118AC75682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871EE66-97BF-4FA7-A95A-FF51B2806DB8}">
      <dgm:prSet phldrT="[文本]"/>
      <dgm:spPr/>
      <dgm:t>
        <a:bodyPr/>
        <a:lstStyle/>
        <a:p>
          <a:r>
            <a:rPr lang="en-US" altLang="zh-CN" dirty="0" smtClean="0"/>
            <a:t>Greeting</a:t>
          </a:r>
          <a:endParaRPr lang="zh-CN" altLang="en-US" dirty="0"/>
        </a:p>
      </dgm:t>
    </dgm:pt>
    <dgm:pt modelId="{B3E52081-1D9F-4292-8A36-DD3DD6A2442F}" type="parTrans" cxnId="{0BC9CD23-A168-492F-8BCE-2F6CE22C7E9B}">
      <dgm:prSet/>
      <dgm:spPr/>
      <dgm:t>
        <a:bodyPr/>
        <a:lstStyle/>
        <a:p>
          <a:endParaRPr lang="zh-CN" altLang="en-US"/>
        </a:p>
      </dgm:t>
    </dgm:pt>
    <dgm:pt modelId="{E6E4B9F1-F59E-4205-9BBD-31A03DE4CB2E}" type="sibTrans" cxnId="{0BC9CD23-A168-492F-8BCE-2F6CE22C7E9B}">
      <dgm:prSet/>
      <dgm:spPr/>
      <dgm:t>
        <a:bodyPr/>
        <a:lstStyle/>
        <a:p>
          <a:endParaRPr lang="zh-CN" altLang="en-US"/>
        </a:p>
      </dgm:t>
    </dgm:pt>
    <dgm:pt modelId="{B605019A-F35D-4550-AB6C-25E6DFF92F01}">
      <dgm:prSet phldrT="[文本]"/>
      <dgm:spPr/>
      <dgm:t>
        <a:bodyPr/>
        <a:lstStyle/>
        <a:p>
          <a:r>
            <a:rPr lang="en-US" altLang="zh-CN" dirty="0" smtClean="0"/>
            <a:t>Introduce yourself</a:t>
          </a:r>
          <a:endParaRPr lang="zh-CN" altLang="en-US" dirty="0"/>
        </a:p>
      </dgm:t>
    </dgm:pt>
    <dgm:pt modelId="{3A4C3905-2E64-444C-9BAC-5CA6537E3CDF}" type="parTrans" cxnId="{0AE1D4DB-0826-4AC9-927E-E839FCA30198}">
      <dgm:prSet/>
      <dgm:spPr/>
      <dgm:t>
        <a:bodyPr/>
        <a:lstStyle/>
        <a:p>
          <a:endParaRPr lang="zh-CN" altLang="en-US"/>
        </a:p>
      </dgm:t>
    </dgm:pt>
    <dgm:pt modelId="{668E718A-0EB8-47BC-8966-FCC3ADAD5296}" type="sibTrans" cxnId="{0AE1D4DB-0826-4AC9-927E-E839FCA30198}">
      <dgm:prSet/>
      <dgm:spPr/>
      <dgm:t>
        <a:bodyPr/>
        <a:lstStyle/>
        <a:p>
          <a:endParaRPr lang="zh-CN" altLang="en-US"/>
        </a:p>
      </dgm:t>
    </dgm:pt>
    <dgm:pt modelId="{BDF5BA5B-A489-4357-A406-865855C2CD26}">
      <dgm:prSet phldrT="[文本]"/>
      <dgm:spPr/>
      <dgm:t>
        <a:bodyPr/>
        <a:lstStyle/>
        <a:p>
          <a:r>
            <a:rPr lang="en-US" altLang="zh-CN" dirty="0" smtClean="0"/>
            <a:t>Introduce your talk</a:t>
          </a:r>
          <a:endParaRPr lang="zh-CN" altLang="en-US" dirty="0"/>
        </a:p>
      </dgm:t>
    </dgm:pt>
    <dgm:pt modelId="{A3BFE243-A382-48B8-8DB6-CD5F7343BA81}" type="parTrans" cxnId="{1EF38724-E26A-419B-8CEE-D1F67019EF16}">
      <dgm:prSet/>
      <dgm:spPr/>
      <dgm:t>
        <a:bodyPr/>
        <a:lstStyle/>
        <a:p>
          <a:endParaRPr lang="zh-CN" altLang="en-US"/>
        </a:p>
      </dgm:t>
    </dgm:pt>
    <dgm:pt modelId="{22B2FAF4-7361-4081-938B-5E42FF840365}" type="sibTrans" cxnId="{1EF38724-E26A-419B-8CEE-D1F67019EF16}">
      <dgm:prSet/>
      <dgm:spPr/>
      <dgm:t>
        <a:bodyPr/>
        <a:lstStyle/>
        <a:p>
          <a:endParaRPr lang="zh-CN" altLang="en-US"/>
        </a:p>
      </dgm:t>
    </dgm:pt>
    <dgm:pt modelId="{CF1DBBD9-2C60-4B7F-A2D5-55DB486BFB53}">
      <dgm:prSet phldrT="[文本]"/>
      <dgm:spPr/>
      <dgm:t>
        <a:bodyPr/>
        <a:lstStyle/>
        <a:p>
          <a:r>
            <a:rPr lang="en-US" altLang="zh-CN" dirty="0" smtClean="0"/>
            <a:t>Outline talk</a:t>
          </a:r>
          <a:endParaRPr lang="zh-CN" altLang="en-US" dirty="0"/>
        </a:p>
      </dgm:t>
    </dgm:pt>
    <dgm:pt modelId="{2E479E7E-26C6-4C47-8E86-918736AEDA5D}" type="parTrans" cxnId="{03854A17-B392-4FF7-B42D-5A4C5E83D4EB}">
      <dgm:prSet/>
      <dgm:spPr/>
      <dgm:t>
        <a:bodyPr/>
        <a:lstStyle/>
        <a:p>
          <a:endParaRPr lang="zh-CN" altLang="en-US"/>
        </a:p>
      </dgm:t>
    </dgm:pt>
    <dgm:pt modelId="{685FC335-2475-44A7-83A7-757486BEDE4F}" type="sibTrans" cxnId="{03854A17-B392-4FF7-B42D-5A4C5E83D4EB}">
      <dgm:prSet/>
      <dgm:spPr/>
      <dgm:t>
        <a:bodyPr/>
        <a:lstStyle/>
        <a:p>
          <a:endParaRPr lang="zh-CN" altLang="en-US"/>
        </a:p>
      </dgm:t>
    </dgm:pt>
    <dgm:pt modelId="{44A82B12-729C-465B-ADE7-059506DD6048}">
      <dgm:prSet phldrT="[文本]"/>
      <dgm:spPr/>
      <dgm:t>
        <a:bodyPr/>
        <a:lstStyle/>
        <a:p>
          <a:r>
            <a:rPr lang="en-US" altLang="zh-CN" dirty="0" smtClean="0"/>
            <a:t>Presentation main part divided into </a:t>
          </a:r>
        </a:p>
        <a:p>
          <a:r>
            <a:rPr lang="en-US" altLang="zh-CN" dirty="0" smtClean="0"/>
            <a:t>Point 1</a:t>
          </a:r>
        </a:p>
        <a:p>
          <a:r>
            <a:rPr lang="en-US" altLang="zh-CN" dirty="0" smtClean="0"/>
            <a:t>Point 2</a:t>
          </a:r>
        </a:p>
        <a:p>
          <a:r>
            <a:rPr lang="en-US" altLang="zh-CN" dirty="0" smtClean="0"/>
            <a:t>…Point n</a:t>
          </a:r>
        </a:p>
      </dgm:t>
    </dgm:pt>
    <dgm:pt modelId="{E07DC534-0978-4BB6-B450-A63B4AF76F35}" type="parTrans" cxnId="{285B0B93-D9A3-4DF8-81E3-562C410C89AD}">
      <dgm:prSet/>
      <dgm:spPr/>
      <dgm:t>
        <a:bodyPr/>
        <a:lstStyle/>
        <a:p>
          <a:endParaRPr lang="zh-CN" altLang="en-US"/>
        </a:p>
      </dgm:t>
    </dgm:pt>
    <dgm:pt modelId="{0E7A9808-A9D2-496D-BDA4-0BB97D068356}" type="sibTrans" cxnId="{285B0B93-D9A3-4DF8-81E3-562C410C89AD}">
      <dgm:prSet/>
      <dgm:spPr/>
      <dgm:t>
        <a:bodyPr/>
        <a:lstStyle/>
        <a:p>
          <a:endParaRPr lang="zh-CN" altLang="en-US"/>
        </a:p>
      </dgm:t>
    </dgm:pt>
    <dgm:pt modelId="{F2962E7C-B868-4692-BDC2-5D032FB7B629}">
      <dgm:prSet phldrT="[文本]"/>
      <dgm:spPr/>
      <dgm:t>
        <a:bodyPr/>
        <a:lstStyle/>
        <a:p>
          <a:r>
            <a:rPr lang="en-US" altLang="zh-CN" dirty="0" smtClean="0"/>
            <a:t>Summarize main point</a:t>
          </a:r>
          <a:endParaRPr lang="zh-CN" altLang="en-US" dirty="0"/>
        </a:p>
      </dgm:t>
    </dgm:pt>
    <dgm:pt modelId="{A44696B0-5FDC-4563-94D6-F5EBF3A5F048}" type="parTrans" cxnId="{5056C70A-3D2D-4A6E-A08E-8068D7A9919E}">
      <dgm:prSet/>
      <dgm:spPr/>
      <dgm:t>
        <a:bodyPr/>
        <a:lstStyle/>
        <a:p>
          <a:endParaRPr lang="zh-CN" altLang="en-US"/>
        </a:p>
      </dgm:t>
    </dgm:pt>
    <dgm:pt modelId="{D1079B2E-FDFA-4644-9940-A7A2E12E25A5}" type="sibTrans" cxnId="{5056C70A-3D2D-4A6E-A08E-8068D7A9919E}">
      <dgm:prSet/>
      <dgm:spPr/>
      <dgm:t>
        <a:bodyPr/>
        <a:lstStyle/>
        <a:p>
          <a:endParaRPr lang="zh-CN" altLang="en-US"/>
        </a:p>
      </dgm:t>
    </dgm:pt>
    <dgm:pt modelId="{88A6A39A-6A8D-4E45-9230-3CDBBDADF06A}">
      <dgm:prSet phldrT="[文本]"/>
      <dgm:spPr/>
      <dgm:t>
        <a:bodyPr/>
        <a:lstStyle/>
        <a:p>
          <a:r>
            <a:rPr lang="en-US" altLang="zh-CN" dirty="0" smtClean="0"/>
            <a:t>Conclude talk</a:t>
          </a:r>
          <a:endParaRPr lang="zh-CN" altLang="en-US" dirty="0"/>
        </a:p>
      </dgm:t>
    </dgm:pt>
    <dgm:pt modelId="{E94D5015-C4C5-4C9F-A333-6A251B303216}" type="parTrans" cxnId="{B675AB00-1897-4373-9009-08E9A131A824}">
      <dgm:prSet/>
      <dgm:spPr/>
      <dgm:t>
        <a:bodyPr/>
        <a:lstStyle/>
        <a:p>
          <a:endParaRPr lang="zh-CN" altLang="en-US"/>
        </a:p>
      </dgm:t>
    </dgm:pt>
    <dgm:pt modelId="{E1110F86-FF6E-4C3C-8E4E-A7CE07F9EE43}" type="sibTrans" cxnId="{B675AB00-1897-4373-9009-08E9A131A824}">
      <dgm:prSet/>
      <dgm:spPr/>
      <dgm:t>
        <a:bodyPr/>
        <a:lstStyle/>
        <a:p>
          <a:endParaRPr lang="zh-CN" altLang="en-US"/>
        </a:p>
      </dgm:t>
    </dgm:pt>
    <dgm:pt modelId="{3B9C9AEF-6042-4084-BD22-F4E12C7B9D42}">
      <dgm:prSet phldrT="[文本]"/>
      <dgm:spPr/>
      <dgm:t>
        <a:bodyPr/>
        <a:lstStyle/>
        <a:p>
          <a:r>
            <a:rPr lang="en-US" altLang="zh-CN" dirty="0" smtClean="0"/>
            <a:t>Question time</a:t>
          </a:r>
          <a:endParaRPr lang="zh-CN" altLang="en-US" dirty="0"/>
        </a:p>
      </dgm:t>
    </dgm:pt>
    <dgm:pt modelId="{9D24B512-FE30-49CE-A69B-89D67E93B5FA}" type="parTrans" cxnId="{86ADAC8A-C21E-4AF6-8ED6-9125DD32F9AA}">
      <dgm:prSet/>
      <dgm:spPr/>
      <dgm:t>
        <a:bodyPr/>
        <a:lstStyle/>
        <a:p>
          <a:endParaRPr lang="zh-CN" altLang="en-US"/>
        </a:p>
      </dgm:t>
    </dgm:pt>
    <dgm:pt modelId="{23C41E04-B017-49F7-8B6A-0566125D88E1}" type="sibTrans" cxnId="{86ADAC8A-C21E-4AF6-8ED6-9125DD32F9AA}">
      <dgm:prSet/>
      <dgm:spPr/>
      <dgm:t>
        <a:bodyPr/>
        <a:lstStyle/>
        <a:p>
          <a:endParaRPr lang="zh-CN" altLang="en-US"/>
        </a:p>
      </dgm:t>
    </dgm:pt>
    <dgm:pt modelId="{8BE5412D-2B59-4335-BD26-038286566DE4}">
      <dgm:prSet phldrT="[文本]"/>
      <dgm:spPr/>
      <dgm:t>
        <a:bodyPr/>
        <a:lstStyle/>
        <a:p>
          <a:r>
            <a:rPr lang="en-US" altLang="zh-CN" dirty="0" smtClean="0"/>
            <a:t>The End</a:t>
          </a:r>
          <a:endParaRPr lang="zh-CN" altLang="en-US" dirty="0"/>
        </a:p>
      </dgm:t>
    </dgm:pt>
    <dgm:pt modelId="{D0223BD5-826C-4C35-AA26-0DFDCF63CB02}" type="parTrans" cxnId="{775F8CF2-1871-44A8-BA41-D08E6134A715}">
      <dgm:prSet/>
      <dgm:spPr/>
      <dgm:t>
        <a:bodyPr/>
        <a:lstStyle/>
        <a:p>
          <a:endParaRPr lang="zh-CN" altLang="en-US"/>
        </a:p>
      </dgm:t>
    </dgm:pt>
    <dgm:pt modelId="{059EE19D-B007-4985-9F46-626C4AB7D9ED}" type="sibTrans" cxnId="{775F8CF2-1871-44A8-BA41-D08E6134A715}">
      <dgm:prSet/>
      <dgm:spPr/>
      <dgm:t>
        <a:bodyPr/>
        <a:lstStyle/>
        <a:p>
          <a:endParaRPr lang="zh-CN" altLang="en-US"/>
        </a:p>
      </dgm:t>
    </dgm:pt>
    <dgm:pt modelId="{6FEE8EB4-53FF-4261-948D-D2DA5346EAC3}" type="pres">
      <dgm:prSet presAssocID="{6D7A8FCB-9F1F-4B75-B8D1-F8118AC75682}" presName="Name0" presStyleCnt="0">
        <dgm:presLayoutVars>
          <dgm:dir/>
          <dgm:resizeHandles/>
        </dgm:presLayoutVars>
      </dgm:prSet>
      <dgm:spPr/>
    </dgm:pt>
    <dgm:pt modelId="{A638E14B-FCC9-463F-B932-C3741589EC85}" type="pres">
      <dgm:prSet presAssocID="{8871EE66-97BF-4FA7-A95A-FF51B2806DB8}" presName="compNode" presStyleCnt="0"/>
      <dgm:spPr/>
    </dgm:pt>
    <dgm:pt modelId="{E6200C07-F965-4B48-90EB-1ABD7CEDF06F}" type="pres">
      <dgm:prSet presAssocID="{8871EE66-97BF-4FA7-A95A-FF51B2806DB8}" presName="dummyConnPt" presStyleCnt="0"/>
      <dgm:spPr/>
    </dgm:pt>
    <dgm:pt modelId="{812678D3-C66A-443E-B9FB-AF0B2308E728}" type="pres">
      <dgm:prSet presAssocID="{8871EE66-97BF-4FA7-A95A-FF51B2806DB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D1B755-1A60-46AC-BD98-C84BEECD6F3D}" type="pres">
      <dgm:prSet presAssocID="{E6E4B9F1-F59E-4205-9BBD-31A03DE4CB2E}" presName="sibTrans" presStyleLbl="bgSibTrans2D1" presStyleIdx="0" presStyleCnt="8"/>
      <dgm:spPr/>
    </dgm:pt>
    <dgm:pt modelId="{0F2DDB3A-371E-4B8E-8083-8E880903F89F}" type="pres">
      <dgm:prSet presAssocID="{B605019A-F35D-4550-AB6C-25E6DFF92F01}" presName="compNode" presStyleCnt="0"/>
      <dgm:spPr/>
    </dgm:pt>
    <dgm:pt modelId="{74538B6B-6637-468E-9C1B-2D337EB7397F}" type="pres">
      <dgm:prSet presAssocID="{B605019A-F35D-4550-AB6C-25E6DFF92F01}" presName="dummyConnPt" presStyleCnt="0"/>
      <dgm:spPr/>
    </dgm:pt>
    <dgm:pt modelId="{5BF336EF-F12C-4454-BA2A-0A63F3796887}" type="pres">
      <dgm:prSet presAssocID="{B605019A-F35D-4550-AB6C-25E6DFF92F0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D2C9D1-E649-4C3B-BE03-A35BE20065FF}" type="pres">
      <dgm:prSet presAssocID="{668E718A-0EB8-47BC-8966-FCC3ADAD5296}" presName="sibTrans" presStyleLbl="bgSibTrans2D1" presStyleIdx="1" presStyleCnt="8"/>
      <dgm:spPr/>
    </dgm:pt>
    <dgm:pt modelId="{F8FB1E2E-8FC5-4458-8A25-EBB2FCCE65CD}" type="pres">
      <dgm:prSet presAssocID="{BDF5BA5B-A489-4357-A406-865855C2CD26}" presName="compNode" presStyleCnt="0"/>
      <dgm:spPr/>
    </dgm:pt>
    <dgm:pt modelId="{3D4BDAE9-EFE3-48F4-B344-11F150B4C1E4}" type="pres">
      <dgm:prSet presAssocID="{BDF5BA5B-A489-4357-A406-865855C2CD26}" presName="dummyConnPt" presStyleCnt="0"/>
      <dgm:spPr/>
    </dgm:pt>
    <dgm:pt modelId="{0F814026-C81C-4DC8-AF63-C9CEF2BB5D41}" type="pres">
      <dgm:prSet presAssocID="{BDF5BA5B-A489-4357-A406-865855C2CD26}" presName="node" presStyleLbl="node1" presStyleIdx="2" presStyleCnt="9">
        <dgm:presLayoutVars>
          <dgm:bulletEnabled val="1"/>
        </dgm:presLayoutVars>
      </dgm:prSet>
      <dgm:spPr/>
    </dgm:pt>
    <dgm:pt modelId="{A6C6A0C1-54F1-443B-AF02-05A5AF1AD295}" type="pres">
      <dgm:prSet presAssocID="{22B2FAF4-7361-4081-938B-5E42FF840365}" presName="sibTrans" presStyleLbl="bgSibTrans2D1" presStyleIdx="2" presStyleCnt="8"/>
      <dgm:spPr/>
    </dgm:pt>
    <dgm:pt modelId="{621E6921-D6F9-4074-A937-3A1CFC02BC19}" type="pres">
      <dgm:prSet presAssocID="{CF1DBBD9-2C60-4B7F-A2D5-55DB486BFB53}" presName="compNode" presStyleCnt="0"/>
      <dgm:spPr/>
    </dgm:pt>
    <dgm:pt modelId="{095F1286-FE96-421D-8CD6-FE14BBA3170D}" type="pres">
      <dgm:prSet presAssocID="{CF1DBBD9-2C60-4B7F-A2D5-55DB486BFB53}" presName="dummyConnPt" presStyleCnt="0"/>
      <dgm:spPr/>
    </dgm:pt>
    <dgm:pt modelId="{36EA2005-5B3C-4926-A5DD-3EF516E134EC}" type="pres">
      <dgm:prSet presAssocID="{CF1DBBD9-2C60-4B7F-A2D5-55DB486BFB53}" presName="node" presStyleLbl="node1" presStyleIdx="3" presStyleCnt="9">
        <dgm:presLayoutVars>
          <dgm:bulletEnabled val="1"/>
        </dgm:presLayoutVars>
      </dgm:prSet>
      <dgm:spPr/>
    </dgm:pt>
    <dgm:pt modelId="{3C7AEB05-245B-4ED5-9C94-2C21CF6B5A93}" type="pres">
      <dgm:prSet presAssocID="{685FC335-2475-44A7-83A7-757486BEDE4F}" presName="sibTrans" presStyleLbl="bgSibTrans2D1" presStyleIdx="3" presStyleCnt="8"/>
      <dgm:spPr/>
    </dgm:pt>
    <dgm:pt modelId="{B5E6DBC7-AAD1-4B15-97A4-24F54F43A28C}" type="pres">
      <dgm:prSet presAssocID="{44A82B12-729C-465B-ADE7-059506DD6048}" presName="compNode" presStyleCnt="0"/>
      <dgm:spPr/>
    </dgm:pt>
    <dgm:pt modelId="{A91657C9-E457-4CF4-B5CA-56EE4637BEA3}" type="pres">
      <dgm:prSet presAssocID="{44A82B12-729C-465B-ADE7-059506DD6048}" presName="dummyConnPt" presStyleCnt="0"/>
      <dgm:spPr/>
    </dgm:pt>
    <dgm:pt modelId="{DC2640AD-DA01-4A7F-A2C0-EA25CF6A86F2}" type="pres">
      <dgm:prSet presAssocID="{44A82B12-729C-465B-ADE7-059506DD6048}" presName="node" presStyleLbl="node1" presStyleIdx="4" presStyleCnt="9" custScaleX="233396" custScaleY="2510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E4DF5B-8371-4368-A36D-7C400492AFB3}" type="pres">
      <dgm:prSet presAssocID="{0E7A9808-A9D2-496D-BDA4-0BB97D068356}" presName="sibTrans" presStyleLbl="bgSibTrans2D1" presStyleIdx="4" presStyleCnt="8"/>
      <dgm:spPr/>
    </dgm:pt>
    <dgm:pt modelId="{E1A59E83-1DB5-4157-88B7-C74D2E65811C}" type="pres">
      <dgm:prSet presAssocID="{F2962E7C-B868-4692-BDC2-5D032FB7B629}" presName="compNode" presStyleCnt="0"/>
      <dgm:spPr/>
    </dgm:pt>
    <dgm:pt modelId="{C2BB16E4-DF15-43B5-8053-80BDDAEC58D7}" type="pres">
      <dgm:prSet presAssocID="{F2962E7C-B868-4692-BDC2-5D032FB7B629}" presName="dummyConnPt" presStyleCnt="0"/>
      <dgm:spPr/>
    </dgm:pt>
    <dgm:pt modelId="{DF5386E4-FA49-4178-B903-A512A26CD2F1}" type="pres">
      <dgm:prSet presAssocID="{F2962E7C-B868-4692-BDC2-5D032FB7B629}" presName="node" presStyleLbl="node1" presStyleIdx="5" presStyleCnt="9" custLinFactNeighborX="-1158" custLinFactNeighborY="1930">
        <dgm:presLayoutVars>
          <dgm:bulletEnabled val="1"/>
        </dgm:presLayoutVars>
      </dgm:prSet>
      <dgm:spPr/>
    </dgm:pt>
    <dgm:pt modelId="{10CE0CE2-B131-4C29-8F0B-52C1CF3C535C}" type="pres">
      <dgm:prSet presAssocID="{D1079B2E-FDFA-4644-9940-A7A2E12E25A5}" presName="sibTrans" presStyleLbl="bgSibTrans2D1" presStyleIdx="5" presStyleCnt="8"/>
      <dgm:spPr/>
    </dgm:pt>
    <dgm:pt modelId="{B0EE35E2-6319-4CFC-AA8F-31E97C29C65F}" type="pres">
      <dgm:prSet presAssocID="{88A6A39A-6A8D-4E45-9230-3CDBBDADF06A}" presName="compNode" presStyleCnt="0"/>
      <dgm:spPr/>
    </dgm:pt>
    <dgm:pt modelId="{12671A61-AC88-477E-A1F9-32F7F3E440F5}" type="pres">
      <dgm:prSet presAssocID="{88A6A39A-6A8D-4E45-9230-3CDBBDADF06A}" presName="dummyConnPt" presStyleCnt="0"/>
      <dgm:spPr/>
    </dgm:pt>
    <dgm:pt modelId="{A8F393F9-6B4F-490F-8701-0B52E2E99A5B}" type="pres">
      <dgm:prSet presAssocID="{88A6A39A-6A8D-4E45-9230-3CDBBDADF06A}" presName="node" presStyleLbl="node1" presStyleIdx="6" presStyleCnt="9">
        <dgm:presLayoutVars>
          <dgm:bulletEnabled val="1"/>
        </dgm:presLayoutVars>
      </dgm:prSet>
      <dgm:spPr/>
    </dgm:pt>
    <dgm:pt modelId="{8B735EE3-4650-47AB-B68A-DC736DE20F17}" type="pres">
      <dgm:prSet presAssocID="{E1110F86-FF6E-4C3C-8E4E-A7CE07F9EE43}" presName="sibTrans" presStyleLbl="bgSibTrans2D1" presStyleIdx="6" presStyleCnt="8"/>
      <dgm:spPr/>
    </dgm:pt>
    <dgm:pt modelId="{CAD1678B-3B33-4C41-A093-404D8F58B3A2}" type="pres">
      <dgm:prSet presAssocID="{3B9C9AEF-6042-4084-BD22-F4E12C7B9D42}" presName="compNode" presStyleCnt="0"/>
      <dgm:spPr/>
    </dgm:pt>
    <dgm:pt modelId="{302AE2B5-8889-45AB-A858-0D91F0185245}" type="pres">
      <dgm:prSet presAssocID="{3B9C9AEF-6042-4084-BD22-F4E12C7B9D42}" presName="dummyConnPt" presStyleCnt="0"/>
      <dgm:spPr/>
    </dgm:pt>
    <dgm:pt modelId="{4B4C20CE-2B3C-48C5-B778-E3A2D4B9AA9F}" type="pres">
      <dgm:prSet presAssocID="{3B9C9AEF-6042-4084-BD22-F4E12C7B9D42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00712C-375B-4833-830A-0057DAD95CFB}" type="pres">
      <dgm:prSet presAssocID="{23C41E04-B017-49F7-8B6A-0566125D88E1}" presName="sibTrans" presStyleLbl="bgSibTrans2D1" presStyleIdx="7" presStyleCnt="8"/>
      <dgm:spPr/>
    </dgm:pt>
    <dgm:pt modelId="{5DF13BCB-564E-46F5-BC5E-9E983B1316C6}" type="pres">
      <dgm:prSet presAssocID="{8BE5412D-2B59-4335-BD26-038286566DE4}" presName="compNode" presStyleCnt="0"/>
      <dgm:spPr/>
    </dgm:pt>
    <dgm:pt modelId="{3E69EE30-F210-4D8B-8D98-183E0E2075E4}" type="pres">
      <dgm:prSet presAssocID="{8BE5412D-2B59-4335-BD26-038286566DE4}" presName="dummyConnPt" presStyleCnt="0"/>
      <dgm:spPr/>
    </dgm:pt>
    <dgm:pt modelId="{56C058A8-DDC0-4074-A74E-DC550C67078A}" type="pres">
      <dgm:prSet presAssocID="{8BE5412D-2B59-4335-BD26-038286566DE4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F38724-E26A-419B-8CEE-D1F67019EF16}" srcId="{6D7A8FCB-9F1F-4B75-B8D1-F8118AC75682}" destId="{BDF5BA5B-A489-4357-A406-865855C2CD26}" srcOrd="2" destOrd="0" parTransId="{A3BFE243-A382-48B8-8DB6-CD5F7343BA81}" sibTransId="{22B2FAF4-7361-4081-938B-5E42FF840365}"/>
    <dgm:cxn modelId="{0BC9CD23-A168-492F-8BCE-2F6CE22C7E9B}" srcId="{6D7A8FCB-9F1F-4B75-B8D1-F8118AC75682}" destId="{8871EE66-97BF-4FA7-A95A-FF51B2806DB8}" srcOrd="0" destOrd="0" parTransId="{B3E52081-1D9F-4292-8A36-DD3DD6A2442F}" sibTransId="{E6E4B9F1-F59E-4205-9BBD-31A03DE4CB2E}"/>
    <dgm:cxn modelId="{0AE1D4DB-0826-4AC9-927E-E839FCA30198}" srcId="{6D7A8FCB-9F1F-4B75-B8D1-F8118AC75682}" destId="{B605019A-F35D-4550-AB6C-25E6DFF92F01}" srcOrd="1" destOrd="0" parTransId="{3A4C3905-2E64-444C-9BAC-5CA6537E3CDF}" sibTransId="{668E718A-0EB8-47BC-8966-FCC3ADAD5296}"/>
    <dgm:cxn modelId="{E805EAC0-257F-40B3-807A-4705BFE600E8}" type="presOf" srcId="{D1079B2E-FDFA-4644-9940-A7A2E12E25A5}" destId="{10CE0CE2-B131-4C29-8F0B-52C1CF3C535C}" srcOrd="0" destOrd="0" presId="urn:microsoft.com/office/officeart/2005/8/layout/bProcess4"/>
    <dgm:cxn modelId="{B675AB00-1897-4373-9009-08E9A131A824}" srcId="{6D7A8FCB-9F1F-4B75-B8D1-F8118AC75682}" destId="{88A6A39A-6A8D-4E45-9230-3CDBBDADF06A}" srcOrd="6" destOrd="0" parTransId="{E94D5015-C4C5-4C9F-A333-6A251B303216}" sibTransId="{E1110F86-FF6E-4C3C-8E4E-A7CE07F9EE43}"/>
    <dgm:cxn modelId="{19762E8A-2C64-40EA-95EA-E2161BA3DE3C}" type="presOf" srcId="{23C41E04-B017-49F7-8B6A-0566125D88E1}" destId="{D400712C-375B-4833-830A-0057DAD95CFB}" srcOrd="0" destOrd="0" presId="urn:microsoft.com/office/officeart/2005/8/layout/bProcess4"/>
    <dgm:cxn modelId="{03854A17-B392-4FF7-B42D-5A4C5E83D4EB}" srcId="{6D7A8FCB-9F1F-4B75-B8D1-F8118AC75682}" destId="{CF1DBBD9-2C60-4B7F-A2D5-55DB486BFB53}" srcOrd="3" destOrd="0" parTransId="{2E479E7E-26C6-4C47-8E86-918736AEDA5D}" sibTransId="{685FC335-2475-44A7-83A7-757486BEDE4F}"/>
    <dgm:cxn modelId="{02954E91-DB89-4B72-8BFF-DE5870351E29}" type="presOf" srcId="{E6E4B9F1-F59E-4205-9BBD-31A03DE4CB2E}" destId="{9AD1B755-1A60-46AC-BD98-C84BEECD6F3D}" srcOrd="0" destOrd="0" presId="urn:microsoft.com/office/officeart/2005/8/layout/bProcess4"/>
    <dgm:cxn modelId="{C92C4945-7991-4275-829F-90825914DC74}" type="presOf" srcId="{E1110F86-FF6E-4C3C-8E4E-A7CE07F9EE43}" destId="{8B735EE3-4650-47AB-B68A-DC736DE20F17}" srcOrd="0" destOrd="0" presId="urn:microsoft.com/office/officeart/2005/8/layout/bProcess4"/>
    <dgm:cxn modelId="{285B0B93-D9A3-4DF8-81E3-562C410C89AD}" srcId="{6D7A8FCB-9F1F-4B75-B8D1-F8118AC75682}" destId="{44A82B12-729C-465B-ADE7-059506DD6048}" srcOrd="4" destOrd="0" parTransId="{E07DC534-0978-4BB6-B450-A63B4AF76F35}" sibTransId="{0E7A9808-A9D2-496D-BDA4-0BB97D068356}"/>
    <dgm:cxn modelId="{B5B64899-8017-4F79-AF68-41685BF7F9E7}" type="presOf" srcId="{44A82B12-729C-465B-ADE7-059506DD6048}" destId="{DC2640AD-DA01-4A7F-A2C0-EA25CF6A86F2}" srcOrd="0" destOrd="0" presId="urn:microsoft.com/office/officeart/2005/8/layout/bProcess4"/>
    <dgm:cxn modelId="{01C454AA-5566-4C07-9A4E-6E899DC08C1D}" type="presOf" srcId="{8BE5412D-2B59-4335-BD26-038286566DE4}" destId="{56C058A8-DDC0-4074-A74E-DC550C67078A}" srcOrd="0" destOrd="0" presId="urn:microsoft.com/office/officeart/2005/8/layout/bProcess4"/>
    <dgm:cxn modelId="{2C55B6BC-BD2E-4B4E-B986-159B6A214BD3}" type="presOf" srcId="{0E7A9808-A9D2-496D-BDA4-0BB97D068356}" destId="{FAE4DF5B-8371-4368-A36D-7C400492AFB3}" srcOrd="0" destOrd="0" presId="urn:microsoft.com/office/officeart/2005/8/layout/bProcess4"/>
    <dgm:cxn modelId="{775F8CF2-1871-44A8-BA41-D08E6134A715}" srcId="{6D7A8FCB-9F1F-4B75-B8D1-F8118AC75682}" destId="{8BE5412D-2B59-4335-BD26-038286566DE4}" srcOrd="8" destOrd="0" parTransId="{D0223BD5-826C-4C35-AA26-0DFDCF63CB02}" sibTransId="{059EE19D-B007-4985-9F46-626C4AB7D9ED}"/>
    <dgm:cxn modelId="{42711F0D-5A23-4390-BF87-C94E17387EB3}" type="presOf" srcId="{8871EE66-97BF-4FA7-A95A-FF51B2806DB8}" destId="{812678D3-C66A-443E-B9FB-AF0B2308E728}" srcOrd="0" destOrd="0" presId="urn:microsoft.com/office/officeart/2005/8/layout/bProcess4"/>
    <dgm:cxn modelId="{5056C70A-3D2D-4A6E-A08E-8068D7A9919E}" srcId="{6D7A8FCB-9F1F-4B75-B8D1-F8118AC75682}" destId="{F2962E7C-B868-4692-BDC2-5D032FB7B629}" srcOrd="5" destOrd="0" parTransId="{A44696B0-5FDC-4563-94D6-F5EBF3A5F048}" sibTransId="{D1079B2E-FDFA-4644-9940-A7A2E12E25A5}"/>
    <dgm:cxn modelId="{C4299D7D-D466-42C1-94D7-158D02F75435}" type="presOf" srcId="{F2962E7C-B868-4692-BDC2-5D032FB7B629}" destId="{DF5386E4-FA49-4178-B903-A512A26CD2F1}" srcOrd="0" destOrd="0" presId="urn:microsoft.com/office/officeart/2005/8/layout/bProcess4"/>
    <dgm:cxn modelId="{9ADA5365-35B0-46D2-81B3-041ED1747972}" type="presOf" srcId="{668E718A-0EB8-47BC-8966-FCC3ADAD5296}" destId="{70D2C9D1-E649-4C3B-BE03-A35BE20065FF}" srcOrd="0" destOrd="0" presId="urn:microsoft.com/office/officeart/2005/8/layout/bProcess4"/>
    <dgm:cxn modelId="{7E2AB3BA-09C8-41C0-AAD9-041EDC0A21D8}" type="presOf" srcId="{B605019A-F35D-4550-AB6C-25E6DFF92F01}" destId="{5BF336EF-F12C-4454-BA2A-0A63F3796887}" srcOrd="0" destOrd="0" presId="urn:microsoft.com/office/officeart/2005/8/layout/bProcess4"/>
    <dgm:cxn modelId="{C5A2BF5F-ABC6-4A65-9F46-C642633DF2B7}" type="presOf" srcId="{CF1DBBD9-2C60-4B7F-A2D5-55DB486BFB53}" destId="{36EA2005-5B3C-4926-A5DD-3EF516E134EC}" srcOrd="0" destOrd="0" presId="urn:microsoft.com/office/officeart/2005/8/layout/bProcess4"/>
    <dgm:cxn modelId="{86ADAC8A-C21E-4AF6-8ED6-9125DD32F9AA}" srcId="{6D7A8FCB-9F1F-4B75-B8D1-F8118AC75682}" destId="{3B9C9AEF-6042-4084-BD22-F4E12C7B9D42}" srcOrd="7" destOrd="0" parTransId="{9D24B512-FE30-49CE-A69B-89D67E93B5FA}" sibTransId="{23C41E04-B017-49F7-8B6A-0566125D88E1}"/>
    <dgm:cxn modelId="{14110D8C-D144-412D-8369-CA7659C48952}" type="presOf" srcId="{685FC335-2475-44A7-83A7-757486BEDE4F}" destId="{3C7AEB05-245B-4ED5-9C94-2C21CF6B5A93}" srcOrd="0" destOrd="0" presId="urn:microsoft.com/office/officeart/2005/8/layout/bProcess4"/>
    <dgm:cxn modelId="{DA7A9AAA-8108-42F1-A453-705E8C0C7460}" type="presOf" srcId="{22B2FAF4-7361-4081-938B-5E42FF840365}" destId="{A6C6A0C1-54F1-443B-AF02-05A5AF1AD295}" srcOrd="0" destOrd="0" presId="urn:microsoft.com/office/officeart/2005/8/layout/bProcess4"/>
    <dgm:cxn modelId="{141EE3CA-990F-483B-A616-23463CBD7423}" type="presOf" srcId="{3B9C9AEF-6042-4084-BD22-F4E12C7B9D42}" destId="{4B4C20CE-2B3C-48C5-B778-E3A2D4B9AA9F}" srcOrd="0" destOrd="0" presId="urn:microsoft.com/office/officeart/2005/8/layout/bProcess4"/>
    <dgm:cxn modelId="{17601D6D-0C8D-49F3-8881-6B760562EBFA}" type="presOf" srcId="{88A6A39A-6A8D-4E45-9230-3CDBBDADF06A}" destId="{A8F393F9-6B4F-490F-8701-0B52E2E99A5B}" srcOrd="0" destOrd="0" presId="urn:microsoft.com/office/officeart/2005/8/layout/bProcess4"/>
    <dgm:cxn modelId="{07DF55EC-DFFD-4B7F-ABF2-E287F6BBCC34}" type="presOf" srcId="{6D7A8FCB-9F1F-4B75-B8D1-F8118AC75682}" destId="{6FEE8EB4-53FF-4261-948D-D2DA5346EAC3}" srcOrd="0" destOrd="0" presId="urn:microsoft.com/office/officeart/2005/8/layout/bProcess4"/>
    <dgm:cxn modelId="{54BC815A-A736-4526-BFCB-8D17E02290D8}" type="presOf" srcId="{BDF5BA5B-A489-4357-A406-865855C2CD26}" destId="{0F814026-C81C-4DC8-AF63-C9CEF2BB5D41}" srcOrd="0" destOrd="0" presId="urn:microsoft.com/office/officeart/2005/8/layout/bProcess4"/>
    <dgm:cxn modelId="{92C6CFC7-FE4C-4B00-863B-5F6B83038718}" type="presParOf" srcId="{6FEE8EB4-53FF-4261-948D-D2DA5346EAC3}" destId="{A638E14B-FCC9-463F-B932-C3741589EC85}" srcOrd="0" destOrd="0" presId="urn:microsoft.com/office/officeart/2005/8/layout/bProcess4"/>
    <dgm:cxn modelId="{07242C6C-EB02-41A5-B1F7-6C2CAA8E8156}" type="presParOf" srcId="{A638E14B-FCC9-463F-B932-C3741589EC85}" destId="{E6200C07-F965-4B48-90EB-1ABD7CEDF06F}" srcOrd="0" destOrd="0" presId="urn:microsoft.com/office/officeart/2005/8/layout/bProcess4"/>
    <dgm:cxn modelId="{2E579F4D-3E44-4600-9589-AE370234B3D8}" type="presParOf" srcId="{A638E14B-FCC9-463F-B932-C3741589EC85}" destId="{812678D3-C66A-443E-B9FB-AF0B2308E728}" srcOrd="1" destOrd="0" presId="urn:microsoft.com/office/officeart/2005/8/layout/bProcess4"/>
    <dgm:cxn modelId="{91FC4612-3F45-4B5E-843A-8A14DB30DAB8}" type="presParOf" srcId="{6FEE8EB4-53FF-4261-948D-D2DA5346EAC3}" destId="{9AD1B755-1A60-46AC-BD98-C84BEECD6F3D}" srcOrd="1" destOrd="0" presId="urn:microsoft.com/office/officeart/2005/8/layout/bProcess4"/>
    <dgm:cxn modelId="{B96E4654-BEB8-4A77-B038-857CE94C27A8}" type="presParOf" srcId="{6FEE8EB4-53FF-4261-948D-D2DA5346EAC3}" destId="{0F2DDB3A-371E-4B8E-8083-8E880903F89F}" srcOrd="2" destOrd="0" presId="urn:microsoft.com/office/officeart/2005/8/layout/bProcess4"/>
    <dgm:cxn modelId="{497035B9-4FA3-4744-8E9C-C85B2F029967}" type="presParOf" srcId="{0F2DDB3A-371E-4B8E-8083-8E880903F89F}" destId="{74538B6B-6637-468E-9C1B-2D337EB7397F}" srcOrd="0" destOrd="0" presId="urn:microsoft.com/office/officeart/2005/8/layout/bProcess4"/>
    <dgm:cxn modelId="{18E3EACA-DE40-48BB-A318-4C59E1EB533C}" type="presParOf" srcId="{0F2DDB3A-371E-4B8E-8083-8E880903F89F}" destId="{5BF336EF-F12C-4454-BA2A-0A63F3796887}" srcOrd="1" destOrd="0" presId="urn:microsoft.com/office/officeart/2005/8/layout/bProcess4"/>
    <dgm:cxn modelId="{A6040CAA-874A-4425-92C2-92A612EA8869}" type="presParOf" srcId="{6FEE8EB4-53FF-4261-948D-D2DA5346EAC3}" destId="{70D2C9D1-E649-4C3B-BE03-A35BE20065FF}" srcOrd="3" destOrd="0" presId="urn:microsoft.com/office/officeart/2005/8/layout/bProcess4"/>
    <dgm:cxn modelId="{357D68EA-060D-4270-A3E9-3D072040EA9D}" type="presParOf" srcId="{6FEE8EB4-53FF-4261-948D-D2DA5346EAC3}" destId="{F8FB1E2E-8FC5-4458-8A25-EBB2FCCE65CD}" srcOrd="4" destOrd="0" presId="urn:microsoft.com/office/officeart/2005/8/layout/bProcess4"/>
    <dgm:cxn modelId="{E050D579-4ECC-47E0-BC83-16E7006DDB5E}" type="presParOf" srcId="{F8FB1E2E-8FC5-4458-8A25-EBB2FCCE65CD}" destId="{3D4BDAE9-EFE3-48F4-B344-11F150B4C1E4}" srcOrd="0" destOrd="0" presId="urn:microsoft.com/office/officeart/2005/8/layout/bProcess4"/>
    <dgm:cxn modelId="{4EA4C526-0B93-40FE-8AA1-3D68747E431B}" type="presParOf" srcId="{F8FB1E2E-8FC5-4458-8A25-EBB2FCCE65CD}" destId="{0F814026-C81C-4DC8-AF63-C9CEF2BB5D41}" srcOrd="1" destOrd="0" presId="urn:microsoft.com/office/officeart/2005/8/layout/bProcess4"/>
    <dgm:cxn modelId="{46308902-E88C-450B-85D9-68BEEC033558}" type="presParOf" srcId="{6FEE8EB4-53FF-4261-948D-D2DA5346EAC3}" destId="{A6C6A0C1-54F1-443B-AF02-05A5AF1AD295}" srcOrd="5" destOrd="0" presId="urn:microsoft.com/office/officeart/2005/8/layout/bProcess4"/>
    <dgm:cxn modelId="{26535B9C-2499-433E-992A-62E70A2DED25}" type="presParOf" srcId="{6FEE8EB4-53FF-4261-948D-D2DA5346EAC3}" destId="{621E6921-D6F9-4074-A937-3A1CFC02BC19}" srcOrd="6" destOrd="0" presId="urn:microsoft.com/office/officeart/2005/8/layout/bProcess4"/>
    <dgm:cxn modelId="{2B2A6E8A-7B9C-4B36-A15C-84F709F976FF}" type="presParOf" srcId="{621E6921-D6F9-4074-A937-3A1CFC02BC19}" destId="{095F1286-FE96-421D-8CD6-FE14BBA3170D}" srcOrd="0" destOrd="0" presId="urn:microsoft.com/office/officeart/2005/8/layout/bProcess4"/>
    <dgm:cxn modelId="{ED128941-DD6D-4368-A964-4EB751E54DCB}" type="presParOf" srcId="{621E6921-D6F9-4074-A937-3A1CFC02BC19}" destId="{36EA2005-5B3C-4926-A5DD-3EF516E134EC}" srcOrd="1" destOrd="0" presId="urn:microsoft.com/office/officeart/2005/8/layout/bProcess4"/>
    <dgm:cxn modelId="{990BBBAF-9DB4-4A8D-8B16-02004DBAF346}" type="presParOf" srcId="{6FEE8EB4-53FF-4261-948D-D2DA5346EAC3}" destId="{3C7AEB05-245B-4ED5-9C94-2C21CF6B5A93}" srcOrd="7" destOrd="0" presId="urn:microsoft.com/office/officeart/2005/8/layout/bProcess4"/>
    <dgm:cxn modelId="{918F0AA3-D7CB-4560-AB9D-3FBD07B52C43}" type="presParOf" srcId="{6FEE8EB4-53FF-4261-948D-D2DA5346EAC3}" destId="{B5E6DBC7-AAD1-4B15-97A4-24F54F43A28C}" srcOrd="8" destOrd="0" presId="urn:microsoft.com/office/officeart/2005/8/layout/bProcess4"/>
    <dgm:cxn modelId="{9FCBF113-ABF5-4634-B4AD-287F6A09B166}" type="presParOf" srcId="{B5E6DBC7-AAD1-4B15-97A4-24F54F43A28C}" destId="{A91657C9-E457-4CF4-B5CA-56EE4637BEA3}" srcOrd="0" destOrd="0" presId="urn:microsoft.com/office/officeart/2005/8/layout/bProcess4"/>
    <dgm:cxn modelId="{F7C1CBA6-8D46-4A36-8693-EF995134291E}" type="presParOf" srcId="{B5E6DBC7-AAD1-4B15-97A4-24F54F43A28C}" destId="{DC2640AD-DA01-4A7F-A2C0-EA25CF6A86F2}" srcOrd="1" destOrd="0" presId="urn:microsoft.com/office/officeart/2005/8/layout/bProcess4"/>
    <dgm:cxn modelId="{82A8DCC7-FF1D-4AF2-B1A1-B2C4B66A5DB8}" type="presParOf" srcId="{6FEE8EB4-53FF-4261-948D-D2DA5346EAC3}" destId="{FAE4DF5B-8371-4368-A36D-7C400492AFB3}" srcOrd="9" destOrd="0" presId="urn:microsoft.com/office/officeart/2005/8/layout/bProcess4"/>
    <dgm:cxn modelId="{2E3DD877-3ECF-4844-ACC7-A7812283B693}" type="presParOf" srcId="{6FEE8EB4-53FF-4261-948D-D2DA5346EAC3}" destId="{E1A59E83-1DB5-4157-88B7-C74D2E65811C}" srcOrd="10" destOrd="0" presId="urn:microsoft.com/office/officeart/2005/8/layout/bProcess4"/>
    <dgm:cxn modelId="{C1C3F3CE-CBAE-4D53-9DAA-4B5A5F48E722}" type="presParOf" srcId="{E1A59E83-1DB5-4157-88B7-C74D2E65811C}" destId="{C2BB16E4-DF15-43B5-8053-80BDDAEC58D7}" srcOrd="0" destOrd="0" presId="urn:microsoft.com/office/officeart/2005/8/layout/bProcess4"/>
    <dgm:cxn modelId="{5673BAA6-7665-42EF-BF74-10258D12D38B}" type="presParOf" srcId="{E1A59E83-1DB5-4157-88B7-C74D2E65811C}" destId="{DF5386E4-FA49-4178-B903-A512A26CD2F1}" srcOrd="1" destOrd="0" presId="urn:microsoft.com/office/officeart/2005/8/layout/bProcess4"/>
    <dgm:cxn modelId="{12A30154-A7C5-483A-ACE5-6451C1C455E3}" type="presParOf" srcId="{6FEE8EB4-53FF-4261-948D-D2DA5346EAC3}" destId="{10CE0CE2-B131-4C29-8F0B-52C1CF3C535C}" srcOrd="11" destOrd="0" presId="urn:microsoft.com/office/officeart/2005/8/layout/bProcess4"/>
    <dgm:cxn modelId="{0A5C57D5-957D-430D-B678-84011201D96F}" type="presParOf" srcId="{6FEE8EB4-53FF-4261-948D-D2DA5346EAC3}" destId="{B0EE35E2-6319-4CFC-AA8F-31E97C29C65F}" srcOrd="12" destOrd="0" presId="urn:microsoft.com/office/officeart/2005/8/layout/bProcess4"/>
    <dgm:cxn modelId="{7CB558B3-B7B6-4E81-AE94-1A334B50844C}" type="presParOf" srcId="{B0EE35E2-6319-4CFC-AA8F-31E97C29C65F}" destId="{12671A61-AC88-477E-A1F9-32F7F3E440F5}" srcOrd="0" destOrd="0" presId="urn:microsoft.com/office/officeart/2005/8/layout/bProcess4"/>
    <dgm:cxn modelId="{3E46E682-CDC2-4BDE-AFA1-873123802B1A}" type="presParOf" srcId="{B0EE35E2-6319-4CFC-AA8F-31E97C29C65F}" destId="{A8F393F9-6B4F-490F-8701-0B52E2E99A5B}" srcOrd="1" destOrd="0" presId="urn:microsoft.com/office/officeart/2005/8/layout/bProcess4"/>
    <dgm:cxn modelId="{C7E60251-1E08-4456-AE2B-660998EA906B}" type="presParOf" srcId="{6FEE8EB4-53FF-4261-948D-D2DA5346EAC3}" destId="{8B735EE3-4650-47AB-B68A-DC736DE20F17}" srcOrd="13" destOrd="0" presId="urn:microsoft.com/office/officeart/2005/8/layout/bProcess4"/>
    <dgm:cxn modelId="{B5596F80-DDB7-48CB-9EE6-C1DF15060DED}" type="presParOf" srcId="{6FEE8EB4-53FF-4261-948D-D2DA5346EAC3}" destId="{CAD1678B-3B33-4C41-A093-404D8F58B3A2}" srcOrd="14" destOrd="0" presId="urn:microsoft.com/office/officeart/2005/8/layout/bProcess4"/>
    <dgm:cxn modelId="{5E0B4B2D-E21B-4508-872C-9EEE2581D2BB}" type="presParOf" srcId="{CAD1678B-3B33-4C41-A093-404D8F58B3A2}" destId="{302AE2B5-8889-45AB-A858-0D91F0185245}" srcOrd="0" destOrd="0" presId="urn:microsoft.com/office/officeart/2005/8/layout/bProcess4"/>
    <dgm:cxn modelId="{A07C1979-3352-47F1-B692-2EA6F1C270DE}" type="presParOf" srcId="{CAD1678B-3B33-4C41-A093-404D8F58B3A2}" destId="{4B4C20CE-2B3C-48C5-B778-E3A2D4B9AA9F}" srcOrd="1" destOrd="0" presId="urn:microsoft.com/office/officeart/2005/8/layout/bProcess4"/>
    <dgm:cxn modelId="{65A4D932-3777-4B09-84D7-6BBA1064FE42}" type="presParOf" srcId="{6FEE8EB4-53FF-4261-948D-D2DA5346EAC3}" destId="{D400712C-375B-4833-830A-0057DAD95CFB}" srcOrd="15" destOrd="0" presId="urn:microsoft.com/office/officeart/2005/8/layout/bProcess4"/>
    <dgm:cxn modelId="{7F995BEA-E733-4323-89E4-D282F07ECA43}" type="presParOf" srcId="{6FEE8EB4-53FF-4261-948D-D2DA5346EAC3}" destId="{5DF13BCB-564E-46F5-BC5E-9E983B1316C6}" srcOrd="16" destOrd="0" presId="urn:microsoft.com/office/officeart/2005/8/layout/bProcess4"/>
    <dgm:cxn modelId="{0977E153-03AE-4B33-AE58-B1C2FA9B7E5F}" type="presParOf" srcId="{5DF13BCB-564E-46F5-BC5E-9E983B1316C6}" destId="{3E69EE30-F210-4D8B-8D98-183E0E2075E4}" srcOrd="0" destOrd="0" presId="urn:microsoft.com/office/officeart/2005/8/layout/bProcess4"/>
    <dgm:cxn modelId="{7592C473-5D13-456B-854B-1F8753BCCBDA}" type="presParOf" srcId="{5DF13BCB-564E-46F5-BC5E-9E983B1316C6}" destId="{56C058A8-DDC0-4074-A74E-DC550C67078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1B755-1A60-46AC-BD98-C84BEECD6F3D}">
      <dsp:nvSpPr>
        <dsp:cNvPr id="0" name=""/>
        <dsp:cNvSpPr/>
      </dsp:nvSpPr>
      <dsp:spPr>
        <a:xfrm rot="5400000">
          <a:off x="-121077" y="1541679"/>
          <a:ext cx="827229" cy="1001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678D3-C66A-443E-B9FB-AF0B2308E728}">
      <dsp:nvSpPr>
        <dsp:cNvPr id="0" name=""/>
        <dsp:cNvSpPr/>
      </dsp:nvSpPr>
      <dsp:spPr>
        <a:xfrm>
          <a:off x="66545" y="1009788"/>
          <a:ext cx="1112359" cy="667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Greeting</a:t>
          </a:r>
          <a:endParaRPr lang="zh-CN" altLang="en-US" sz="1700" kern="1200" dirty="0"/>
        </a:p>
      </dsp:txBody>
      <dsp:txXfrm>
        <a:off x="86093" y="1029336"/>
        <a:ext cx="1073263" cy="628319"/>
      </dsp:txXfrm>
    </dsp:sp>
    <dsp:sp modelId="{70D2C9D1-E649-4C3B-BE03-A35BE20065FF}">
      <dsp:nvSpPr>
        <dsp:cNvPr id="0" name=""/>
        <dsp:cNvSpPr/>
      </dsp:nvSpPr>
      <dsp:spPr>
        <a:xfrm rot="5400000">
          <a:off x="-121077" y="2375948"/>
          <a:ext cx="827229" cy="1001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336EF-F12C-4454-BA2A-0A63F3796887}">
      <dsp:nvSpPr>
        <dsp:cNvPr id="0" name=""/>
        <dsp:cNvSpPr/>
      </dsp:nvSpPr>
      <dsp:spPr>
        <a:xfrm>
          <a:off x="66545" y="1844058"/>
          <a:ext cx="1112359" cy="667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Introduce yourself</a:t>
          </a:r>
          <a:endParaRPr lang="zh-CN" altLang="en-US" sz="1700" kern="1200" dirty="0"/>
        </a:p>
      </dsp:txBody>
      <dsp:txXfrm>
        <a:off x="86093" y="1863606"/>
        <a:ext cx="1073263" cy="628319"/>
      </dsp:txXfrm>
    </dsp:sp>
    <dsp:sp modelId="{A6C6A0C1-54F1-443B-AF02-05A5AF1AD295}">
      <dsp:nvSpPr>
        <dsp:cNvPr id="0" name=""/>
        <dsp:cNvSpPr/>
      </dsp:nvSpPr>
      <dsp:spPr>
        <a:xfrm>
          <a:off x="296057" y="2793083"/>
          <a:ext cx="2214318" cy="1001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14026-C81C-4DC8-AF63-C9CEF2BB5D41}">
      <dsp:nvSpPr>
        <dsp:cNvPr id="0" name=""/>
        <dsp:cNvSpPr/>
      </dsp:nvSpPr>
      <dsp:spPr>
        <a:xfrm>
          <a:off x="66545" y="2678327"/>
          <a:ext cx="1112359" cy="667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Introduce your talk</a:t>
          </a:r>
          <a:endParaRPr lang="zh-CN" altLang="en-US" sz="1700" kern="1200" dirty="0"/>
        </a:p>
      </dsp:txBody>
      <dsp:txXfrm>
        <a:off x="86093" y="2697875"/>
        <a:ext cx="1073263" cy="628319"/>
      </dsp:txXfrm>
    </dsp:sp>
    <dsp:sp modelId="{3C7AEB05-245B-4ED5-9C94-2C21CF6B5A93}">
      <dsp:nvSpPr>
        <dsp:cNvPr id="0" name=""/>
        <dsp:cNvSpPr/>
      </dsp:nvSpPr>
      <dsp:spPr>
        <a:xfrm rot="16200000">
          <a:off x="1850881" y="2126548"/>
          <a:ext cx="1326030" cy="1001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A2005-5B3C-4926-A5DD-3EF516E134EC}">
      <dsp:nvSpPr>
        <dsp:cNvPr id="0" name=""/>
        <dsp:cNvSpPr/>
      </dsp:nvSpPr>
      <dsp:spPr>
        <a:xfrm>
          <a:off x="2287904" y="2678327"/>
          <a:ext cx="1112359" cy="667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Outline talk</a:t>
          </a:r>
          <a:endParaRPr lang="zh-CN" altLang="en-US" sz="1700" kern="1200" dirty="0"/>
        </a:p>
      </dsp:txBody>
      <dsp:txXfrm>
        <a:off x="2307452" y="2697875"/>
        <a:ext cx="1073263" cy="628319"/>
      </dsp:txXfrm>
    </dsp:sp>
    <dsp:sp modelId="{FAE4DF5B-8371-4368-A36D-7C400492AFB3}">
      <dsp:nvSpPr>
        <dsp:cNvPr id="0" name=""/>
        <dsp:cNvSpPr/>
      </dsp:nvSpPr>
      <dsp:spPr>
        <a:xfrm rot="16166279">
          <a:off x="1850849" y="789282"/>
          <a:ext cx="1313212" cy="1001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640AD-DA01-4A7F-A2C0-EA25CF6A86F2}">
      <dsp:nvSpPr>
        <dsp:cNvPr id="0" name=""/>
        <dsp:cNvSpPr/>
      </dsp:nvSpPr>
      <dsp:spPr>
        <a:xfrm>
          <a:off x="1545983" y="835820"/>
          <a:ext cx="2596201" cy="1675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Presentation main part divided into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Point 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Point 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…Point n</a:t>
          </a:r>
        </a:p>
      </dsp:txBody>
      <dsp:txXfrm>
        <a:off x="1595061" y="884898"/>
        <a:ext cx="2498045" cy="1577497"/>
      </dsp:txXfrm>
    </dsp:sp>
    <dsp:sp modelId="{10CE0CE2-B131-4C29-8F0B-52C1CF3C535C}">
      <dsp:nvSpPr>
        <dsp:cNvPr id="0" name=""/>
        <dsp:cNvSpPr/>
      </dsp:nvSpPr>
      <dsp:spPr>
        <a:xfrm rot="21585574">
          <a:off x="2504525" y="124507"/>
          <a:ext cx="2230739" cy="1001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386E4-FA49-4178-B903-A512A26CD2F1}">
      <dsp:nvSpPr>
        <dsp:cNvPr id="0" name=""/>
        <dsp:cNvSpPr/>
      </dsp:nvSpPr>
      <dsp:spPr>
        <a:xfrm>
          <a:off x="2275023" y="14432"/>
          <a:ext cx="1112359" cy="667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Summarize main point</a:t>
          </a:r>
          <a:endParaRPr lang="zh-CN" altLang="en-US" sz="1700" kern="1200" dirty="0"/>
        </a:p>
      </dsp:txBody>
      <dsp:txXfrm>
        <a:off x="2294571" y="33980"/>
        <a:ext cx="1073263" cy="628319"/>
      </dsp:txXfrm>
    </dsp:sp>
    <dsp:sp modelId="{8B735EE3-4650-47AB-B68A-DC736DE20F17}">
      <dsp:nvSpPr>
        <dsp:cNvPr id="0" name=""/>
        <dsp:cNvSpPr/>
      </dsp:nvSpPr>
      <dsp:spPr>
        <a:xfrm rot="5400000">
          <a:off x="4321640" y="533441"/>
          <a:ext cx="827229" cy="1001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393F9-6B4F-490F-8701-0B52E2E99A5B}">
      <dsp:nvSpPr>
        <dsp:cNvPr id="0" name=""/>
        <dsp:cNvSpPr/>
      </dsp:nvSpPr>
      <dsp:spPr>
        <a:xfrm>
          <a:off x="4509263" y="1551"/>
          <a:ext cx="1112359" cy="667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Conclude talk</a:t>
          </a:r>
          <a:endParaRPr lang="zh-CN" altLang="en-US" sz="1700" kern="1200" dirty="0"/>
        </a:p>
      </dsp:txBody>
      <dsp:txXfrm>
        <a:off x="4528811" y="21099"/>
        <a:ext cx="1073263" cy="628319"/>
      </dsp:txXfrm>
    </dsp:sp>
    <dsp:sp modelId="{D400712C-375B-4833-830A-0057DAD95CFB}">
      <dsp:nvSpPr>
        <dsp:cNvPr id="0" name=""/>
        <dsp:cNvSpPr/>
      </dsp:nvSpPr>
      <dsp:spPr>
        <a:xfrm rot="5400000">
          <a:off x="4321640" y="1367710"/>
          <a:ext cx="827229" cy="10011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C20CE-2B3C-48C5-B778-E3A2D4B9AA9F}">
      <dsp:nvSpPr>
        <dsp:cNvPr id="0" name=""/>
        <dsp:cNvSpPr/>
      </dsp:nvSpPr>
      <dsp:spPr>
        <a:xfrm>
          <a:off x="4509263" y="835820"/>
          <a:ext cx="1112359" cy="667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Question time</a:t>
          </a:r>
          <a:endParaRPr lang="zh-CN" altLang="en-US" sz="1700" kern="1200" dirty="0"/>
        </a:p>
      </dsp:txBody>
      <dsp:txXfrm>
        <a:off x="4528811" y="855368"/>
        <a:ext cx="1073263" cy="628319"/>
      </dsp:txXfrm>
    </dsp:sp>
    <dsp:sp modelId="{56C058A8-DDC0-4074-A74E-DC550C67078A}">
      <dsp:nvSpPr>
        <dsp:cNvPr id="0" name=""/>
        <dsp:cNvSpPr/>
      </dsp:nvSpPr>
      <dsp:spPr>
        <a:xfrm>
          <a:off x="4509263" y="1670089"/>
          <a:ext cx="1112359" cy="667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The End</a:t>
          </a:r>
          <a:endParaRPr lang="zh-CN" altLang="en-US" sz="1700" kern="1200" dirty="0"/>
        </a:p>
      </dsp:txBody>
      <dsp:txXfrm>
        <a:off x="4528811" y="1689637"/>
        <a:ext cx="1073263" cy="628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2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0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5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87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47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78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9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65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0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6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82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1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4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1934" y="1825215"/>
            <a:ext cx="5308866" cy="1515533"/>
          </a:xfrm>
        </p:spPr>
        <p:txBody>
          <a:bodyPr/>
          <a:lstStyle/>
          <a:p>
            <a:r>
              <a:rPr lang="en-US" altLang="zh-CN" sz="4400" dirty="0" smtClean="0"/>
              <a:t>Academic Presentation of Technology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1934" y="3739994"/>
            <a:ext cx="5308866" cy="1377651"/>
          </a:xfrm>
        </p:spPr>
        <p:txBody>
          <a:bodyPr/>
          <a:lstStyle/>
          <a:p>
            <a:r>
              <a:rPr lang="en-US" altLang="zh-CN" dirty="0" err="1" smtClean="0"/>
              <a:t>Wyfwdn</a:t>
            </a:r>
            <a:endParaRPr lang="en-US" altLang="zh-CN" dirty="0" smtClean="0"/>
          </a:p>
          <a:p>
            <a:r>
              <a:rPr lang="en-US" altLang="zh-CN" dirty="0" smtClean="0"/>
              <a:t>PM Department</a:t>
            </a:r>
          </a:p>
          <a:p>
            <a:r>
              <a:rPr lang="en-US" altLang="zh-CN" dirty="0" smtClean="0"/>
              <a:t>2013.12.01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9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Main Part :</a:t>
            </a:r>
            <a:br>
              <a:rPr lang="en-US" altLang="zh-CN" dirty="0" smtClean="0"/>
            </a:br>
            <a:r>
              <a:rPr lang="en-US" altLang="zh-CN" dirty="0" smtClean="0"/>
              <a:t>Describing a Product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Organization </a:t>
            </a:r>
          </a:p>
          <a:p>
            <a:r>
              <a:rPr lang="en-US" altLang="zh-CN" dirty="0" smtClean="0"/>
              <a:t>From general to specific</a:t>
            </a:r>
          </a:p>
          <a:p>
            <a:r>
              <a:rPr lang="en-US" altLang="zh-CN" dirty="0" smtClean="0"/>
              <a:t>Spatially</a:t>
            </a:r>
          </a:p>
          <a:p>
            <a:r>
              <a:rPr lang="en-US" altLang="zh-CN" dirty="0" smtClean="0"/>
              <a:t>From the most important part to the least important part</a:t>
            </a:r>
          </a:p>
          <a:p>
            <a:r>
              <a:rPr lang="en-US" altLang="zh-CN" dirty="0" smtClean="0"/>
              <a:t>Logically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90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.&amp;Adv. to Describe a product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Best</a:t>
            </a:r>
          </a:p>
          <a:p>
            <a:r>
              <a:rPr lang="en-US" altLang="zh-CN" dirty="0" smtClean="0"/>
              <a:t>Amazing</a:t>
            </a:r>
          </a:p>
          <a:p>
            <a:r>
              <a:rPr lang="en-US" altLang="zh-CN" dirty="0" smtClean="0"/>
              <a:t>Incredible</a:t>
            </a:r>
          </a:p>
          <a:p>
            <a:r>
              <a:rPr lang="en-US" altLang="zh-CN" dirty="0" smtClean="0"/>
              <a:t>Significant</a:t>
            </a:r>
          </a:p>
          <a:p>
            <a:r>
              <a:rPr lang="en-US" altLang="zh-CN" dirty="0" smtClean="0"/>
              <a:t>Astonishing</a:t>
            </a:r>
          </a:p>
          <a:p>
            <a:r>
              <a:rPr lang="en-US" altLang="zh-CN" dirty="0" smtClean="0"/>
              <a:t>Shocking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0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with the Audience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Eye-contact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Checking for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Is that clear?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Everybody understand?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You following?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/>
              <a:t>…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8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Pronunciation and Voice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Stress                            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Pausing</a:t>
            </a:r>
          </a:p>
          <a:p>
            <a:r>
              <a:rPr lang="en-US" altLang="zh-CN" dirty="0" smtClean="0"/>
              <a:t>When the speaker makes a complete stop</a:t>
            </a:r>
          </a:p>
          <a:p>
            <a:r>
              <a:rPr lang="en-US" altLang="zh-CN" dirty="0" smtClean="0"/>
              <a:t>When the speaker rests, slow down</a:t>
            </a:r>
          </a:p>
          <a:p>
            <a:r>
              <a:rPr lang="en-US" altLang="zh-CN" dirty="0" smtClean="0"/>
              <a:t>When the speaker tells a complex or essential part and give pause for understand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/>
              <a:t>Pace and voice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0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Comparing </a:t>
            </a:r>
            <a:r>
              <a:rPr lang="en-US" altLang="zh-CN" dirty="0" smtClean="0"/>
              <a:t>products</a:t>
            </a:r>
          </a:p>
          <a:p>
            <a:r>
              <a:rPr lang="en-US" altLang="zh-CN" dirty="0" smtClean="0"/>
              <a:t>Making visuals(videos, photos, slides)</a:t>
            </a:r>
          </a:p>
          <a:p>
            <a:r>
              <a:rPr lang="en-US" altLang="zh-CN" dirty="0" smtClean="0"/>
              <a:t>Non-verbal behavior</a:t>
            </a:r>
          </a:p>
          <a:p>
            <a:r>
              <a:rPr lang="en-US" altLang="zh-CN" dirty="0" smtClean="0"/>
              <a:t>Giving definitions if necessary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0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Review the factors of the product you told</a:t>
            </a:r>
          </a:p>
          <a:p>
            <a:r>
              <a:rPr lang="en-US" altLang="zh-CN" dirty="0" smtClean="0"/>
              <a:t>Reiterate the importance of the product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In brief, we have looked…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To sum up the major points again, I’ve showed you..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That concludes my speech.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That brings me to the end of what I have say.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 smtClean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3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Remember this strategy 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Tell them what you’re going to tell them !</a:t>
            </a:r>
          </a:p>
          <a:p>
            <a:r>
              <a:rPr lang="en-US" altLang="zh-CN" dirty="0" smtClean="0"/>
              <a:t>Tell them !</a:t>
            </a:r>
          </a:p>
          <a:p>
            <a:r>
              <a:rPr lang="en-US" altLang="zh-CN" dirty="0" smtClean="0"/>
              <a:t>Tell them what you have told them !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13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You~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0955" y="3194062"/>
            <a:ext cx="6798736" cy="3444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木有</a:t>
            </a:r>
            <a:r>
              <a:rPr lang="zh-CN" altLang="en-US" sz="4800" dirty="0" smtClean="0"/>
              <a:t>啦</a:t>
            </a:r>
            <a:r>
              <a:rPr lang="en-US" altLang="zh-CN" sz="4800" dirty="0" smtClean="0"/>
              <a:t>~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976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Self-introduction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Greetings</a:t>
            </a:r>
          </a:p>
          <a:p>
            <a:r>
              <a:rPr lang="en-US" altLang="zh-CN" dirty="0" smtClean="0"/>
              <a:t>Personal essential information</a:t>
            </a:r>
          </a:p>
          <a:p>
            <a:r>
              <a:rPr lang="en-US" altLang="zh-CN" dirty="0" smtClean="0"/>
              <a:t>Why choose our course</a:t>
            </a:r>
          </a:p>
          <a:p>
            <a:r>
              <a:rPr lang="en-US" altLang="zh-CN" dirty="0" smtClean="0"/>
              <a:t>Hobbies</a:t>
            </a:r>
          </a:p>
          <a:p>
            <a:r>
              <a:rPr lang="en-US" altLang="zh-CN" dirty="0" smtClean="0"/>
              <a:t>Anything you want to add</a:t>
            </a:r>
          </a:p>
          <a:p>
            <a:r>
              <a:rPr lang="en-US" altLang="zh-CN" dirty="0" smtClean="0"/>
              <a:t>Within 90 seconds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7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Communication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Find someone who did one of the things listed on the paper.</a:t>
            </a:r>
          </a:p>
          <a:p>
            <a:r>
              <a:rPr lang="en-US" altLang="zh-CN" dirty="0" smtClean="0"/>
              <a:t>Let (s)he sign he(r) name beside the expression.</a:t>
            </a:r>
          </a:p>
          <a:p>
            <a:r>
              <a:rPr lang="en-US" altLang="zh-CN" dirty="0" smtClean="0"/>
              <a:t>The first three guys who finish will be the winners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6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Brain Storm:</a:t>
            </a:r>
            <a:br>
              <a:rPr lang="en-US" altLang="zh-CN" dirty="0" smtClean="0"/>
            </a:br>
            <a:r>
              <a:rPr lang="en-US" altLang="zh-CN" dirty="0" smtClean="0"/>
              <a:t>What Make a Presentation Perfect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演讲者魅力</a:t>
            </a:r>
            <a:endParaRPr lang="en-US" altLang="zh-CN" dirty="0" smtClean="0"/>
          </a:p>
          <a:p>
            <a:r>
              <a:rPr lang="zh-CN" altLang="en-US" dirty="0" smtClean="0"/>
              <a:t>观众的范围</a:t>
            </a:r>
            <a:endParaRPr lang="en-US" altLang="zh-CN" dirty="0" smtClean="0"/>
          </a:p>
          <a:p>
            <a:r>
              <a:rPr lang="zh-CN" altLang="en-US" dirty="0" smtClean="0"/>
              <a:t>互动</a:t>
            </a:r>
            <a:endParaRPr lang="en-US" altLang="zh-CN" dirty="0" smtClean="0"/>
          </a:p>
          <a:p>
            <a:r>
              <a:rPr lang="zh-CN" altLang="en-US" dirty="0" smtClean="0"/>
              <a:t>天气</a:t>
            </a:r>
            <a:endParaRPr lang="en-US" altLang="zh-CN" dirty="0" smtClean="0"/>
          </a:p>
          <a:p>
            <a:r>
              <a:rPr lang="en-US" altLang="zh-CN" dirty="0" smtClean="0"/>
              <a:t>Topic</a:t>
            </a:r>
          </a:p>
          <a:p>
            <a:r>
              <a:rPr lang="zh-CN" altLang="en-US" dirty="0" smtClean="0"/>
              <a:t>抽奖</a:t>
            </a:r>
            <a:endParaRPr lang="en-US" altLang="zh-CN" dirty="0" smtClean="0"/>
          </a:p>
          <a:p>
            <a:r>
              <a:rPr lang="zh-CN" altLang="en-US" dirty="0" smtClean="0"/>
              <a:t>产品突出特点</a:t>
            </a:r>
            <a:endParaRPr lang="en-US" altLang="zh-CN" dirty="0" smtClean="0"/>
          </a:p>
          <a:p>
            <a:r>
              <a:rPr lang="en-US" altLang="zh-CN" dirty="0" smtClean="0"/>
              <a:t>Slides</a:t>
            </a:r>
          </a:p>
          <a:p>
            <a:r>
              <a:rPr lang="zh-CN" altLang="en-US" dirty="0"/>
              <a:t>吸引观众的</a:t>
            </a:r>
            <a:r>
              <a:rPr lang="zh-CN" altLang="en-US" dirty="0" smtClean="0"/>
              <a:t>效果</a:t>
            </a:r>
            <a:endParaRPr lang="en-US" altLang="zh-CN" dirty="0" smtClean="0"/>
          </a:p>
          <a:p>
            <a:r>
              <a:rPr lang="zh-CN" altLang="en-US" dirty="0"/>
              <a:t>演讲</a:t>
            </a:r>
            <a:r>
              <a:rPr lang="zh-CN" altLang="en-US" dirty="0" smtClean="0"/>
              <a:t>技巧</a:t>
            </a:r>
            <a:endParaRPr lang="en-US" altLang="zh-CN" dirty="0" smtClean="0"/>
          </a:p>
          <a:p>
            <a:r>
              <a:rPr lang="zh-CN" altLang="en-US" dirty="0" smtClean="0"/>
              <a:t>会场布置</a:t>
            </a:r>
            <a:endParaRPr lang="en-US" altLang="zh-CN" dirty="0" smtClean="0"/>
          </a:p>
          <a:p>
            <a:r>
              <a:rPr lang="zh-CN" altLang="en-US" dirty="0"/>
              <a:t>演讲方式</a:t>
            </a:r>
          </a:p>
        </p:txBody>
      </p:sp>
    </p:spTree>
    <p:extLst>
      <p:ext uri="{BB962C8B-B14F-4D97-AF65-F5344CB8AC3E}">
        <p14:creationId xmlns:p14="http://schemas.microsoft.com/office/powerpoint/2010/main" val="30472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 Steps to Plan Your </a:t>
            </a:r>
            <a:r>
              <a:rPr lang="en-US" altLang="zh-CN" dirty="0"/>
              <a:t>S</a:t>
            </a:r>
            <a:r>
              <a:rPr lang="en-US" altLang="zh-CN" dirty="0" smtClean="0"/>
              <a:t>peech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Sizing up your audience</a:t>
            </a:r>
          </a:p>
          <a:p>
            <a:r>
              <a:rPr lang="en-US" altLang="zh-CN" dirty="0" smtClean="0"/>
              <a:t>Clarifying your purpose</a:t>
            </a:r>
          </a:p>
          <a:p>
            <a:r>
              <a:rPr lang="en-US" altLang="zh-CN" dirty="0" smtClean="0"/>
              <a:t>Organize your speech</a:t>
            </a:r>
          </a:p>
          <a:p>
            <a:r>
              <a:rPr lang="en-US" altLang="zh-CN" dirty="0" smtClean="0"/>
              <a:t>Flow: connecting devices and topic shifts</a:t>
            </a:r>
          </a:p>
          <a:p>
            <a:r>
              <a:rPr lang="en-US" altLang="zh-CN" dirty="0" smtClean="0"/>
              <a:t>Beginning and conclusion</a:t>
            </a:r>
          </a:p>
          <a:p>
            <a:r>
              <a:rPr lang="en-US" altLang="zh-CN" dirty="0" smtClean="0"/>
              <a:t>Non-verbal behavior</a:t>
            </a:r>
          </a:p>
          <a:p>
            <a:r>
              <a:rPr lang="en-US" altLang="zh-CN" dirty="0" smtClean="0"/>
              <a:t>Pronunciation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10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Structuring Your 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classical model:</a:t>
            </a:r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4322411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661874493"/>
              </p:ext>
            </p:extLst>
          </p:nvPr>
        </p:nvGraphicFramePr>
        <p:xfrm>
          <a:off x="1845974" y="2587838"/>
          <a:ext cx="5688168" cy="3347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522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Organized : “transparent”</a:t>
            </a:r>
          </a:p>
          <a:p>
            <a:r>
              <a:rPr lang="en-US" altLang="zh-CN" dirty="0" smtClean="0"/>
              <a:t>Human : </a:t>
            </a:r>
          </a:p>
          <a:p>
            <a:r>
              <a:rPr lang="en-US" altLang="zh-CN" dirty="0" smtClean="0"/>
              <a:t>Fluent :</a:t>
            </a:r>
          </a:p>
          <a:p>
            <a:r>
              <a:rPr lang="en-US" altLang="zh-CN" dirty="0" smtClean="0"/>
              <a:t>Brief 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55005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Good morning/afternoon/evening, ladies &amp; gentlemen. </a:t>
            </a:r>
            <a:r>
              <a:rPr lang="en-US" altLang="zh-CN" dirty="0"/>
              <a:t>M</a:t>
            </a:r>
            <a:r>
              <a:rPr lang="en-US" altLang="zh-CN" dirty="0" smtClean="0"/>
              <a:t>y name is… and I am deputy director of…</a:t>
            </a:r>
          </a:p>
          <a:p>
            <a:r>
              <a:rPr lang="en-US" altLang="zh-CN" dirty="0" smtClean="0"/>
              <a:t>I’d like to…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say a few words to you today about…</a:t>
            </a:r>
          </a:p>
          <a:p>
            <a:r>
              <a:rPr lang="en-US" altLang="zh-CN" dirty="0" smtClean="0"/>
              <a:t>If you have any questions, I’ll be glad to try and answer them at the end of my speech.</a:t>
            </a:r>
          </a:p>
          <a:p>
            <a:r>
              <a:rPr lang="en-US" altLang="zh-CN" dirty="0" smtClean="0"/>
              <a:t>To start/begin with, I’d like to consider…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23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Tell a story/joke </a:t>
            </a:r>
          </a:p>
          <a:p>
            <a:r>
              <a:rPr lang="en-US" altLang="zh-CN" dirty="0" smtClean="0"/>
              <a:t>Give information or facts related to your topic</a:t>
            </a:r>
          </a:p>
          <a:p>
            <a:r>
              <a:rPr lang="en-US" altLang="zh-CN" dirty="0" smtClean="0"/>
              <a:t>Visual items(photos or videos)</a:t>
            </a:r>
          </a:p>
          <a:p>
            <a:r>
              <a:rPr lang="en-US" altLang="zh-CN" dirty="0" smtClean="0"/>
              <a:t>Anything else which attracts the audience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8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771</TotalTime>
  <Words>446</Words>
  <Application>Microsoft Office PowerPoint</Application>
  <PresentationFormat>全屏显示(4:3)</PresentationFormat>
  <Paragraphs>113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方正舒体</vt:lpstr>
      <vt:lpstr>Arial</vt:lpstr>
      <vt:lpstr>Garamond</vt:lpstr>
      <vt:lpstr>Wingdings</vt:lpstr>
      <vt:lpstr>环保</vt:lpstr>
      <vt:lpstr>Academic Presentation of Technology</vt:lpstr>
      <vt:lpstr>Self-introduction</vt:lpstr>
      <vt:lpstr>Communication Task</vt:lpstr>
      <vt:lpstr>Brain Storm: What Make a Presentation Perfect ?</vt:lpstr>
      <vt:lpstr>7 Steps to Plan Your Speech</vt:lpstr>
      <vt:lpstr>Structuring Your Presentation</vt:lpstr>
      <vt:lpstr>The Introduction</vt:lpstr>
      <vt:lpstr>The Introduction</vt:lpstr>
      <vt:lpstr>The Introduction</vt:lpstr>
      <vt:lpstr>Main Part : Describing a Product</vt:lpstr>
      <vt:lpstr>Using Adj.&amp;Adv. to Describe a product</vt:lpstr>
      <vt:lpstr>Contact with the Audience</vt:lpstr>
      <vt:lpstr>Pronunciation and Voice </vt:lpstr>
      <vt:lpstr>Other Tips</vt:lpstr>
      <vt:lpstr>Conclusion </vt:lpstr>
      <vt:lpstr>Remember this strategy !</vt:lpstr>
      <vt:lpstr>Thank You~</vt:lpstr>
    </vt:vector>
  </TitlesOfParts>
  <Company>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of Technology</dc:title>
  <dc:creator>yufu wang</dc:creator>
  <cp:lastModifiedBy>yufu wang</cp:lastModifiedBy>
  <cp:revision>17</cp:revision>
  <dcterms:created xsi:type="dcterms:W3CDTF">2013-12-01T02:16:20Z</dcterms:created>
  <dcterms:modified xsi:type="dcterms:W3CDTF">2013-12-01T15:07:48Z</dcterms:modified>
</cp:coreProperties>
</file>