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3453"/>
  </p:normalViewPr>
  <p:slideViewPr>
    <p:cSldViewPr snapToGrid="0" snapToObjects="1">
      <p:cViewPr varScale="1">
        <p:scale>
          <a:sx n="78" d="100"/>
          <a:sy n="78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7D9B7-2659-D540-B0D6-CDFCCF67ABA7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73D96-F023-7548-9C2F-72DF8FA022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09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这个需求是否真的这么重要，相似的产品是否也能解决差不多的问题</a:t>
            </a:r>
            <a:endParaRPr kumimoji="1" lang="en-US" altLang="zh-CN" dirty="0"/>
          </a:p>
          <a:p>
            <a:r>
              <a:rPr kumimoji="1" lang="zh-CN" altLang="en-US" dirty="0"/>
              <a:t>功能实现难度举例，蹭伞</a:t>
            </a:r>
            <a:endParaRPr kumimoji="1" lang="en-US" altLang="zh-CN" dirty="0"/>
          </a:p>
          <a:p>
            <a:r>
              <a:rPr kumimoji="1" lang="zh-CN" altLang="en-US" dirty="0"/>
              <a:t>成本与收益举例，</a:t>
            </a:r>
            <a:r>
              <a:rPr kumimoji="1" lang="en-US" altLang="zh-CN" dirty="0" err="1"/>
              <a:t>rop</a:t>
            </a:r>
            <a:r>
              <a:rPr kumimoji="1" lang="zh-CN" altLang="en-US" dirty="0"/>
              <a:t>问卷系统</a:t>
            </a:r>
            <a:endParaRPr kumimoji="1" lang="en-US" altLang="zh-CN" dirty="0"/>
          </a:p>
          <a:p>
            <a:r>
              <a:rPr kumimoji="1" lang="zh-CN" altLang="en-US" dirty="0"/>
              <a:t>确定时间轴，什么时候做好</a:t>
            </a:r>
            <a:r>
              <a:rPr kumimoji="1" lang="en-US" altLang="zh-CN" dirty="0" err="1"/>
              <a:t>rop</a:t>
            </a:r>
            <a:r>
              <a:rPr kumimoji="1" lang="zh-CN" altLang="en-US" dirty="0"/>
              <a:t>，给设计技术多少时间，什么时候发布推广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73D96-F023-7548-9C2F-72DF8FA022E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72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最开始做问卷之前，先进行单独的采访，先去发现一些你可能没有发现的东西，清楚都存在哪些问题之后，再去做问卷</a:t>
            </a:r>
            <a:endParaRPr kumimoji="1" lang="en-US" altLang="zh-CN" dirty="0"/>
          </a:p>
          <a:p>
            <a:r>
              <a:rPr kumimoji="1" lang="en-US" altLang="zh-CN" dirty="0" err="1"/>
              <a:t>Rop</a:t>
            </a:r>
            <a:r>
              <a:rPr kumimoji="1" lang="zh-CN" altLang="en-US" dirty="0"/>
              <a:t>，一开始一对一采访了，有的部门会在导出报名表后将内容进行筛选再打印，再在问卷调查有多少部门是需要这样做的，才清楚这个东西的重要性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73D96-F023-7548-9C2F-72DF8FA022E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767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给设计的备注重点在于，你想要的视觉效果是什么样的，哪些是必须的哪些是可以让设计师自己随意创作的（比如，某个</a:t>
            </a:r>
            <a:r>
              <a:rPr kumimoji="1" lang="en-US" altLang="zh-CN" dirty="0"/>
              <a:t>icon</a:t>
            </a:r>
            <a:r>
              <a:rPr kumimoji="1" lang="zh-CN" altLang="en-US" dirty="0"/>
              <a:t>放在这里是有意义的，就一定要放在这里，这两个</a:t>
            </a:r>
            <a:r>
              <a:rPr kumimoji="1" lang="en-US" altLang="zh-CN" dirty="0"/>
              <a:t>button</a:t>
            </a:r>
          </a:p>
          <a:p>
            <a:r>
              <a:rPr kumimoji="1" lang="zh-CN" altLang="en-US" dirty="0"/>
              <a:t>重要性不同，所以这个要比那个要大）</a:t>
            </a:r>
            <a:endParaRPr kumimoji="1" lang="en-US" altLang="zh-CN" dirty="0"/>
          </a:p>
          <a:p>
            <a:r>
              <a:rPr kumimoji="1" lang="zh-CN" altLang="en-US" dirty="0"/>
              <a:t>给技术的备注重点在于，我点击这个</a:t>
            </a:r>
            <a:r>
              <a:rPr kumimoji="1" lang="en-US" altLang="zh-CN" dirty="0"/>
              <a:t>button</a:t>
            </a:r>
            <a:r>
              <a:rPr kumimoji="1" lang="zh-CN" altLang="en-US" dirty="0"/>
              <a:t>，会有什么效果，会有弹窗还是跳转到什么页面，什么地方会放什么内容，页面跳转逻辑是怎样的等等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73D96-F023-7548-9C2F-72DF8FA022E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47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3746C-2878-4048-AB36-FEDBA57E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553FD-30CF-9A4D-A5D6-16BF55611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40F2B-3ABF-D54E-B930-1C81D057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58DF-6D5C-EF44-A5C9-EB6AB4A33062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D58D8-D9CB-0C43-9BCE-C3AD302D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A30447-F339-8B44-B502-A247DFB0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BEE7-E175-C04E-8EAD-3E59B80603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9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DBCFF-B749-7D4C-B1D8-43B02046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34D03E-28F4-F245-83C0-E461C61DA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CB711-CADC-EC4D-B7C3-050F610C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58DF-6D5C-EF44-A5C9-EB6AB4A33062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94319-1B75-FA49-B133-E58587BE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F82AC-4AD5-DB46-B22A-A9853C86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BEE7-E175-C04E-8EAD-3E59B80603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88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843357-F8AD-5345-B53C-F7F541037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5C516F-0A34-9543-B37E-22D49E412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96864-A37E-E442-952E-531C5D36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58DF-6D5C-EF44-A5C9-EB6AB4A33062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73957-B984-5A48-AA14-B679F764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E2F1A-EFC1-4F4F-9DEA-4E5BEA0F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BEE7-E175-C04E-8EAD-3E59B80603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52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DE99C-6321-9E4E-804D-CE92F976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BEDC9-DEED-2241-9441-825E1BEE4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674CB-0431-674F-A8C1-82E1A271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58DF-6D5C-EF44-A5C9-EB6AB4A33062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17E3B-C6AA-CF4A-AF74-F91FC38C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0A650-8CC3-0645-A610-6C5DB940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BEE7-E175-C04E-8EAD-3E59B80603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78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9DFB4-A458-1E40-811A-61E54F33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8380B-5E97-7B46-B249-B50D55374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7F3A8-594A-FE42-BF84-7368AD61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58DF-6D5C-EF44-A5C9-EB6AB4A33062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018BD-6B1D-2B45-B7F0-5524DBCC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21ECB-8EB7-5D49-900E-876C404F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BEE7-E175-C04E-8EAD-3E59B80603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24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AE2AF-BAB7-5D46-B496-0C16A384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650E2-4475-6F49-9983-8DE223264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B127D7-5315-2346-800C-0E4F3E3A2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F69BD-43C0-944C-B6D1-AC207EC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58DF-6D5C-EF44-A5C9-EB6AB4A33062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43A00-FCB3-7F48-B90A-B1C384EF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E211CE-D57B-464A-837F-65C6C88C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BEE7-E175-C04E-8EAD-3E59B80603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25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66668-E012-7347-B242-D0F29C81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356D7C-FD8E-174B-975B-14E17596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9C0012-F3A7-3041-9470-A9F9DA8CA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77F7AE-D5A2-ED4A-98C3-B3FB9541A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9C9D8D-6A86-1B4F-8737-B5BF8F188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B86775-011A-6041-9D87-65473E08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58DF-6D5C-EF44-A5C9-EB6AB4A33062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AF6B95-403B-764A-B15E-2DB5AC5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6BBD2F-8896-5D49-8650-5492CAF7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BEE7-E175-C04E-8EAD-3E59B80603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57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D96E0-62E7-BA40-81A6-5CE56450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50FE84-9F10-8E4F-ABEB-8B5AFF3F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58DF-6D5C-EF44-A5C9-EB6AB4A33062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D5DEA8-6EA1-894F-88A2-B1876C1F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D9DB35-6A25-EF4B-96A2-54D2EB2C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BEE7-E175-C04E-8EAD-3E59B80603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953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DA98A9-D185-CD4E-A6E3-7E354E4B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58DF-6D5C-EF44-A5C9-EB6AB4A33062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1D21F6-93D7-3849-BD30-9FB700A1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A45692-363F-EF4D-ACDB-7E9B471A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BEE7-E175-C04E-8EAD-3E59B80603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86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D07FC-80A1-7D46-9DAF-D1A6BA73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34B89-1211-4642-9B5D-6D2EBC39B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07C2F-B16A-7948-80D0-5A13E7E48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1D156-08CD-2E48-B75A-3B09905C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58DF-6D5C-EF44-A5C9-EB6AB4A33062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63CBB8-B0F9-024B-B20A-EDDC89F2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B1968D-6617-4A49-93EF-2F51B7CD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BEE7-E175-C04E-8EAD-3E59B80603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21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2631B-F0E0-9F42-86DA-1F5FA2CBD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E9DB15-D22E-DE45-8E6B-439829573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E480C4-8623-4249-A459-D2BEF9225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A933F-847B-7A45-B88C-C644355D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58DF-6D5C-EF44-A5C9-EB6AB4A33062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7E75E9-2698-B044-AE85-44DB177F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924BB-CDDB-5C4E-A904-BC2B6320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EBEE7-E175-C04E-8EAD-3E59B80603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570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DB6C85-933C-8C46-BEF0-A556996F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35D4C4-C72E-1546-A049-11D61CB7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D5E02-6132-804D-96D7-80F4C9E90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758DF-6D5C-EF44-A5C9-EB6AB4A33062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E63A7-2EA6-A741-A5F8-6CD53CB6A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CDB1A-CB2F-FE4F-95D3-0F97833FA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EBEE7-E175-C04E-8EAD-3E59B80603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71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4FB46-C3D2-874B-B175-77F77409B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产品开发流程内训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50CF8B-589D-3F48-9283-87D001B88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1955" y="4079875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By</a:t>
            </a:r>
            <a:r>
              <a:rPr kumimoji="1" lang="zh-CN" altLang="en-US" dirty="0"/>
              <a:t> 窝瓜，</a:t>
            </a:r>
            <a:r>
              <a:rPr kumimoji="1" lang="en-US" altLang="zh-CN" dirty="0"/>
              <a:t>2019.10.16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81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891D0-E7D8-9448-AAA8-2F7E71C0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与设计、技术协作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B4DA0-0118-2046-B018-A2E516829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给设计原型，不断协商修改</a:t>
            </a:r>
            <a:endParaRPr kumimoji="1" lang="en-US" altLang="zh-CN" dirty="0"/>
          </a:p>
          <a:p>
            <a:r>
              <a:rPr kumimoji="1" lang="zh-CN" altLang="en-US" dirty="0"/>
              <a:t>将页面设计素材、原型和需求文档交付技术</a:t>
            </a:r>
            <a:endParaRPr kumimoji="1" lang="en-US" altLang="zh-CN" dirty="0"/>
          </a:p>
          <a:p>
            <a:r>
              <a:rPr kumimoji="1" lang="zh-CN" altLang="en-US" dirty="0"/>
              <a:t>定好</a:t>
            </a:r>
            <a:r>
              <a:rPr kumimoji="1" lang="en-US" altLang="zh-CN" dirty="0" err="1"/>
              <a:t>ddl</a:t>
            </a:r>
            <a:r>
              <a:rPr kumimoji="1" lang="zh-CN" altLang="en-US" dirty="0"/>
              <a:t>，跟踪进度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80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A4359-B10F-5041-8C60-F8536A33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测试与改进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982AD-2B47-B641-BF70-3EF98C47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出现</a:t>
            </a:r>
            <a:r>
              <a:rPr kumimoji="1" lang="en-US" altLang="zh-CN" dirty="0"/>
              <a:t>bug</a:t>
            </a:r>
            <a:r>
              <a:rPr kumimoji="1" lang="zh-CN" altLang="en-US" dirty="0"/>
              <a:t>的时候注意测试同类或相似情况</a:t>
            </a:r>
            <a:endParaRPr kumimoji="1" lang="en-US" altLang="zh-CN" dirty="0"/>
          </a:p>
          <a:p>
            <a:r>
              <a:rPr kumimoji="1" lang="zh-CN" altLang="en-US" dirty="0"/>
              <a:t>报</a:t>
            </a:r>
            <a:r>
              <a:rPr kumimoji="1" lang="en-US" altLang="zh-CN" dirty="0"/>
              <a:t>bug</a:t>
            </a:r>
            <a:r>
              <a:rPr kumimoji="1" lang="zh-CN" altLang="en-US" dirty="0"/>
              <a:t>注意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问题复现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不要自以为是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分类，优先级</a:t>
            </a:r>
          </a:p>
        </p:txBody>
      </p:sp>
    </p:spTree>
    <p:extLst>
      <p:ext uri="{BB962C8B-B14F-4D97-AF65-F5344CB8AC3E}">
        <p14:creationId xmlns:p14="http://schemas.microsoft.com/office/powerpoint/2010/main" val="343984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D58A1-C982-5F4C-9F70-EE23CD8D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推广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9A7BF-76B8-B548-BC39-24C33C3E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准备推广方案</a:t>
            </a:r>
            <a:endParaRPr kumimoji="1" lang="en-US" altLang="zh-CN" dirty="0"/>
          </a:p>
          <a:p>
            <a:r>
              <a:rPr kumimoji="1" lang="zh-CN" altLang="en-US" dirty="0"/>
              <a:t>确定时间轴</a:t>
            </a:r>
            <a:endParaRPr kumimoji="1" lang="en-US" altLang="zh-CN" dirty="0"/>
          </a:p>
          <a:p>
            <a:r>
              <a:rPr kumimoji="1" lang="en-US" altLang="zh-CN" dirty="0"/>
              <a:t>Timing</a:t>
            </a:r>
            <a:r>
              <a:rPr kumimoji="1" lang="zh-CN" altLang="en-US" dirty="0"/>
              <a:t>很重要！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157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90FBA-8DDA-814C-9F03-B929FD30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功能优化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2E520-206B-A441-9030-F3B1900B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收集用户反馈</a:t>
            </a:r>
            <a:endParaRPr kumimoji="1" lang="en-US" altLang="zh-CN" dirty="0"/>
          </a:p>
          <a:p>
            <a:r>
              <a:rPr kumimoji="1" lang="zh-CN" altLang="en-US" dirty="0"/>
              <a:t>进一步思考需求</a:t>
            </a:r>
            <a:endParaRPr kumimoji="1" lang="en-US" altLang="zh-CN" dirty="0"/>
          </a:p>
          <a:p>
            <a:r>
              <a:rPr kumimoji="1" lang="zh-CN" altLang="en-US" dirty="0"/>
              <a:t>功能优化，与前类似</a:t>
            </a:r>
          </a:p>
        </p:txBody>
      </p:sp>
    </p:spTree>
    <p:extLst>
      <p:ext uri="{BB962C8B-B14F-4D97-AF65-F5344CB8AC3E}">
        <p14:creationId xmlns:p14="http://schemas.microsoft.com/office/powerpoint/2010/main" val="279167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D9E30-B1B5-0843-966D-C793E6D8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一些建议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B863C-6302-EB49-A607-B8EECE41A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不为</a:t>
            </a:r>
            <a:r>
              <a:rPr kumimoji="1" lang="en-US" altLang="zh-CN" dirty="0"/>
              <a:t>1%</a:t>
            </a:r>
            <a:r>
              <a:rPr kumimoji="1" lang="zh-CN" altLang="en-US" dirty="0"/>
              <a:t>的需求骚扰</a:t>
            </a:r>
            <a:r>
              <a:rPr kumimoji="1" lang="en-US" altLang="zh-CN" dirty="0"/>
              <a:t>99%</a:t>
            </a:r>
            <a:r>
              <a:rPr kumimoji="1" lang="zh-CN" altLang="en-US" dirty="0"/>
              <a:t>的用户</a:t>
            </a:r>
            <a:endParaRPr kumimoji="1" lang="en-US" altLang="zh-CN" dirty="0"/>
          </a:p>
          <a:p>
            <a:r>
              <a:rPr kumimoji="1" lang="zh-CN" altLang="en-US" dirty="0"/>
              <a:t>学会取舍</a:t>
            </a:r>
            <a:endParaRPr kumimoji="1" lang="en-US" altLang="zh-CN" dirty="0"/>
          </a:p>
          <a:p>
            <a:r>
              <a:rPr kumimoji="1" lang="zh-CN" altLang="en-US" dirty="0"/>
              <a:t>先有，再高效，然后易用，最后好看</a:t>
            </a:r>
            <a:endParaRPr kumimoji="1" lang="en-US" altLang="zh-CN" dirty="0"/>
          </a:p>
          <a:p>
            <a:r>
              <a:rPr kumimoji="1" lang="zh-CN" altLang="en-US" dirty="0"/>
              <a:t>要代入，但不要自以为是</a:t>
            </a:r>
            <a:endParaRPr kumimoji="1" lang="en-US" altLang="zh-CN" dirty="0"/>
          </a:p>
          <a:p>
            <a:r>
              <a:rPr kumimoji="1" lang="zh-CN" altLang="en-US" dirty="0"/>
              <a:t>不要拖延！！！！</a:t>
            </a:r>
            <a:endParaRPr kumimoji="1" lang="en-US" altLang="zh-CN" dirty="0"/>
          </a:p>
          <a:p>
            <a:r>
              <a:rPr kumimoji="1" lang="zh-CN" altLang="en-US" dirty="0"/>
              <a:t>时刻跟踪进度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0026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94297-A301-1F40-8DC9-6C540CDD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349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en-US" altLang="zh-CN" sz="25000" b="1" dirty="0"/>
              <a:t>OVER</a:t>
            </a:r>
            <a:endParaRPr kumimoji="1" lang="zh-CN" altLang="en-US" sz="25000" b="1" dirty="0"/>
          </a:p>
        </p:txBody>
      </p:sp>
    </p:spTree>
    <p:extLst>
      <p:ext uri="{BB962C8B-B14F-4D97-AF65-F5344CB8AC3E}">
        <p14:creationId xmlns:p14="http://schemas.microsoft.com/office/powerpoint/2010/main" val="116270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3263-D694-B74C-BA6A-B1FAC1DA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247" y="1708631"/>
            <a:ext cx="2624528" cy="57208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dirty="0"/>
              <a:t>Idea</a:t>
            </a:r>
          </a:p>
          <a:p>
            <a:pPr marL="0" indent="0" algn="ctr">
              <a:buNone/>
            </a:pPr>
            <a:r>
              <a:rPr kumimoji="1" lang="zh-CN" altLang="en-US" dirty="0"/>
              <a:t>产品定位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zh-CN" altLang="en-US" dirty="0"/>
              <a:t>竞品分析</a:t>
            </a:r>
            <a:endParaRPr kumimoji="1" lang="en-US" altLang="zh-CN" dirty="0"/>
          </a:p>
          <a:p>
            <a:pPr marL="0" indent="0" algn="ctr">
              <a:buNone/>
            </a:pPr>
            <a:r>
              <a:rPr kumimoji="1" lang="zh-CN" altLang="en-US" dirty="0"/>
              <a:t>确定立项</a:t>
            </a:r>
            <a:endParaRPr kumimoji="1"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A5BE4FB-DD10-2E47-B57B-B3F2D4C9FA39}"/>
              </a:ext>
            </a:extLst>
          </p:cNvPr>
          <p:cNvSpPr txBox="1">
            <a:spLocks/>
          </p:cNvSpPr>
          <p:nvPr/>
        </p:nvSpPr>
        <p:spPr>
          <a:xfrm>
            <a:off x="4483308" y="1708632"/>
            <a:ext cx="2624528" cy="572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zh-CN" altLang="en-US" dirty="0"/>
              <a:t>用户调研</a:t>
            </a:r>
            <a:endParaRPr kumimoji="1" lang="en-US" altLang="zh-CN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kumimoji="1" lang="zh-CN" altLang="en-US" dirty="0"/>
              <a:t>撰写需求文档</a:t>
            </a:r>
            <a:endParaRPr kumimoji="1" lang="en-US" altLang="zh-CN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kumimoji="1" lang="zh-CN" altLang="en-US" dirty="0"/>
              <a:t>原型制作</a:t>
            </a:r>
            <a:endParaRPr kumimoji="1" lang="en-US" altLang="zh-CN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kumimoji="1" lang="zh-CN" altLang="en-US" dirty="0"/>
              <a:t>设计</a:t>
            </a:r>
            <a:endParaRPr kumimoji="1" lang="en-US" altLang="zh-CN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kumimoji="1" lang="zh-CN" altLang="en-US" dirty="0"/>
              <a:t>技术</a:t>
            </a:r>
            <a:endParaRPr kumimoji="1" lang="en-US" altLang="zh-CN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kumimoji="1" lang="zh-CN" altLang="en-US" dirty="0"/>
              <a:t>测试与改进</a:t>
            </a:r>
            <a:endParaRPr kumimoji="1" lang="en-US" altLang="zh-CN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kumimoji="1" lang="zh-CN" altLang="en-US" dirty="0"/>
              <a:t>推广</a:t>
            </a:r>
            <a:endParaRPr kumimoji="1" lang="en-US" altLang="zh-CN" dirty="0"/>
          </a:p>
          <a:p>
            <a:pPr marL="0" indent="0" algn="ctr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0102CE1-3E8A-0A4B-9880-786C00AD6D19}"/>
              </a:ext>
            </a:extLst>
          </p:cNvPr>
          <p:cNvSpPr txBox="1">
            <a:spLocks/>
          </p:cNvSpPr>
          <p:nvPr/>
        </p:nvSpPr>
        <p:spPr>
          <a:xfrm>
            <a:off x="8177906" y="1708631"/>
            <a:ext cx="2989765" cy="572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kumimoji="1" lang="zh-CN" altLang="en-US" dirty="0"/>
              <a:t>收集用户反馈</a:t>
            </a:r>
            <a:endParaRPr kumimoji="1" lang="en-US" altLang="zh-CN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kumimoji="1" lang="zh-CN" altLang="en-US" dirty="0"/>
              <a:t>进一步思考需求</a:t>
            </a:r>
            <a:endParaRPr kumimoji="1" lang="en-US" altLang="zh-CN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kumimoji="1" lang="zh-CN" altLang="en-US" dirty="0"/>
              <a:t>功能优化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82E268-29D4-584E-BF74-67AA6F92B75A}"/>
              </a:ext>
            </a:extLst>
          </p:cNvPr>
          <p:cNvSpPr txBox="1"/>
          <p:nvPr/>
        </p:nvSpPr>
        <p:spPr>
          <a:xfrm>
            <a:off x="1233031" y="913275"/>
            <a:ext cx="162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/>
              <a:t>STEP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1</a:t>
            </a:r>
            <a:endParaRPr kumimoji="1" lang="zh-CN" altLang="en-US" sz="36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7C2DD7-2143-C94B-96DD-0294DE099216}"/>
              </a:ext>
            </a:extLst>
          </p:cNvPr>
          <p:cNvSpPr txBox="1"/>
          <p:nvPr/>
        </p:nvSpPr>
        <p:spPr>
          <a:xfrm>
            <a:off x="4985092" y="913276"/>
            <a:ext cx="162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/>
              <a:t>STEP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2</a:t>
            </a:r>
            <a:endParaRPr kumimoji="1"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972BF7-8D75-514B-A69A-19731FA3D963}"/>
              </a:ext>
            </a:extLst>
          </p:cNvPr>
          <p:cNvSpPr txBox="1"/>
          <p:nvPr/>
        </p:nvSpPr>
        <p:spPr>
          <a:xfrm>
            <a:off x="8862308" y="913275"/>
            <a:ext cx="162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/>
              <a:t>STEP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3</a:t>
            </a:r>
            <a:endParaRPr kumimoji="1"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0242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6F063-66CE-354F-847A-C786E563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A7AC9-3CAA-1F42-BFC2-725D79D12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需求出发</a:t>
            </a:r>
            <a:r>
              <a:rPr kumimoji="1" lang="en-US" altLang="zh-CN" dirty="0"/>
              <a:t>or</a:t>
            </a:r>
            <a:r>
              <a:rPr kumimoji="1" lang="zh-CN" altLang="en-US" dirty="0"/>
              <a:t>突发奇想</a:t>
            </a:r>
            <a:endParaRPr kumimoji="1" lang="en-US" altLang="zh-CN" dirty="0"/>
          </a:p>
          <a:p>
            <a:r>
              <a:rPr kumimoji="1" lang="zh-CN" altLang="en-US" dirty="0"/>
              <a:t>多看多想</a:t>
            </a:r>
            <a:endParaRPr kumimoji="1" lang="en-US" altLang="zh-CN" dirty="0"/>
          </a:p>
          <a:p>
            <a:r>
              <a:rPr kumimoji="1" lang="zh-CN" altLang="en-US" dirty="0"/>
              <a:t>调研</a:t>
            </a:r>
          </a:p>
        </p:txBody>
      </p:sp>
    </p:spTree>
    <p:extLst>
      <p:ext uri="{BB962C8B-B14F-4D97-AF65-F5344CB8AC3E}">
        <p14:creationId xmlns:p14="http://schemas.microsoft.com/office/powerpoint/2010/main" val="351603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0D73F-B065-5043-BDB0-677F6CCF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DD21C-924C-894F-9273-6E2A7A586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用户群体</a:t>
            </a:r>
            <a:endParaRPr kumimoji="1" lang="en-US" altLang="zh-CN" dirty="0"/>
          </a:p>
          <a:p>
            <a:r>
              <a:rPr kumimoji="1" lang="zh-CN" altLang="en-US" dirty="0"/>
              <a:t>用户需求</a:t>
            </a:r>
            <a:endParaRPr kumimoji="1" lang="en-US" altLang="zh-CN" dirty="0"/>
          </a:p>
          <a:p>
            <a:r>
              <a:rPr kumimoji="1" lang="zh-CN" altLang="en-US" dirty="0"/>
              <a:t>使用场景</a:t>
            </a:r>
            <a:endParaRPr kumimoji="1" lang="en-US" altLang="zh-CN" dirty="0"/>
          </a:p>
          <a:p>
            <a:r>
              <a:rPr kumimoji="1" lang="zh-CN" altLang="en-US" dirty="0"/>
              <a:t>功能亮点</a:t>
            </a:r>
          </a:p>
        </p:txBody>
      </p:sp>
    </p:spTree>
    <p:extLst>
      <p:ext uri="{BB962C8B-B14F-4D97-AF65-F5344CB8AC3E}">
        <p14:creationId xmlns:p14="http://schemas.microsoft.com/office/powerpoint/2010/main" val="325910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BE374-9675-FD4A-B673-EAFD20B2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竞品分析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BA6BE-65E4-8E46-AA3B-ED70FDF2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解决了什么需求</a:t>
            </a:r>
            <a:endParaRPr kumimoji="1" lang="en-US" altLang="zh-CN" dirty="0"/>
          </a:p>
          <a:p>
            <a:r>
              <a:rPr kumimoji="1" lang="zh-CN" altLang="en-US" dirty="0"/>
              <a:t>用户群体是什么</a:t>
            </a:r>
            <a:endParaRPr kumimoji="1" lang="en-US" altLang="zh-CN" dirty="0"/>
          </a:p>
          <a:p>
            <a:r>
              <a:rPr kumimoji="1" lang="zh-CN" altLang="en-US" dirty="0"/>
              <a:t>与该产品的区别</a:t>
            </a:r>
          </a:p>
        </p:txBody>
      </p:sp>
    </p:spTree>
    <p:extLst>
      <p:ext uri="{BB962C8B-B14F-4D97-AF65-F5344CB8AC3E}">
        <p14:creationId xmlns:p14="http://schemas.microsoft.com/office/powerpoint/2010/main" val="278221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ED3DF-C97D-6E4D-BB1B-AF8D4980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确定立项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303C7-EBAA-494F-A136-7A04184B8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市场是否已经饱和</a:t>
            </a:r>
            <a:endParaRPr kumimoji="1" lang="en-US" altLang="zh-CN" dirty="0"/>
          </a:p>
          <a:p>
            <a:r>
              <a:rPr kumimoji="1" lang="zh-CN" altLang="en-US" dirty="0"/>
              <a:t>是否具有不可替代性</a:t>
            </a:r>
            <a:endParaRPr kumimoji="1" lang="en-US" altLang="zh-CN" dirty="0"/>
          </a:p>
          <a:p>
            <a:r>
              <a:rPr kumimoji="1" lang="zh-CN" altLang="en-US" dirty="0"/>
              <a:t>功能上实现难度有多大，成本与收益是否匹配</a:t>
            </a:r>
            <a:endParaRPr kumimoji="1" lang="en-US" altLang="zh-CN" dirty="0"/>
          </a:p>
          <a:p>
            <a:r>
              <a:rPr kumimoji="1" lang="zh-CN" altLang="en-US" dirty="0"/>
              <a:t>确定时间轴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376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C72B2-2849-3148-B40F-8ACFBBF4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F20A8-355D-DC4A-B1F9-9B263914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问卷</a:t>
            </a:r>
            <a:endParaRPr kumimoji="1" lang="en-US" altLang="zh-CN" dirty="0"/>
          </a:p>
          <a:p>
            <a:r>
              <a:rPr kumimoji="1" lang="zh-CN" altLang="en-US" dirty="0"/>
              <a:t>一对一或一对多采访</a:t>
            </a:r>
            <a:endParaRPr kumimoji="1" lang="en-US" altLang="zh-CN" dirty="0"/>
          </a:p>
          <a:p>
            <a:r>
              <a:rPr kumimoji="1" lang="zh-CN" altLang="en-US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19593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3BB86-96B0-B94A-BBE4-8F74E3D0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撰写需求文档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312AD-6568-074B-B1DF-8CD46FA31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团队共识</a:t>
            </a:r>
            <a:endParaRPr kumimoji="1" lang="en-US" altLang="zh-CN" dirty="0"/>
          </a:p>
          <a:p>
            <a:r>
              <a:rPr kumimoji="1" lang="zh-CN" altLang="en-US" dirty="0"/>
              <a:t>理清需求，排优先级</a:t>
            </a:r>
            <a:endParaRPr kumimoji="1" lang="en-US" altLang="zh-CN" dirty="0"/>
          </a:p>
          <a:p>
            <a:r>
              <a:rPr kumimoji="1" lang="zh-CN" altLang="en-US" dirty="0"/>
              <a:t>产品框架</a:t>
            </a:r>
            <a:endParaRPr kumimoji="1" lang="en-US" altLang="zh-CN" dirty="0"/>
          </a:p>
          <a:p>
            <a:r>
              <a:rPr kumimoji="1" lang="zh-CN" altLang="en-US" dirty="0"/>
              <a:t>便于沟通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991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E779B-93E5-3E4A-BF2A-1FFB2450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原型制作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BB214-39D2-5E48-AAA0-8BB868D3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页面元素及布局</a:t>
            </a:r>
            <a:endParaRPr kumimoji="1" lang="en-US" altLang="zh-CN" dirty="0"/>
          </a:p>
          <a:p>
            <a:r>
              <a:rPr kumimoji="1" lang="zh-CN" altLang="en-US" dirty="0"/>
              <a:t>页面跳转逻辑</a:t>
            </a:r>
            <a:endParaRPr kumimoji="1" lang="en-US" altLang="zh-CN" dirty="0"/>
          </a:p>
          <a:p>
            <a:r>
              <a:rPr kumimoji="1" lang="zh-CN" altLang="en-US" dirty="0"/>
              <a:t>注意：充分的备注，必要与非必要，设计与技术不同备注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985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514</Words>
  <Application>Microsoft Macintosh PowerPoint</Application>
  <PresentationFormat>宽屏</PresentationFormat>
  <Paragraphs>88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产品开发流程内训</vt:lpstr>
      <vt:lpstr>PowerPoint 演示文稿</vt:lpstr>
      <vt:lpstr>Idea</vt:lpstr>
      <vt:lpstr>定位</vt:lpstr>
      <vt:lpstr>竞品分析</vt:lpstr>
      <vt:lpstr>确定立项</vt:lpstr>
      <vt:lpstr>用户调研</vt:lpstr>
      <vt:lpstr>撰写需求文档</vt:lpstr>
      <vt:lpstr>原型制作</vt:lpstr>
      <vt:lpstr>与设计、技术协作</vt:lpstr>
      <vt:lpstr>测试与改进</vt:lpstr>
      <vt:lpstr>推广</vt:lpstr>
      <vt:lpstr>功能优化</vt:lpstr>
      <vt:lpstr>一些建议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产品开发流程内训</dc:title>
  <dc:creator>1605421821@qq.com</dc:creator>
  <cp:lastModifiedBy>1605421821@qq.com</cp:lastModifiedBy>
  <cp:revision>7</cp:revision>
  <dcterms:created xsi:type="dcterms:W3CDTF">2019-10-16T08:40:35Z</dcterms:created>
  <dcterms:modified xsi:type="dcterms:W3CDTF">2019-10-16T09:38:00Z</dcterms:modified>
</cp:coreProperties>
</file>