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4" r:id="rId5"/>
    <p:sldId id="270" r:id="rId6"/>
    <p:sldId id="271" r:id="rId7"/>
    <p:sldId id="281" r:id="rId8"/>
    <p:sldId id="272" r:id="rId9"/>
    <p:sldId id="261" r:id="rId10"/>
    <p:sldId id="262" r:id="rId11"/>
    <p:sldId id="263" r:id="rId12"/>
    <p:sldId id="265" r:id="rId13"/>
    <p:sldId id="266" r:id="rId14"/>
    <p:sldId id="267" r:id="rId15"/>
    <p:sldId id="273" r:id="rId16"/>
    <p:sldId id="275" r:id="rId17"/>
    <p:sldId id="278" r:id="rId18"/>
    <p:sldId id="268" r:id="rId19"/>
    <p:sldId id="269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64" d="100"/>
          <a:sy n="64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5BBD-3521-42A7-BA9D-919EE32A9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37CCB0-CC9D-445D-9D69-EEB2D06BC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6891E-C310-40F2-9C9A-83AE1465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C037F-2B91-47C9-AFE9-706EA1D2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62A59-7D71-4344-BB8F-26E8F711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1A781-813F-418B-B9E2-D17669D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221827-9603-4743-85DA-D7B5BD04D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CB7CA-D9D4-4214-9D12-CB0203CF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85651-EF47-437F-9666-B6A246B5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DEC60-A683-47BD-982B-9C5DCE51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6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9EE5A5-573B-46EE-8D11-9378C9C24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52479-055E-4710-B966-002709E9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7AFAE-4B5F-4309-84EF-CB051A4A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17C03-20A4-43E0-94E6-1FB911C4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AD35D-0FDF-4741-902B-AB1575EF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8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96E59-06F2-42E2-8581-843B60C2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92AE-43C5-407D-8B50-19607461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97F45-F6DA-4A5D-803B-FE989288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AE643-64AE-4A04-B01A-6D2AC0BE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86991-D677-45D1-9FE7-89E0334E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71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65D3B-165B-4CDF-915F-CFBACEFA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19DC0-E814-452C-BD99-9DAB33AB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31B63-3F8E-4F33-8741-72357880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10876-67E3-40AC-8844-6BA8DD14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00C02-8CA6-4254-92C8-6CFBE518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0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8A2B-178E-495A-8EBB-BFC277BB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BC91-3FC8-4F8F-8732-243F51C2C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E8749-0836-4995-BB6B-E65B7E772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8F739-4645-4854-B7B4-61E7ED83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6A998-C536-4D92-822E-054FA377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A2120-8230-4F8A-B5A5-A74333CA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90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4C443-AC21-46F4-8648-7A582A76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377BD-D835-4216-B271-E3136C9D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FA90E-B49B-4449-8E7D-A0C1C8033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0892A-2273-411C-B547-82A9E3E1B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7C267A-A1F4-44C6-A49F-14C7E8D76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2BDDE6-AD9B-4E82-9D46-1A4B6F3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5BCED0-7FA0-4721-812B-978AFE49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4450D0-C931-498A-ADB3-C0782829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3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3CF4F-77D8-4373-9E93-F2587E28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E85600-B716-4D0F-B8E1-4BE2D28A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D5F47B-A913-422F-957A-60008030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B7FF8-17C9-42AB-9F75-A5FD1B7C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EA82B9-0846-4D80-B93D-BD2CE3EA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779190-09CE-466F-B21D-05BB3CFA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24F8B-B27C-46F2-855A-79FEBE41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27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35A50-C6ED-4D33-8338-0734773A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2C54F-ED08-4627-BFE7-C1D9C6D9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0354A2-46B9-4640-8F75-3F9CB723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BFFDCD-F9DC-4A27-B897-7D72A4FE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9D9E7-5660-432A-ACCF-58461364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1A688-2334-479D-BC58-DA30ED34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7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1AE8C-372B-412C-AF08-D1ED3AD4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D6DE82-7AF2-410E-A428-F60023068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5E811E-5E0B-40CE-9C30-EF6CED041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1C8D7-3EF4-4DD7-B8DF-03A8CA62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571B7-C99C-442D-A2A3-D57A9102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35472-1E3B-417F-9385-9A527495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14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719918-0732-4B14-9CC6-3FFEA513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189E6-6C77-4CF4-B86B-96F22995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209BE-0A50-4AEE-B3E8-EFECBEB10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8D67-54BC-4E16-9731-D5D7E32E19CF}" type="datetimeFigureOut">
              <a:rPr lang="zh-CN" altLang="en-US" smtClean="0"/>
              <a:t>2019/10/09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38377-4E83-4CA7-8A76-EC85A8B47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AE725-208B-45AA-88DE-DA76B21C5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3CC1-7CA0-4531-A680-6000E18B2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0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igradients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zhongguose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iconfont.cn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niudana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miz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lorhunt.c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329F63-DDBB-4603-A0B1-F9FFCBCD08C6}"/>
              </a:ext>
            </a:extLst>
          </p:cNvPr>
          <p:cNvSpPr txBox="1"/>
          <p:nvPr/>
        </p:nvSpPr>
        <p:spPr>
          <a:xfrm>
            <a:off x="2854778" y="2828835"/>
            <a:ext cx="6482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PPT</a:t>
            </a:r>
            <a:r>
              <a:rPr lang="zh-CN" altLang="en-US" sz="3600" dirty="0"/>
              <a:t>进阶技巧</a:t>
            </a:r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dirty="0"/>
              <a:t>By</a:t>
            </a:r>
            <a:r>
              <a:rPr lang="zh-CN" altLang="en-US" sz="3600" dirty="0"/>
              <a:t>剩女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516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10E86-3E1A-4DDB-AB3C-EE6C1D08DAF9}"/>
              </a:ext>
            </a:extLst>
          </p:cNvPr>
          <p:cNvSpPr txBox="1"/>
          <p:nvPr/>
        </p:nvSpPr>
        <p:spPr>
          <a:xfrm>
            <a:off x="2978181" y="573020"/>
            <a:ext cx="6482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linkClick r:id="rId2"/>
              </a:rPr>
              <a:t>https://uigradients.com</a:t>
            </a:r>
            <a:endParaRPr lang="en-US" altLang="zh-CN" sz="2400" dirty="0"/>
          </a:p>
          <a:p>
            <a:pPr algn="ctr"/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3C85D-7A02-4E88-B74F-4F63DDAF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4" y="1404017"/>
            <a:ext cx="11634952" cy="52963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FE146A-397C-4FA9-B318-7DDFEC9D6AD1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配色：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31176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10E86-3E1A-4DDB-AB3C-EE6C1D08DAF9}"/>
              </a:ext>
            </a:extLst>
          </p:cNvPr>
          <p:cNvSpPr txBox="1"/>
          <p:nvPr/>
        </p:nvSpPr>
        <p:spPr>
          <a:xfrm>
            <a:off x="2988692" y="826641"/>
            <a:ext cx="6482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linkClick r:id="rId2"/>
              </a:rPr>
              <a:t>http://zhongguose.com/</a:t>
            </a:r>
            <a:endParaRPr lang="en-US" altLang="zh-CN" sz="2400" dirty="0"/>
          </a:p>
          <a:p>
            <a:pPr algn="ctr"/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6D7253-7731-4A94-87B8-E10405CB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0" y="1657638"/>
            <a:ext cx="10500239" cy="47904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DFE406-43E8-4B9F-8018-852F4FEE3B85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配色：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301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10E86-3E1A-4DDB-AB3C-EE6C1D08DAF9}"/>
              </a:ext>
            </a:extLst>
          </p:cNvPr>
          <p:cNvSpPr txBox="1"/>
          <p:nvPr/>
        </p:nvSpPr>
        <p:spPr>
          <a:xfrm>
            <a:off x="2854778" y="751631"/>
            <a:ext cx="6482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linkClick r:id="rId2"/>
              </a:rPr>
              <a:t>http://www.iconfont.cn/</a:t>
            </a:r>
            <a:endParaRPr lang="en-US" altLang="zh-CN" sz="2400" dirty="0"/>
          </a:p>
          <a:p>
            <a:pPr algn="ctr"/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2F3108-F185-4A2A-B8D6-C132B03E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1" y="1582628"/>
            <a:ext cx="11214538" cy="50815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2BEBFC-7293-4780-88AC-534DE6F54AA0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ICON</a:t>
            </a:r>
            <a:r>
              <a:rPr lang="zh-CN" altLang="en-US" sz="3600" b="1" dirty="0"/>
              <a:t>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61279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10E86-3E1A-4DDB-AB3C-EE6C1D08DAF9}"/>
              </a:ext>
            </a:extLst>
          </p:cNvPr>
          <p:cNvSpPr txBox="1"/>
          <p:nvPr/>
        </p:nvSpPr>
        <p:spPr>
          <a:xfrm>
            <a:off x="2854778" y="968441"/>
            <a:ext cx="6482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linkClick r:id="rId2"/>
              </a:rPr>
              <a:t>http://www.niudana.com/</a:t>
            </a:r>
            <a:endParaRPr lang="en-US" altLang="zh-CN" sz="2400" dirty="0"/>
          </a:p>
          <a:p>
            <a:pPr algn="ctr"/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3F2336-B252-45FF-BA15-9DA5CBAE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76" y="1860210"/>
            <a:ext cx="10310648" cy="46290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EAE732-81F8-4433-9998-2BAA7EB1FBC5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集成导航：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665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10E86-3E1A-4DDB-AB3C-EE6C1D08DAF9}"/>
              </a:ext>
            </a:extLst>
          </p:cNvPr>
          <p:cNvSpPr txBox="1"/>
          <p:nvPr/>
        </p:nvSpPr>
        <p:spPr>
          <a:xfrm>
            <a:off x="2242457" y="3269120"/>
            <a:ext cx="648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衬线字体 非衬线字体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C3C1E0-6667-4C97-BBDB-9E2DDF60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964" y="1384090"/>
            <a:ext cx="6866071" cy="50108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F86FBE-0395-46E1-94E0-57898464D422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字体：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297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10E86-3E1A-4DDB-AB3C-EE6C1D08DAF9}"/>
              </a:ext>
            </a:extLst>
          </p:cNvPr>
          <p:cNvSpPr txBox="1"/>
          <p:nvPr/>
        </p:nvSpPr>
        <p:spPr>
          <a:xfrm>
            <a:off x="1706429" y="2396762"/>
            <a:ext cx="5377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剩女武功天下第一</a:t>
            </a:r>
            <a:endParaRPr lang="en-US" altLang="zh-CN" sz="2400" dirty="0">
              <a:latin typeface="+mn-ea"/>
            </a:endParaRPr>
          </a:p>
          <a:p>
            <a:pPr algn="ctr"/>
            <a:r>
              <a:rPr lang="zh-CN" altLang="en-US" sz="2400" dirty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剩女武功天下第一</a:t>
            </a:r>
            <a:endParaRPr lang="en-US" altLang="zh-CN" sz="2400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剩女武功天下第一</a:t>
            </a:r>
            <a:endParaRPr lang="en-US" altLang="zh-CN" sz="2400" dirty="0"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剩女武功天下第一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剩女武功天下第一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默陌山魂手迹" panose="02000603000000000000" pitchFamily="2" charset="-122"/>
                <a:ea typeface="默陌山魂手迹" panose="02000603000000000000" pitchFamily="2" charset="-122"/>
              </a:rPr>
              <a:t>剩女武功天下第一</a:t>
            </a:r>
            <a:endParaRPr lang="en-US" altLang="zh-CN" sz="2400" dirty="0">
              <a:latin typeface="默陌山魂手迹" panose="02000603000000000000" pitchFamily="2" charset="-122"/>
              <a:ea typeface="默陌山魂手迹" panose="02000603000000000000" pitchFamily="2" charset="-122"/>
            </a:endParaRPr>
          </a:p>
          <a:p>
            <a:pPr algn="ctr"/>
            <a:r>
              <a:rPr lang="zh-CN" altLang="en-US" sz="2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剩女武功天下第一</a:t>
            </a:r>
            <a:endParaRPr lang="en-US" altLang="zh-CN" sz="24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9F8ED0-AA81-48A3-B9AC-2C8821EE62D9}"/>
              </a:ext>
            </a:extLst>
          </p:cNvPr>
          <p:cNvSpPr txBox="1"/>
          <p:nvPr/>
        </p:nvSpPr>
        <p:spPr>
          <a:xfrm>
            <a:off x="5835118" y="2396762"/>
            <a:ext cx="5377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等线</a:t>
            </a:r>
            <a:endParaRPr lang="en-US" altLang="zh-CN" sz="2400" dirty="0">
              <a:latin typeface="+mn-ea"/>
            </a:endParaRPr>
          </a:p>
          <a:p>
            <a:pPr algn="ctr"/>
            <a:r>
              <a:rPr lang="en-US" altLang="zh-CN" sz="2400" dirty="0"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Noto Sans CJK SC Regular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楷体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宋体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默陌山魂手迹" panose="02000603000000000000" pitchFamily="2" charset="-122"/>
                <a:ea typeface="默陌山魂手迹" panose="02000603000000000000" pitchFamily="2" charset="-122"/>
              </a:rPr>
              <a:t>默陌山魂手记</a:t>
            </a:r>
            <a:endParaRPr lang="en-US" altLang="zh-CN" sz="2400" dirty="0">
              <a:latin typeface="默陌山魂手迹" panose="02000603000000000000" pitchFamily="2" charset="-122"/>
              <a:ea typeface="默陌山魂手迹" panose="02000603000000000000" pitchFamily="2" charset="-122"/>
            </a:endParaRPr>
          </a:p>
          <a:p>
            <a:pPr algn="ctr"/>
            <a:r>
              <a:rPr lang="zh-CN" altLang="en-US" sz="2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华文彩云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A136CB-409A-492F-95EE-1B982BF2F495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字体：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135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1BB82E4-D170-4519-9E92-B3E5164792FD}"/>
              </a:ext>
            </a:extLst>
          </p:cNvPr>
          <p:cNvSpPr txBox="1"/>
          <p:nvPr/>
        </p:nvSpPr>
        <p:spPr>
          <a:xfrm>
            <a:off x="2854778" y="3105834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查字体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BC10E-1AE5-44AF-A8A7-944FC7C077B8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字体：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471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1BB82E4-D170-4519-9E92-B3E5164792FD}"/>
              </a:ext>
            </a:extLst>
          </p:cNvPr>
          <p:cNvSpPr txBox="1"/>
          <p:nvPr/>
        </p:nvSpPr>
        <p:spPr>
          <a:xfrm>
            <a:off x="2854778" y="2579985"/>
            <a:ext cx="648244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字号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行距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字符间距</a:t>
            </a:r>
          </a:p>
        </p:txBody>
      </p:sp>
    </p:spTree>
    <p:extLst>
      <p:ext uri="{BB962C8B-B14F-4D97-AF65-F5344CB8AC3E}">
        <p14:creationId xmlns:p14="http://schemas.microsoft.com/office/powerpoint/2010/main" val="2500365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10E86-3E1A-4DDB-AB3C-EE6C1D08DAF9}"/>
              </a:ext>
            </a:extLst>
          </p:cNvPr>
          <p:cNvSpPr txBox="1"/>
          <p:nvPr/>
        </p:nvSpPr>
        <p:spPr>
          <a:xfrm>
            <a:off x="2854778" y="3421117"/>
            <a:ext cx="6482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/>
              <a:t>×</a:t>
            </a:r>
            <a:endParaRPr lang="zh-CN" altLang="en-US" sz="8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12810D-0E34-4237-B574-E4B5BAB3E4FF}"/>
              </a:ext>
            </a:extLst>
          </p:cNvPr>
          <p:cNvSpPr/>
          <p:nvPr/>
        </p:nvSpPr>
        <p:spPr>
          <a:xfrm>
            <a:off x="5128428" y="2505670"/>
            <a:ext cx="1935145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艺术字</a:t>
            </a:r>
          </a:p>
        </p:txBody>
      </p:sp>
    </p:spTree>
    <p:extLst>
      <p:ext uri="{BB962C8B-B14F-4D97-AF65-F5344CB8AC3E}">
        <p14:creationId xmlns:p14="http://schemas.microsoft.com/office/powerpoint/2010/main" val="398433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10E86-3E1A-4DDB-AB3C-EE6C1D08DAF9}"/>
              </a:ext>
            </a:extLst>
          </p:cNvPr>
          <p:cNvSpPr txBox="1"/>
          <p:nvPr/>
        </p:nvSpPr>
        <p:spPr>
          <a:xfrm>
            <a:off x="-1380233" y="1197832"/>
            <a:ext cx="648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PPT</a:t>
            </a:r>
            <a:r>
              <a:rPr lang="zh-CN" altLang="en-US" sz="2800" dirty="0"/>
              <a:t>模板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E01106-F95D-4DBC-A6B4-7C66D55FDA27}"/>
              </a:ext>
            </a:extLst>
          </p:cNvPr>
          <p:cNvSpPr txBox="1"/>
          <p:nvPr/>
        </p:nvSpPr>
        <p:spPr>
          <a:xfrm>
            <a:off x="2854778" y="2828835"/>
            <a:ext cx="6482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linkClick r:id="rId2"/>
              </a:rPr>
              <a:t>http://www.51miz.com/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r>
              <a:rPr lang="zh-CN" altLang="en-US" sz="2400" dirty="0"/>
              <a:t>包图网</a:t>
            </a:r>
          </a:p>
        </p:txBody>
      </p:sp>
    </p:spTree>
    <p:extLst>
      <p:ext uri="{BB962C8B-B14F-4D97-AF65-F5344CB8AC3E}">
        <p14:creationId xmlns:p14="http://schemas.microsoft.com/office/powerpoint/2010/main" val="4110441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329F63-DDBB-4603-A0B1-F9FFCBCD08C6}"/>
              </a:ext>
            </a:extLst>
          </p:cNvPr>
          <p:cNvSpPr txBox="1"/>
          <p:nvPr/>
        </p:nvSpPr>
        <p:spPr>
          <a:xfrm>
            <a:off x="2854778" y="2405420"/>
            <a:ext cx="64824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/>
              <a:t>像素</a:t>
            </a:r>
            <a:endParaRPr lang="en-US" altLang="zh-CN" sz="2800" dirty="0"/>
          </a:p>
          <a:p>
            <a:pPr algn="ctr">
              <a:lnSpc>
                <a:spcPct val="150000"/>
              </a:lnSpc>
            </a:pPr>
            <a:r>
              <a:rPr lang="zh-CN" altLang="en-US" sz="2800" dirty="0"/>
              <a:t>风格</a:t>
            </a:r>
            <a:endParaRPr lang="en-US" altLang="zh-CN" sz="2800" dirty="0"/>
          </a:p>
          <a:p>
            <a:pPr algn="ctr">
              <a:lnSpc>
                <a:spcPct val="150000"/>
              </a:lnSpc>
            </a:pPr>
            <a:r>
              <a:rPr lang="zh-CN" altLang="en-US" sz="2800" dirty="0"/>
              <a:t>配色</a:t>
            </a:r>
            <a:endParaRPr lang="en-US" altLang="zh-CN" sz="2800" dirty="0"/>
          </a:p>
          <a:p>
            <a:pPr algn="ctr">
              <a:lnSpc>
                <a:spcPct val="150000"/>
              </a:lnSpc>
            </a:pPr>
            <a:r>
              <a:rPr lang="zh-CN" altLang="en-US" sz="2800" dirty="0"/>
              <a:t>对齐</a:t>
            </a:r>
            <a:endParaRPr lang="en-US" altLang="zh-CN" sz="2800" dirty="0"/>
          </a:p>
          <a:p>
            <a:pPr algn="ctr">
              <a:lnSpc>
                <a:spcPct val="150000"/>
              </a:lnSpc>
            </a:pPr>
            <a:r>
              <a:rPr lang="zh-CN" altLang="en-US" sz="2800" dirty="0"/>
              <a:t>字体</a:t>
            </a:r>
            <a:endParaRPr lang="en-US" altLang="zh-CN" sz="2800" dirty="0"/>
          </a:p>
          <a:p>
            <a:pPr algn="ctr"/>
            <a:endParaRPr lang="en-US" altLang="zh-CN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986736-91AF-4605-A25C-C08324C71814}"/>
              </a:ext>
            </a:extLst>
          </p:cNvPr>
          <p:cNvSpPr txBox="1"/>
          <p:nvPr/>
        </p:nvSpPr>
        <p:spPr>
          <a:xfrm>
            <a:off x="2966545" y="1004730"/>
            <a:ext cx="648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PPT</a:t>
            </a:r>
            <a:r>
              <a:rPr lang="zh-CN" altLang="en-US" sz="3200" dirty="0"/>
              <a:t>进阶要素：</a:t>
            </a:r>
          </a:p>
        </p:txBody>
      </p:sp>
    </p:spTree>
    <p:extLst>
      <p:ext uri="{BB962C8B-B14F-4D97-AF65-F5344CB8AC3E}">
        <p14:creationId xmlns:p14="http://schemas.microsoft.com/office/powerpoint/2010/main" val="211538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E01106-F95D-4DBC-A6B4-7C66D55FDA27}"/>
              </a:ext>
            </a:extLst>
          </p:cNvPr>
          <p:cNvSpPr txBox="1"/>
          <p:nvPr/>
        </p:nvSpPr>
        <p:spPr>
          <a:xfrm>
            <a:off x="2854778" y="2302986"/>
            <a:ext cx="6482443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删元素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改切换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删动画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（设置放映模式）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355294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E01106-F95D-4DBC-A6B4-7C66D55FDA27}"/>
              </a:ext>
            </a:extLst>
          </p:cNvPr>
          <p:cNvSpPr txBox="1"/>
          <p:nvPr/>
        </p:nvSpPr>
        <p:spPr>
          <a:xfrm>
            <a:off x="2854778" y="3136612"/>
            <a:ext cx="648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合理使用</a:t>
            </a:r>
          </a:p>
        </p:txBody>
      </p:sp>
    </p:spTree>
    <p:extLst>
      <p:ext uri="{BB962C8B-B14F-4D97-AF65-F5344CB8AC3E}">
        <p14:creationId xmlns:p14="http://schemas.microsoft.com/office/powerpoint/2010/main" val="4103376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E01106-F95D-4DBC-A6B4-7C66D55FDA27}"/>
              </a:ext>
            </a:extLst>
          </p:cNvPr>
          <p:cNvSpPr txBox="1"/>
          <p:nvPr/>
        </p:nvSpPr>
        <p:spPr>
          <a:xfrm>
            <a:off x="2854778" y="3136612"/>
            <a:ext cx="648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利用资源</a:t>
            </a:r>
          </a:p>
        </p:txBody>
      </p:sp>
    </p:spTree>
    <p:extLst>
      <p:ext uri="{BB962C8B-B14F-4D97-AF65-F5344CB8AC3E}">
        <p14:creationId xmlns:p14="http://schemas.microsoft.com/office/powerpoint/2010/main" val="22916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E01106-F95D-4DBC-A6B4-7C66D55FDA27}"/>
              </a:ext>
            </a:extLst>
          </p:cNvPr>
          <p:cNvSpPr txBox="1"/>
          <p:nvPr/>
        </p:nvSpPr>
        <p:spPr>
          <a:xfrm>
            <a:off x="2854778" y="3136612"/>
            <a:ext cx="648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不用</a:t>
            </a:r>
            <a:r>
              <a:rPr lang="en-US" altLang="zh-CN" sz="3200" dirty="0"/>
              <a:t>PPT</a:t>
            </a:r>
            <a:r>
              <a:rPr lang="zh-CN" altLang="en-US" sz="3200" dirty="0"/>
              <a:t>做</a:t>
            </a:r>
            <a:r>
              <a:rPr lang="en-US" altLang="zh-CN" sz="3200" dirty="0"/>
              <a:t>PPT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180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986736-91AF-4605-A25C-C08324C71814}"/>
              </a:ext>
            </a:extLst>
          </p:cNvPr>
          <p:cNvSpPr txBox="1"/>
          <p:nvPr/>
        </p:nvSpPr>
        <p:spPr>
          <a:xfrm>
            <a:off x="2854778" y="1859339"/>
            <a:ext cx="64824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/>
              <a:t>需求：</a:t>
            </a:r>
            <a:endParaRPr lang="en-US" altLang="zh-CN" sz="2800" dirty="0"/>
          </a:p>
          <a:p>
            <a:pPr algn="ctr">
              <a:lnSpc>
                <a:spcPct val="150000"/>
              </a:lnSpc>
            </a:pPr>
            <a:endParaRPr lang="en-US" altLang="zh-CN" sz="2800" dirty="0"/>
          </a:p>
          <a:p>
            <a:pPr algn="ctr">
              <a:lnSpc>
                <a:spcPct val="150000"/>
              </a:lnSpc>
            </a:pPr>
            <a:r>
              <a:rPr lang="zh-CN" altLang="en-US" sz="2800" dirty="0"/>
              <a:t>上课用</a:t>
            </a:r>
            <a:endParaRPr lang="en-US" altLang="zh-CN" sz="2800" dirty="0"/>
          </a:p>
          <a:p>
            <a:pPr algn="ctr">
              <a:lnSpc>
                <a:spcPct val="150000"/>
              </a:lnSpc>
            </a:pPr>
            <a:r>
              <a:rPr lang="zh-CN" altLang="en-US" sz="2800" dirty="0"/>
              <a:t>宣讲用</a:t>
            </a:r>
            <a:endParaRPr lang="en-US" altLang="zh-CN" sz="2800" dirty="0"/>
          </a:p>
          <a:p>
            <a:pPr algn="ctr">
              <a:lnSpc>
                <a:spcPct val="150000"/>
              </a:lnSpc>
            </a:pPr>
            <a:r>
              <a:rPr lang="zh-CN" altLang="en-US" sz="2800" dirty="0"/>
              <a:t>展示用</a:t>
            </a:r>
            <a:endParaRPr lang="en-US" altLang="zh-CN" sz="2800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58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70130211108&amp;di=99e96b5c17fe267ebd836eb716d209bd&amp;imgtype=0&amp;src=http%3A%2F%2Fimg0.pconline.com.cn%2Fpconline%2F1108%2F25%2F2510195_Steve-Jobs-WWDC-2010-keynote-One-more-thing-moment-.jpg">
            <a:extLst>
              <a:ext uri="{FF2B5EF4-FFF2-40B4-BE49-F238E27FC236}">
                <a16:creationId xmlns:a16="http://schemas.microsoft.com/office/drawing/2014/main" id="{DB21AFC4-4ECF-4CCA-BA4F-0BEFBA94C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56" y="910378"/>
            <a:ext cx="7080687" cy="531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52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986736-91AF-4605-A25C-C08324C71814}"/>
              </a:ext>
            </a:extLst>
          </p:cNvPr>
          <p:cNvSpPr txBox="1"/>
          <p:nvPr/>
        </p:nvSpPr>
        <p:spPr>
          <a:xfrm>
            <a:off x="4936369" y="1090216"/>
            <a:ext cx="64824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+mn-ea"/>
              </a:rPr>
              <a:t>基本常识</a:t>
            </a:r>
            <a:endParaRPr lang="en-US" altLang="zh-CN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屏幕比例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4:3</a:t>
            </a:r>
            <a:r>
              <a:rPr lang="zh-CN" altLang="en-US" sz="2400" dirty="0">
                <a:latin typeface="+mn-ea"/>
              </a:rPr>
              <a:t>  </a:t>
            </a:r>
            <a:r>
              <a:rPr lang="en-US" altLang="zh-CN" sz="2400" dirty="0">
                <a:latin typeface="+mn-ea"/>
              </a:rPr>
              <a:t>or</a:t>
            </a:r>
            <a:r>
              <a:rPr lang="zh-CN" altLang="en-US" sz="2400" dirty="0">
                <a:latin typeface="+mn-ea"/>
              </a:rPr>
              <a:t>  </a:t>
            </a:r>
            <a:r>
              <a:rPr lang="en-US" altLang="zh-CN" sz="2400" dirty="0">
                <a:latin typeface="+mn-ea"/>
              </a:rPr>
              <a:t>16:9</a:t>
            </a:r>
            <a:r>
              <a:rPr lang="zh-CN" altLang="en-US" sz="2400" dirty="0">
                <a:latin typeface="+mn-ea"/>
              </a:rPr>
              <a:t>√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投屏方式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扩展屏</a:t>
            </a:r>
            <a:endParaRPr lang="en-US" altLang="zh-CN" sz="2400" dirty="0">
              <a:latin typeface="+mn-ea"/>
            </a:endParaRPr>
          </a:p>
          <a:p>
            <a:pPr algn="ctr"/>
            <a:endParaRPr lang="en-US" altLang="zh-CN" sz="24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94386F-8066-4C3A-B8EF-7D8EC772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88" y="609597"/>
            <a:ext cx="3165819" cy="59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2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986736-91AF-4605-A25C-C08324C71814}"/>
              </a:ext>
            </a:extLst>
          </p:cNvPr>
          <p:cNvSpPr txBox="1"/>
          <p:nvPr/>
        </p:nvSpPr>
        <p:spPr>
          <a:xfrm>
            <a:off x="2854778" y="1129247"/>
            <a:ext cx="64824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+mn-ea"/>
              </a:rPr>
              <a:t>基本常识</a:t>
            </a:r>
            <a:endParaRPr lang="en-US" altLang="zh-CN" sz="3200" b="1" dirty="0">
              <a:latin typeface="+mn-ea"/>
            </a:endParaRPr>
          </a:p>
          <a:p>
            <a:pPr algn="ctr"/>
            <a:endParaRPr lang="en-US" altLang="zh-CN" sz="2400" dirty="0">
              <a:latin typeface="+mn-ea"/>
            </a:endParaRPr>
          </a:p>
          <a:p>
            <a:pPr algn="ctr"/>
            <a:r>
              <a:rPr lang="zh-CN" altLang="en-US" sz="2400" dirty="0">
                <a:latin typeface="+mn-ea"/>
              </a:rPr>
              <a:t>切换与动画</a:t>
            </a:r>
            <a:endParaRPr lang="en-US" altLang="zh-CN" sz="2400" dirty="0">
              <a:latin typeface="+mn-ea"/>
            </a:endParaRPr>
          </a:p>
          <a:p>
            <a:pPr algn="ctr"/>
            <a:r>
              <a:rPr lang="zh-CN" altLang="en-US" sz="2400" dirty="0">
                <a:latin typeface="+mn-ea"/>
              </a:rPr>
              <a:t>平滑</a:t>
            </a:r>
            <a:endParaRPr lang="en-US" altLang="zh-CN" sz="2400" dirty="0">
              <a:latin typeface="+mn-ea"/>
            </a:endParaRPr>
          </a:p>
          <a:p>
            <a:pPr algn="ctr"/>
            <a:endParaRPr lang="en-US" altLang="zh-CN" sz="2400" dirty="0">
              <a:latin typeface="+mn-ea"/>
            </a:endParaRPr>
          </a:p>
          <a:p>
            <a:pPr algn="ctr"/>
            <a:r>
              <a:rPr lang="zh-CN" altLang="en-US" sz="2400" dirty="0">
                <a:latin typeface="+mn-ea"/>
              </a:rPr>
              <a:t>强调方式</a:t>
            </a:r>
            <a:endParaRPr lang="en-US" altLang="zh-CN" sz="2400" dirty="0">
              <a:latin typeface="+mn-ea"/>
            </a:endParaRPr>
          </a:p>
          <a:p>
            <a:pPr algn="ctr"/>
            <a:endParaRPr lang="en-US" altLang="zh-CN" sz="2400" dirty="0">
              <a:latin typeface="+mn-ea"/>
            </a:endParaRPr>
          </a:p>
          <a:p>
            <a:pPr algn="ctr"/>
            <a:r>
              <a:rPr lang="zh-CN" altLang="en-US" sz="2400" dirty="0">
                <a:latin typeface="+mn-ea"/>
              </a:rPr>
              <a:t>快捷操作</a:t>
            </a:r>
            <a:endParaRPr lang="en-US" altLang="zh-CN" sz="2400" dirty="0">
              <a:latin typeface="+mn-ea"/>
            </a:endParaRPr>
          </a:p>
          <a:p>
            <a:pPr algn="ctr"/>
            <a:r>
              <a:rPr lang="en-US" altLang="zh-CN" sz="2400" dirty="0">
                <a:latin typeface="+mn-ea"/>
              </a:rPr>
              <a:t>Tab</a:t>
            </a:r>
            <a:r>
              <a:rPr lang="zh-CN" altLang="en-US" sz="2400" dirty="0">
                <a:latin typeface="+mn-ea"/>
              </a:rPr>
              <a:t>，按住</a:t>
            </a:r>
            <a:r>
              <a:rPr lang="en-US" altLang="zh-CN" sz="2400" dirty="0">
                <a:latin typeface="+mn-ea"/>
              </a:rPr>
              <a:t>Ctrl</a:t>
            </a:r>
            <a:r>
              <a:rPr lang="zh-CN" altLang="en-US" sz="2400" dirty="0">
                <a:latin typeface="+mn-ea"/>
              </a:rPr>
              <a:t>复制</a:t>
            </a:r>
            <a:endParaRPr lang="en-US" altLang="zh-CN" sz="2400" dirty="0">
              <a:latin typeface="+mn-ea"/>
            </a:endParaRPr>
          </a:p>
          <a:p>
            <a:pPr algn="ctr"/>
            <a:endParaRPr lang="en-US" altLang="zh-CN" sz="2400" dirty="0">
              <a:latin typeface="+mn-ea"/>
            </a:endParaRPr>
          </a:p>
          <a:p>
            <a:pPr algn="ctr"/>
            <a:r>
              <a:rPr lang="zh-CN" altLang="en-US" sz="2400" dirty="0">
                <a:latin typeface="+mn-ea"/>
              </a:rPr>
              <a:t>自动保存</a:t>
            </a:r>
            <a:endParaRPr lang="en-US" altLang="zh-CN" sz="2400" dirty="0">
              <a:latin typeface="+mn-ea"/>
            </a:endParaRPr>
          </a:p>
          <a:p>
            <a:pPr algn="ctr"/>
            <a:endParaRPr lang="en-US" altLang="zh-CN" sz="2400" dirty="0">
              <a:latin typeface="+mn-ea"/>
            </a:endParaRPr>
          </a:p>
          <a:p>
            <a:pPr algn="ctr"/>
            <a:r>
              <a:rPr lang="zh-CN" altLang="en-US" sz="2400" dirty="0">
                <a:latin typeface="+mn-ea"/>
              </a:rPr>
              <a:t>嵌入字体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导出图片</a:t>
            </a:r>
          </a:p>
        </p:txBody>
      </p:sp>
    </p:spTree>
    <p:extLst>
      <p:ext uri="{BB962C8B-B14F-4D97-AF65-F5344CB8AC3E}">
        <p14:creationId xmlns:p14="http://schemas.microsoft.com/office/powerpoint/2010/main" val="2397709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A4B9DE-BFC5-42A6-80F7-84DCD2CC77D2}"/>
              </a:ext>
            </a:extLst>
          </p:cNvPr>
          <p:cNvSpPr/>
          <p:nvPr/>
        </p:nvSpPr>
        <p:spPr>
          <a:xfrm>
            <a:off x="5780690" y="5150069"/>
            <a:ext cx="567558" cy="1156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3A5F68-8782-4392-9594-65C849692944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图片格式：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9E3EE-5D82-44F7-8913-AB3C0966F738}"/>
              </a:ext>
            </a:extLst>
          </p:cNvPr>
          <p:cNvSpPr txBox="1"/>
          <p:nvPr/>
        </p:nvSpPr>
        <p:spPr>
          <a:xfrm>
            <a:off x="2854778" y="2579985"/>
            <a:ext cx="6482443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/>
              <a:t>JPG/JPEG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/>
              <a:t>BMP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/>
              <a:t>GIF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/>
              <a:t>PNG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200294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10E86-3E1A-4DDB-AB3C-EE6C1D08DAF9}"/>
              </a:ext>
            </a:extLst>
          </p:cNvPr>
          <p:cNvSpPr txBox="1"/>
          <p:nvPr/>
        </p:nvSpPr>
        <p:spPr>
          <a:xfrm>
            <a:off x="2854778" y="2505670"/>
            <a:ext cx="6482443" cy="218521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R</a:t>
            </a:r>
            <a:r>
              <a:rPr lang="en-US" altLang="zh-CN" sz="4000" b="1" dirty="0">
                <a:solidFill>
                  <a:srgbClr val="00B050"/>
                </a:solidFill>
              </a:rPr>
              <a:t>G</a:t>
            </a:r>
            <a:r>
              <a:rPr lang="en-US" altLang="zh-CN" sz="4000" b="1" dirty="0">
                <a:solidFill>
                  <a:srgbClr val="00B0F0"/>
                </a:solidFill>
              </a:rPr>
              <a:t>B</a:t>
            </a:r>
          </a:p>
          <a:p>
            <a:pPr algn="ctr"/>
            <a:endParaRPr lang="en-US" altLang="zh-CN" sz="3200" b="1" dirty="0">
              <a:solidFill>
                <a:srgbClr val="00B0F0"/>
              </a:solidFill>
            </a:endParaRPr>
          </a:p>
          <a:p>
            <a:pPr algn="ctr"/>
            <a:r>
              <a:rPr lang="zh-CN" altLang="en-US" sz="2400" dirty="0"/>
              <a:t>取色器（吸管</a:t>
            </a:r>
            <a:endParaRPr lang="en-US" altLang="zh-CN" sz="2400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C5FE19-B8FE-48DF-9876-79FF5C365903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配色：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7104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10E86-3E1A-4DDB-AB3C-EE6C1D08DAF9}"/>
              </a:ext>
            </a:extLst>
          </p:cNvPr>
          <p:cNvSpPr txBox="1"/>
          <p:nvPr/>
        </p:nvSpPr>
        <p:spPr>
          <a:xfrm>
            <a:off x="2854778" y="760833"/>
            <a:ext cx="6482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linkClick r:id="rId2"/>
              </a:rPr>
              <a:t>www.colorhunt.co</a:t>
            </a:r>
            <a:endParaRPr lang="en-US" altLang="zh-CN" sz="2400" dirty="0"/>
          </a:p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5FE58F-B4D7-46ED-A651-61F4C4E6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57" y="1290602"/>
            <a:ext cx="7829952" cy="52453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20D929-56D2-40B4-822E-437C26F4CF0F}"/>
              </a:ext>
            </a:extLst>
          </p:cNvPr>
          <p:cNvSpPr txBox="1"/>
          <p:nvPr/>
        </p:nvSpPr>
        <p:spPr>
          <a:xfrm>
            <a:off x="-1272033" y="323397"/>
            <a:ext cx="648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配色：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4047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222</Words>
  <Application>Microsoft Office PowerPoint</Application>
  <PresentationFormat>宽屏</PresentationFormat>
  <Paragraphs>89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Noto Sans CJK SC Regular</vt:lpstr>
      <vt:lpstr>华文彩云</vt:lpstr>
      <vt:lpstr>默陌山魂手迹</vt:lpstr>
      <vt:lpstr>宋体</vt:lpstr>
      <vt:lpstr>微软雅黑</vt:lpstr>
      <vt:lpstr>Arial</vt:lpstr>
      <vt:lpstr>等线</vt:lpstr>
      <vt:lpstr>等线 Light</vt:lpstr>
      <vt:lpstr>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奕晨</dc:creator>
  <cp:lastModifiedBy>汪 奕晨</cp:lastModifiedBy>
  <cp:revision>22</cp:revision>
  <dcterms:created xsi:type="dcterms:W3CDTF">2019-08-17T08:52:23Z</dcterms:created>
  <dcterms:modified xsi:type="dcterms:W3CDTF">2019-10-09T13:56:07Z</dcterms:modified>
</cp:coreProperties>
</file>