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E256B-6DCE-4762-9F38-32983C6CE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64A180-A243-4874-801E-34FC92DA3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C31C5-926F-404F-B899-D99779DD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6F61-0108-45F1-BAE5-3581AD0F48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BE358-AAD7-4C8C-9744-7D5736C9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30EE6-AD78-409F-A357-AB892E10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27D-06E7-4AFA-BA53-54ADC35BD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8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2159B-CFC1-400C-8693-69C8A4ED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F17AB3-89CA-427D-A480-17A1F9BA0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65B58-4533-4C66-B968-5C85B012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6F61-0108-45F1-BAE5-3581AD0F48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43FFC-5915-4F7E-AF91-EBEA1BF4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C9604-3052-445B-BA82-DC3E7FB5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27D-06E7-4AFA-BA53-54ADC35BD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2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0246DE-6D6F-45A0-90E1-C8CB026FC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70D3F-E9AB-417C-8651-A1128BF45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B3D79-D82B-4BA5-8005-0AFD7C16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6F61-0108-45F1-BAE5-3581AD0F48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96F21-04DF-4D9E-A296-E5546904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41B8E-97BF-466C-A072-D91DCD96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27D-06E7-4AFA-BA53-54ADC35BD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30D44-622C-4586-910D-609B8E84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C547A-EF5A-466C-8138-6CB8B935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9B1BD-D6EB-4E94-9F0E-E986CAF2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6F61-0108-45F1-BAE5-3581AD0F48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ED873-F463-43DA-8A48-A9EEA2CB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C2761-9C46-4D87-AE7E-CFFA3C2B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27D-06E7-4AFA-BA53-54ADC35BD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9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15A5C-F13C-4B33-A475-DB9E9BE3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C8915-F4B8-4E0F-AF27-5CECFEA2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390E3-E4F1-41E1-8E9B-DE310ACF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6F61-0108-45F1-BAE5-3581AD0F48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B28E9-E303-40B9-81AF-CBE8051A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8A480-D75C-4DC9-AF6D-D54AAA8F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27D-06E7-4AFA-BA53-54ADC35BD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4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73781-B1FC-4762-9E58-EB575314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EBE22-AD94-4C2D-A92E-6CF368D1F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F8567C-80F3-4551-BC9A-CE21BF2C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48AEF-C7F4-4A66-A2AC-41D93256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6F61-0108-45F1-BAE5-3581AD0F48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4C1A5E-ABF5-494B-AC0B-1E78F9FA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B625C-26D8-4E0E-A3AF-DC3F635C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27D-06E7-4AFA-BA53-54ADC35BD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3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E5341-3C99-4F6F-BC8F-5AF1F28C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A91B5-7DAE-40B0-B084-DD464384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E41F1-308C-4272-8330-CA93D33A4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006888-11EC-40BD-95BA-33FFDE1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F0E26A-7074-4295-BA35-75004155F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550304-A3C3-4272-B7F2-9F6B8D80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6F61-0108-45F1-BAE5-3581AD0F48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67363F-2FEC-4F75-8834-5C40E6E7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ABE5AE-BA48-46D4-806B-C46929BB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27D-06E7-4AFA-BA53-54ADC35BD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9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C8990-C095-4B6B-B7D3-C96CC51C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40701D-3C06-4AC7-92C1-2F5C6FC2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6F61-0108-45F1-BAE5-3581AD0F48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7F9963-56AC-4F87-A673-86C46911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C2101C-D968-4200-B7C0-E9402984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27D-06E7-4AFA-BA53-54ADC35BD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41E5A4-B87A-4DF6-A2CE-49B4C048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6F61-0108-45F1-BAE5-3581AD0F48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294D73-E63F-4F5C-BAB1-59C9A5AC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5D9894-BA7B-430F-BD49-D0B98B0D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27D-06E7-4AFA-BA53-54ADC35BD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1A9D4-06B0-4733-B7B7-FACA7239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0B783-68DA-4FCB-9CCC-64641CED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7F774-4790-4875-BA2B-64A979C93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5E873-8D5B-4FCD-83B1-BC303423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6F61-0108-45F1-BAE5-3581AD0F48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BFC5E-0201-447E-A0EB-B9354314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C224EA-6D91-4B0B-A1ED-E4497B9C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27D-06E7-4AFA-BA53-54ADC35BD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9FCAE-922C-477D-AFD6-1CFC0B48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9B8D68-F7A6-4B19-8180-8AA64F84D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DE5D79-8AD4-4273-BD93-2BB3132F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ADE07-5E1C-4986-B373-6F87BEE6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6F61-0108-45F1-BAE5-3581AD0F48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89897-0AEB-44F3-9943-BCB7ECC1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0FA14-FE52-4418-92B3-8A5A6939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27D-06E7-4AFA-BA53-54ADC35BD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EF867-4A5F-4B7C-BF28-73028A7A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7D17F-2BAA-441B-90CD-5DD1EA17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27E18-F79B-45FF-B01D-3FB32D145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6F61-0108-45F1-BAE5-3581AD0F48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058C4-7FFC-41AF-876F-0F5A72039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D0F46-5C77-4147-A490-5DF7EC104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327D-06E7-4AFA-BA53-54ADC35BD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0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6341E5D-AD63-4B17-9284-FDC5751D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06" y="2824772"/>
            <a:ext cx="8182187" cy="23870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63CB59-0F30-4FD0-9456-B7F003349945}"/>
              </a:ext>
            </a:extLst>
          </p:cNvPr>
          <p:cNvSpPr txBox="1"/>
          <p:nvPr/>
        </p:nvSpPr>
        <p:spPr>
          <a:xfrm>
            <a:off x="4638899" y="1083993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Comparison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627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5542002" y="3105834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/>
              <a:t>蓝湖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45476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4912023" y="3105834"/>
            <a:ext cx="2367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145390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5427390" y="3105834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359902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5049081" y="3105834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80091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5378496" y="3105834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Install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2885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5457044" y="3105834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Draw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0090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4500050" y="2828835"/>
            <a:ext cx="3191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Repeated Grid</a:t>
            </a:r>
          </a:p>
          <a:p>
            <a:pPr algn="ctr"/>
            <a:r>
              <a:rPr lang="zh-CN" altLang="en-US" sz="3600" b="1" dirty="0"/>
              <a:t>重复网格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546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3525424" y="2828835"/>
            <a:ext cx="5141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Responsive Component</a:t>
            </a:r>
          </a:p>
          <a:p>
            <a:pPr algn="ctr"/>
            <a:r>
              <a:rPr lang="zh-CN" altLang="en-US" sz="3600" b="1" dirty="0"/>
              <a:t>响应式组件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58382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4865539" y="3105834"/>
            <a:ext cx="246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Interaction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5215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4665961" y="2828835"/>
            <a:ext cx="2860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Shortcut Key</a:t>
            </a:r>
          </a:p>
          <a:p>
            <a:pPr algn="ctr"/>
            <a:r>
              <a:rPr lang="zh-CN" altLang="en-US" sz="3600" b="1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168150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5340024" y="2828835"/>
            <a:ext cx="1511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Plugin</a:t>
            </a:r>
          </a:p>
          <a:p>
            <a:pPr algn="ctr"/>
            <a:r>
              <a:rPr lang="zh-CN" altLang="en-US" sz="3600" b="1" dirty="0"/>
              <a:t>插件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99634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5414563" y="3105834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117564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宽屏</PresentationFormat>
  <Paragraphs>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奕晨</dc:creator>
  <cp:lastModifiedBy>汪 奕晨</cp:lastModifiedBy>
  <cp:revision>3</cp:revision>
  <dcterms:created xsi:type="dcterms:W3CDTF">2019-10-23T06:02:12Z</dcterms:created>
  <dcterms:modified xsi:type="dcterms:W3CDTF">2019-10-23T06:15:58Z</dcterms:modified>
</cp:coreProperties>
</file>