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EE464-5E64-4F3E-BAFA-C408D191F5E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D3D0-ABF3-4E1B-AE65-1DEBEC6FA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8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0D3D0-ABF3-4E1B-AE65-1DEBEC6FAD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A014-D973-4F19-B0C6-2B99FEDEB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4C8C6-31B3-4022-A677-E3A5214A0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9F9D2-6470-48D6-ABF2-9C5EA9D5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FDC57-826E-43FC-ACD2-8DD8F5CB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970DB-B8DD-4B15-9A87-7DF82018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F9727-338C-403F-97AC-92B8393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8DCDD-86D1-41BE-A917-A1DAA880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A6C41-F421-46D8-8110-C8500095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30893-A0CD-40EA-8961-4D183899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53208-30C0-4836-B80D-DFF1B87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9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6AFB73-7638-4260-B3A1-275A0E6DB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57135-C326-4CCE-8416-89C04E696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A619B-6B41-438F-BECA-01ABD80C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52ED1-66D9-4DD3-A044-08756ED0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72E6-F9BD-4B33-9790-2D560901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7588-C5BF-41D3-972B-6C7AA952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D4349-C9E6-40AD-8716-2156BB5C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ABCE8-6847-4A9F-8EF3-FEBF09F6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74258-5607-406B-8B22-65C2F6C4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8B830-9782-4CF5-9CD9-1D680C14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6872F-AC77-401F-BB74-D2976C9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9CEE5-2D15-47E2-8D86-05F3A175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A463-8151-4F6B-B7F6-B4149B7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4F084-7E35-4624-ADD5-1ADD4EE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76F9-F2C7-430C-9481-40E29FDC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7A3A-FEF4-4FD1-9DD0-77D63F3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85DD6-A66D-437A-95B1-6B286DF8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4D0D5-B6B9-4756-94EB-5A1EABB8D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D10F-66DD-4924-B2A1-579AD8EA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E9855-9CBD-41D2-973A-6FAFA417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165D1-428F-4151-86DF-97D91261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791EC-0719-4B83-8180-EB39EC81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BAA75-F7ED-4C6E-97CE-444CB116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9994-0DE1-4B95-A181-5340A27C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C5BD30-F364-4F06-8D71-D7C4C8A5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68074F-5BA9-427D-8050-2F2A8037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D941F-4E4A-42DC-A4C1-2C5D5759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C843BF-88F0-45F6-AF54-03A121FE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03FDD-94D6-4A89-B4B7-F29EA591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5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AAAB5-4F37-421F-85C6-1C9E2F33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DF54FD-24F0-4329-85C3-E96E26F2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E0965-ED3A-4A10-AB1A-E1F94265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EF7A16-DF24-4CE7-B338-F30997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F21BB-A4E1-4BB0-8C50-C9B0B483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83581-F0B1-4CD9-8CC0-B2ABCCF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C4604-C0A0-456A-8504-731703DA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C6C1-17E6-4BE5-862C-CE3866C7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B6FA-B7A3-4F1A-88FC-854C130F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AD714-E778-41D1-9DAA-22575D5A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AFE1A-FAF6-4A7E-8F0C-CE37530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F4560-B6A7-4BA9-A99B-F92F37F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A08A9-071D-41D6-B2A9-F2969A61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2E16-DC89-4151-9EC5-C2E0BD1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A8EFE-05DB-4E3C-9DFE-AC8585B8B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4E18D-0C74-442B-B570-A3C5AE8DB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D32CE-B396-4C80-B16B-29F12B8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FF62A-7C95-4BA4-BD12-E2F8983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1B7DF-56F1-4383-9364-1674CE1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4B9E99-76B4-4B51-B337-2B87BF7F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45A90-DBBC-485F-A6D6-436AB991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45F5A-E413-4F17-996D-D6188CBD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D66E-E838-4CA7-80D5-55DE1B858D9B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64315-3D6C-4176-88F3-1F1F1A96B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DA75B-D663-4A4C-8BD6-65C146F5C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220D-47EF-4150-B4C4-8F9EF8AB0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rotopie.io/learn/docs/interactions/trigg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3506755" y="2938259"/>
            <a:ext cx="517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剩女的一揽子内训计划</a:t>
            </a:r>
          </a:p>
        </p:txBody>
      </p:sp>
    </p:spTree>
    <p:extLst>
      <p:ext uri="{BB962C8B-B14F-4D97-AF65-F5344CB8AC3E}">
        <p14:creationId xmlns:p14="http://schemas.microsoft.com/office/powerpoint/2010/main" val="389108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738674" y="575779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硬件基础：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21CE2-2549-44B4-8B14-679BA70CEDF6}"/>
              </a:ext>
            </a:extLst>
          </p:cNvPr>
          <p:cNvSpPr txBox="1"/>
          <p:nvPr/>
        </p:nvSpPr>
        <p:spPr>
          <a:xfrm>
            <a:off x="3506754" y="5235605"/>
            <a:ext cx="517849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VGA HDMI 3.5mm</a:t>
            </a:r>
            <a:endParaRPr lang="zh-CN" altLang="en-US" dirty="0"/>
          </a:p>
        </p:txBody>
      </p:sp>
      <p:pic>
        <p:nvPicPr>
          <p:cNvPr id="1026" name="Picture 2" descr="https://bkimg.cdn.bcebos.com/pic/cefc1e178a82b90185bcc4bf718da9773912ef2d?x-bce-process=image/resize,m_lfit,w_268,limit_1/format,f_jpg">
            <a:extLst>
              <a:ext uri="{FF2B5EF4-FFF2-40B4-BE49-F238E27FC236}">
                <a16:creationId xmlns:a16="http://schemas.microsoft.com/office/drawing/2014/main" id="{A0C4062C-9952-4E28-B67E-B9B76839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7" y="1503437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E1324AA-1D1A-4996-8BBB-8B7583AAB5AD}"/>
              </a:ext>
            </a:extLst>
          </p:cNvPr>
          <p:cNvSpPr/>
          <p:nvPr/>
        </p:nvSpPr>
        <p:spPr>
          <a:xfrm>
            <a:off x="5657418" y="712291"/>
            <a:ext cx="877163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转接头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033F67-0C84-44AB-BEB2-F1CCD2435338}"/>
              </a:ext>
            </a:extLst>
          </p:cNvPr>
          <p:cNvSpPr/>
          <p:nvPr/>
        </p:nvSpPr>
        <p:spPr>
          <a:xfrm>
            <a:off x="5542001" y="1389575"/>
            <a:ext cx="1107996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公口母口</a:t>
            </a:r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EC2CAA-9E8D-4B5D-964F-4C81E0B4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481" y="556212"/>
            <a:ext cx="2062334" cy="20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3ECD25-94B8-4B78-99CE-831AD901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57" y="3708358"/>
            <a:ext cx="3096597" cy="20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593AEF-FFE9-4FD8-AEA0-27EFFA71D364}"/>
              </a:ext>
            </a:extLst>
          </p:cNvPr>
          <p:cNvSpPr txBox="1"/>
          <p:nvPr/>
        </p:nvSpPr>
        <p:spPr>
          <a:xfrm>
            <a:off x="3827518" y="2341776"/>
            <a:ext cx="279372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接口规格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USB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Lighting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Type C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13D88C-A214-49B3-87B2-B99C4773825F}"/>
              </a:ext>
            </a:extLst>
          </p:cNvPr>
          <p:cNvSpPr txBox="1"/>
          <p:nvPr/>
        </p:nvSpPr>
        <p:spPr>
          <a:xfrm>
            <a:off x="5019480" y="2339219"/>
            <a:ext cx="419100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接口协议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雷电</a:t>
            </a:r>
            <a:r>
              <a:rPr lang="en-US" altLang="zh-CN" dirty="0"/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USB 3.1</a:t>
            </a:r>
            <a:endParaRPr lang="zh-CN" altLang="en-US" dirty="0"/>
          </a:p>
        </p:txBody>
      </p:sp>
      <p:pic>
        <p:nvPicPr>
          <p:cNvPr id="1032" name="Picture 8" descr="https://ss1.baidu.com/6ONXsjip0QIZ8tyhnq/it/u=3201307108,491695929&amp;fm=173&amp;app=25&amp;f=JPEG?w=640&amp;h=278&amp;s=4802861A15645D01006D02C2030070B2">
            <a:extLst>
              <a:ext uri="{FF2B5EF4-FFF2-40B4-BE49-F238E27FC236}">
                <a16:creationId xmlns:a16="http://schemas.microsoft.com/office/drawing/2014/main" id="{110A5ADA-0E65-433B-B3FF-74AB0BB9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0" y="4532009"/>
            <a:ext cx="3787298" cy="16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253482" y="1116955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使用技巧：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21CE2-2549-44B4-8B14-679BA70CEDF6}"/>
              </a:ext>
            </a:extLst>
          </p:cNvPr>
          <p:cNvSpPr txBox="1"/>
          <p:nvPr/>
        </p:nvSpPr>
        <p:spPr>
          <a:xfrm>
            <a:off x="390330" y="3484547"/>
            <a:ext cx="517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扩展屏</a:t>
            </a:r>
          </a:p>
        </p:txBody>
      </p:sp>
      <p:pic>
        <p:nvPicPr>
          <p:cNvPr id="1026" name="Picture 2" descr="https://ss0.bdstatic.com/70cFvHSh_Q1YnxGkpoWK1HF6hhy/it/u=1055003064,2485699614&amp;fm=26&amp;gp=0.jpg">
            <a:extLst>
              <a:ext uri="{FF2B5EF4-FFF2-40B4-BE49-F238E27FC236}">
                <a16:creationId xmlns:a16="http://schemas.microsoft.com/office/drawing/2014/main" id="{129E8ACC-A899-40CE-A6E5-D21EB81D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51" y="1301621"/>
            <a:ext cx="6313580" cy="47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253482" y="1116955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使用技巧：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21CE2-2549-44B4-8B14-679BA70CEDF6}"/>
              </a:ext>
            </a:extLst>
          </p:cNvPr>
          <p:cNvSpPr txBox="1"/>
          <p:nvPr/>
        </p:nvSpPr>
        <p:spPr>
          <a:xfrm>
            <a:off x="3506755" y="1578188"/>
            <a:ext cx="51784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快捷键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600" dirty="0"/>
              <a:t>学习成本与用户门槛的博弈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630BC-2CA9-46F1-A5B5-0EC0785894F8}"/>
              </a:ext>
            </a:extLst>
          </p:cNvPr>
          <p:cNvSpPr txBox="1"/>
          <p:nvPr/>
        </p:nvSpPr>
        <p:spPr>
          <a:xfrm>
            <a:off x="558281" y="4151461"/>
            <a:ext cx="517849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触控板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Win + g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Win + e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Win + 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E0B834-0D76-4DD6-A945-04BE9FE743DA}"/>
              </a:ext>
            </a:extLst>
          </p:cNvPr>
          <p:cNvSpPr txBox="1"/>
          <p:nvPr/>
        </p:nvSpPr>
        <p:spPr>
          <a:xfrm>
            <a:off x="3506755" y="4151461"/>
            <a:ext cx="517849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选中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加粗 斜体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快速复制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减小字号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F2BC1-D0D0-441C-8602-FB91601B14A7}"/>
              </a:ext>
            </a:extLst>
          </p:cNvPr>
          <p:cNvSpPr txBox="1"/>
          <p:nvPr/>
        </p:nvSpPr>
        <p:spPr>
          <a:xfrm>
            <a:off x="558281" y="3079590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OS</a:t>
            </a:r>
            <a:r>
              <a:rPr lang="zh-CN" altLang="en-US" dirty="0"/>
              <a:t>快捷键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938C5-D990-4030-8CE8-D0FDADF94792}"/>
              </a:ext>
            </a:extLst>
          </p:cNvPr>
          <p:cNvSpPr txBox="1"/>
          <p:nvPr/>
        </p:nvSpPr>
        <p:spPr>
          <a:xfrm>
            <a:off x="3506755" y="3059668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软件快捷键 </a:t>
            </a:r>
            <a:r>
              <a:rPr lang="en-US" altLang="zh-CN" dirty="0"/>
              <a:t>- PPT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519542-8878-49DC-AFC5-334CACF99DE2}"/>
              </a:ext>
            </a:extLst>
          </p:cNvPr>
          <p:cNvSpPr txBox="1"/>
          <p:nvPr/>
        </p:nvSpPr>
        <p:spPr>
          <a:xfrm>
            <a:off x="7013510" y="3577148"/>
            <a:ext cx="517849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如何在输入法中通过偏旁输入？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如何快速关闭当前网页？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如何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29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253482" y="1116955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思维模式：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838BC-814D-46C1-AE29-9500E0F14802}"/>
              </a:ext>
            </a:extLst>
          </p:cNvPr>
          <p:cNvSpPr txBox="1"/>
          <p:nvPr/>
        </p:nvSpPr>
        <p:spPr>
          <a:xfrm>
            <a:off x="3506755" y="2674224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转换角色与角度去思考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F1E213-2ADD-41B0-9D8B-9969FCDB7F85}"/>
              </a:ext>
            </a:extLst>
          </p:cNvPr>
          <p:cNvSpPr/>
          <p:nvPr/>
        </p:nvSpPr>
        <p:spPr>
          <a:xfrm>
            <a:off x="1889715" y="26742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需求分析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486B17-C7D3-4E1E-987C-41CDE68E0132}"/>
              </a:ext>
            </a:extLst>
          </p:cNvPr>
          <p:cNvSpPr/>
          <p:nvPr/>
        </p:nvSpPr>
        <p:spPr>
          <a:xfrm>
            <a:off x="8852885" y="2674224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Break Information Bubble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5B981A-4C23-491C-89E0-4CD409398A5B}"/>
              </a:ext>
            </a:extLst>
          </p:cNvPr>
          <p:cNvSpPr/>
          <p:nvPr/>
        </p:nvSpPr>
        <p:spPr>
          <a:xfrm>
            <a:off x="1412700" y="3680927"/>
            <a:ext cx="2031325" cy="129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伪需求</a:t>
            </a:r>
            <a:endParaRPr lang="en-US" altLang="zh-CN" b="1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需求分级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告别双十一剁手党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FEAD8E-E61F-4CD8-9D88-F868335A2C3B}"/>
              </a:ext>
            </a:extLst>
          </p:cNvPr>
          <p:cNvSpPr/>
          <p:nvPr/>
        </p:nvSpPr>
        <p:spPr>
          <a:xfrm>
            <a:off x="9421951" y="3781788"/>
            <a:ext cx="1569660" cy="881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考虑不同群体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广度调研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452348-DDBF-4DD7-AE09-13A27A40B872}"/>
              </a:ext>
            </a:extLst>
          </p:cNvPr>
          <p:cNvSpPr/>
          <p:nvPr/>
        </p:nvSpPr>
        <p:spPr>
          <a:xfrm>
            <a:off x="4618673" y="3680927"/>
            <a:ext cx="2954655" cy="881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摈弃自己的固有知识与立场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换位思考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8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477417" y="706408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Speeching</a:t>
            </a:r>
            <a:r>
              <a:rPr lang="en-US" altLang="zh-CN" dirty="0"/>
              <a:t> Skills</a:t>
            </a:r>
            <a:r>
              <a:rPr lang="zh-CN" altLang="en-US" dirty="0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21CE2-2549-44B4-8B14-679BA70CEDF6}"/>
              </a:ext>
            </a:extLst>
          </p:cNvPr>
          <p:cNvSpPr txBox="1"/>
          <p:nvPr/>
        </p:nvSpPr>
        <p:spPr>
          <a:xfrm>
            <a:off x="6175310" y="2136338"/>
            <a:ext cx="5178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Attracted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Body Language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Change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Do not read PPT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Even some jokes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1798BF-E201-490F-BA1C-0347E8A13D18}"/>
              </a:ext>
            </a:extLst>
          </p:cNvPr>
          <p:cNvSpPr txBox="1"/>
          <p:nvPr/>
        </p:nvSpPr>
        <p:spPr>
          <a:xfrm>
            <a:off x="2114938" y="2264047"/>
            <a:ext cx="51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</a:t>
            </a:r>
            <a:r>
              <a:rPr lang="en-US" altLang="zh-CN" b="1" dirty="0"/>
              <a:t>tre</a:t>
            </a:r>
            <a:r>
              <a:rPr lang="en-US" altLang="zh-CN" b="1" dirty="0">
                <a:solidFill>
                  <a:srgbClr val="FF0000"/>
                </a:solidFill>
              </a:rPr>
              <a:t>ss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Visualize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Clean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Animation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94A3F8-CCC8-418A-B835-09C8A32453B3}"/>
              </a:ext>
            </a:extLst>
          </p:cNvPr>
          <p:cNvSpPr txBox="1"/>
          <p:nvPr/>
        </p:nvSpPr>
        <p:spPr>
          <a:xfrm>
            <a:off x="2405742" y="5576012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Personal Advice: No Speech Draft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968CFD-0153-4350-8101-371F4802C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/>
          <a:stretch/>
        </p:blipFill>
        <p:spPr bwMode="auto">
          <a:xfrm>
            <a:off x="279918" y="2175980"/>
            <a:ext cx="3320144" cy="27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BA60BDB-B5C8-4032-8FFF-130341974910}"/>
              </a:ext>
            </a:extLst>
          </p:cNvPr>
          <p:cNvSpPr/>
          <p:nvPr/>
        </p:nvSpPr>
        <p:spPr>
          <a:xfrm>
            <a:off x="4245428" y="623925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/>
              <a:t>https://www.bilibili.com/video/BV1tA411J7RV?from=search&amp;seid=9302874365467663349</a:t>
            </a:r>
          </a:p>
        </p:txBody>
      </p:sp>
    </p:spTree>
    <p:extLst>
      <p:ext uri="{BB962C8B-B14F-4D97-AF65-F5344CB8AC3E}">
        <p14:creationId xmlns:p14="http://schemas.microsoft.com/office/powerpoint/2010/main" val="294925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477417" y="706408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Animation</a:t>
            </a:r>
            <a:r>
              <a:rPr lang="zh-CN" altLang="en-US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1798BF-E201-490F-BA1C-0347E8A13D18}"/>
              </a:ext>
            </a:extLst>
          </p:cNvPr>
          <p:cNvSpPr txBox="1"/>
          <p:nvPr/>
        </p:nvSpPr>
        <p:spPr>
          <a:xfrm>
            <a:off x="380999" y="2493622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Focusky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PPT</a:t>
            </a:r>
            <a:r>
              <a:rPr lang="zh-CN" altLang="en-US" dirty="0"/>
              <a:t>的替代品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0B566A-1E71-4575-8C47-7DF77C2E063A}"/>
              </a:ext>
            </a:extLst>
          </p:cNvPr>
          <p:cNvSpPr txBox="1"/>
          <p:nvPr/>
        </p:nvSpPr>
        <p:spPr>
          <a:xfrm>
            <a:off x="380999" y="3685621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</a:t>
            </a:r>
            <a:endParaRPr lang="en-US" altLang="zh-CN" dirty="0"/>
          </a:p>
        </p:txBody>
      </p:sp>
      <p:pic>
        <p:nvPicPr>
          <p:cNvPr id="1026" name="Picture 2" descr="è±äº7å¤©çäºä¸åä¸ªäº¤äºå¨æç¥ä½ï¼ææ»ç»åº5ä¸ªæå·§">
            <a:extLst>
              <a:ext uri="{FF2B5EF4-FFF2-40B4-BE49-F238E27FC236}">
                <a16:creationId xmlns:a16="http://schemas.microsoft.com/office/drawing/2014/main" id="{6350CE47-D583-4114-AC49-20BD5C6D51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40" y="1345577"/>
            <a:ext cx="6240119" cy="46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3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477417" y="706408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A7DFD9-4671-44FC-AF74-0F8AB413830E}"/>
              </a:ext>
            </a:extLst>
          </p:cNvPr>
          <p:cNvSpPr/>
          <p:nvPr/>
        </p:nvSpPr>
        <p:spPr>
          <a:xfrm>
            <a:off x="3096178" y="1564388"/>
            <a:ext cx="574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https://www.protopie.io/learn/docs/interactions/triggers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29FBB2-54B9-4552-BE6A-31D143D8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2628512"/>
            <a:ext cx="5198910" cy="3260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EFE423-4B7D-4B3D-899C-8A9933084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28" y="2272705"/>
            <a:ext cx="5959356" cy="1752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1C4D76-C4F7-4BAE-B3CE-E301452DD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552" y="4174753"/>
            <a:ext cx="613463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1D552B-41D8-41F2-8497-2730DE25DB0C}"/>
              </a:ext>
            </a:extLst>
          </p:cNvPr>
          <p:cNvSpPr txBox="1"/>
          <p:nvPr/>
        </p:nvSpPr>
        <p:spPr>
          <a:xfrm>
            <a:off x="-542731" y="799714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大学</a:t>
            </a:r>
            <a:r>
              <a:rPr lang="zh-CN" altLang="en-US"/>
              <a:t>生活</a:t>
            </a:r>
            <a:r>
              <a:rPr lang="en-US" altLang="zh-CN" dirty="0"/>
              <a:t>Tips</a:t>
            </a:r>
            <a:r>
              <a:rPr lang="zh-CN" altLang="en-US"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368514-2E58-409E-B395-F008D7E5CC80}"/>
              </a:ext>
            </a:extLst>
          </p:cNvPr>
          <p:cNvSpPr txBox="1"/>
          <p:nvPr/>
        </p:nvSpPr>
        <p:spPr>
          <a:xfrm>
            <a:off x="4012163" y="3244334"/>
            <a:ext cx="63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不是鸽子的求是潮人不是好产品经理</a:t>
            </a:r>
          </a:p>
        </p:txBody>
      </p:sp>
    </p:spTree>
    <p:extLst>
      <p:ext uri="{BB962C8B-B14F-4D97-AF65-F5344CB8AC3E}">
        <p14:creationId xmlns:p14="http://schemas.microsoft.com/office/powerpoint/2010/main" val="368478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217</Words>
  <Application>Microsoft Office PowerPoint</Application>
  <PresentationFormat>宽屏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奕晨 汪</dc:creator>
  <cp:lastModifiedBy>奕晨 汪</cp:lastModifiedBy>
  <cp:revision>18</cp:revision>
  <dcterms:created xsi:type="dcterms:W3CDTF">2020-10-06T13:47:19Z</dcterms:created>
  <dcterms:modified xsi:type="dcterms:W3CDTF">2020-10-22T14:55:38Z</dcterms:modified>
</cp:coreProperties>
</file>