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1" r:id="rId3"/>
    <p:sldId id="283" r:id="rId4"/>
    <p:sldId id="267" r:id="rId5"/>
    <p:sldId id="282" r:id="rId6"/>
    <p:sldId id="284" r:id="rId7"/>
    <p:sldId id="285" r:id="rId8"/>
    <p:sldId id="259" r:id="rId9"/>
    <p:sldId id="286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6" d="100"/>
          <a:sy n="96" d="100"/>
        </p:scale>
        <p:origin x="60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C89DF-066F-48E2-BBB9-259D8F706443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3FE5C-62AF-408E-9E87-1AA889826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48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C57F0-8832-4E75-A3ED-3F144C38B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9D3C36-A94A-4CC6-BC42-272AF2D43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156993-95E4-4859-89A8-BB5C649DB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36-F463-4F62-9413-C532BD629E58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0E43A6-870C-4B59-A0E4-91ECAF411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9B6B65-924A-471A-BBB8-5D5DEBC70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B729-BFD3-43D4-947C-C081454E4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76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6807E-A336-446F-9E59-22739D05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F17126-EFF3-4E8A-9A06-13D6715AB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694BB9-F6E9-40A3-ABBD-7109413E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36-F463-4F62-9413-C532BD629E58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69F5E7-DE13-402C-8230-8EF21A886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9A2B4E-168B-4921-92FB-122833F4E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B729-BFD3-43D4-947C-C081454E4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70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BDB015-5A12-43A9-BE40-4B79D3ED9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4A36F2-2ECC-4F3B-A9A6-521A53455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99B8EA-1F5A-40FF-A0A4-793898EC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36-F463-4F62-9413-C532BD629E58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CDBB03-BFDD-4602-ACAE-F964FC588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4EB6EA-7FB8-4440-8341-56BAA3365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B729-BFD3-43D4-947C-C081454E4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07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8CCAD-692F-49E4-A708-5AB2E6E4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154B2A-444E-46BD-9D07-886AA82A8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641BE-5459-41E0-90B7-CFD0699D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36-F463-4F62-9413-C532BD629E58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C5BC17-6ADC-49AE-8B50-74B837AA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3D6112-FFC7-4FEF-8882-596E82BC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B729-BFD3-43D4-947C-C081454E4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71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32530-F265-4404-83BD-BDC90983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CB3FE9-A7BA-45C2-89A7-16788C45A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E400CF-964E-435E-87C1-C252464B3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36-F463-4F62-9413-C532BD629E58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FFA15E-7EFF-41F2-946E-0C87DF066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C3346D-6638-4EBD-BB26-F74A32A7A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B729-BFD3-43D4-947C-C081454E4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52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5EBC5-8C92-47B8-A78A-98AE0E802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A43437-F7AA-4207-AA40-5270C7ABB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978B8E-9FA9-4C4E-9DA2-58FE745F1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0BC794-E3C6-462D-83D8-FAC29C97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36-F463-4F62-9413-C532BD629E58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249A7E-AF39-4F77-AC22-920E4B42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B28C6F-CE88-4CDC-AD19-9A2492E6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B729-BFD3-43D4-947C-C081454E4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73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D22C7-3F7F-49B1-9568-3A9F7F5A1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F02527-0F7B-41B2-AEC7-A51F7657E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1B3280-3868-493B-AC2C-3E988DF48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C5D1F7-8397-4B78-A55F-7DE5F0DBA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7AC6EF-B8F8-4D0D-9C9C-F8E08F0194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BFB811-075C-4504-BDFA-E5D205BD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36-F463-4F62-9413-C532BD629E58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DC553D-51BE-4395-B906-3DE79E2FF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6CB5C1-A253-498F-B168-E667616B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B729-BFD3-43D4-947C-C081454E4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53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F1118-63A1-4006-B285-08446767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6CDF7C-E35F-4D74-8FE8-208956E8A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36-F463-4F62-9413-C532BD629E58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A371ED-127E-4FC1-94B5-CEFAF4319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3EDE5C-7630-4A6D-8486-531C8637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B729-BFD3-43D4-947C-C081454E4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100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A9F24B-2664-4AB5-B9F0-0AD223ABC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36-F463-4F62-9413-C532BD629E58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5CCDE6-C09B-4C63-9910-D7ED6406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124A99-E0E5-4B26-B2F4-6A6D15E5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B729-BFD3-43D4-947C-C081454E4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70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A3855-7AF9-406E-BF81-0C5E6BC0D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14FB6E-0152-4D48-B91C-B272FC3F5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5B4695-963F-4F14-9D0D-10ACAF239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E8986E-C77C-4232-8EF1-3306324F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36-F463-4F62-9413-C532BD629E58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73D990-23FF-439F-98D3-F09BC7A0D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850927-3CD9-423B-A858-60784134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B729-BFD3-43D4-947C-C081454E4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30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B6917-5125-45AE-A58B-B96E7B58E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AD6083-2996-4C18-8DDE-C1B5F36F5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E11C7C-89FA-4D4A-AC02-2F6D4999E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3D664D-A105-40E6-B660-A709A8BEB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36-F463-4F62-9413-C532BD629E58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8E0F54-4418-484A-88E2-7C45440F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050A79-A636-41CE-A8CD-318AE4300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B729-BFD3-43D4-947C-C081454E4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0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ACF392-C9C7-468C-A83F-9D617910E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EC44F4-42F7-4B19-B23E-3A3B9F9B1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AC6E58-CF3B-4D33-8DAF-061906B06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CFB36-F463-4F62-9413-C532BD629E58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D3000-EA5A-4D76-BB05-1F2A0768C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8A7C67-7436-497B-84D5-72C94F959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9B729-BFD3-43D4-947C-C081454E4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45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confont.cn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x.adobe.com/cn/xd/tutorials.html" TargetMode="External"/><Relationship Id="rId2" Type="http://schemas.openxmlformats.org/officeDocument/2006/relationships/hyperlink" Target="https://helpx.adobe.com/cn/xd/user-guide.html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E5AFE6-9FF3-44C9-97A8-41B2C2DC3764}"/>
              </a:ext>
            </a:extLst>
          </p:cNvPr>
          <p:cNvSpPr/>
          <p:nvPr/>
        </p:nvSpPr>
        <p:spPr>
          <a:xfrm>
            <a:off x="2887431" y="2967335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设计基础与原型制作</a:t>
            </a:r>
            <a:endParaRPr lang="en-US" altLang="zh-CN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康手札体W7-A" panose="03000709000000000000" pitchFamily="65" charset="-128"/>
              <a:ea typeface="华康手札体W7-A" panose="03000709000000000000" pitchFamily="65" charset="-128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C5AF15-0022-48EA-B509-7BA9B2FEBE96}"/>
              </a:ext>
            </a:extLst>
          </p:cNvPr>
          <p:cNvSpPr/>
          <p:nvPr/>
        </p:nvSpPr>
        <p:spPr>
          <a:xfrm>
            <a:off x="5016218" y="4472285"/>
            <a:ext cx="215956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豌射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2021.3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康手札体W7-A" panose="03000709000000000000" pitchFamily="65" charset="-128"/>
              <a:ea typeface="华康手札体W7-A" panose="03000709000000000000" pitchFamily="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0385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161B2F-C08B-46DB-8660-75C95E6A8265}"/>
              </a:ext>
            </a:extLst>
          </p:cNvPr>
          <p:cNvSpPr txBox="1"/>
          <p:nvPr/>
        </p:nvSpPr>
        <p:spPr>
          <a:xfrm>
            <a:off x="5414563" y="3105834"/>
            <a:ext cx="1362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Share</a:t>
            </a:r>
          </a:p>
        </p:txBody>
      </p:sp>
    </p:spTree>
    <p:extLst>
      <p:ext uri="{BB962C8B-B14F-4D97-AF65-F5344CB8AC3E}">
        <p14:creationId xmlns:p14="http://schemas.microsoft.com/office/powerpoint/2010/main" val="1175643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161B2F-C08B-46DB-8660-75C95E6A8265}"/>
              </a:ext>
            </a:extLst>
          </p:cNvPr>
          <p:cNvSpPr txBox="1"/>
          <p:nvPr/>
        </p:nvSpPr>
        <p:spPr>
          <a:xfrm>
            <a:off x="5542002" y="3105834"/>
            <a:ext cx="110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蓝湖</a:t>
            </a:r>
            <a:endParaRPr lang="en-US" altLang="zh-CN" sz="3600" b="1" dirty="0">
              <a:latin typeface="华康手札体W7-A" panose="03000709000000000000" pitchFamily="65" charset="-128"/>
              <a:ea typeface="华康手札体W7-A" panose="03000709000000000000" pitchFamily="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6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CA4B9DE-BFC5-42A6-80F7-84DCD2CC77D2}"/>
              </a:ext>
            </a:extLst>
          </p:cNvPr>
          <p:cNvSpPr/>
          <p:nvPr/>
        </p:nvSpPr>
        <p:spPr>
          <a:xfrm>
            <a:off x="5780690" y="5150069"/>
            <a:ext cx="567558" cy="1156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3A5F68-8782-4392-9594-65C849692944}"/>
              </a:ext>
            </a:extLst>
          </p:cNvPr>
          <p:cNvSpPr txBox="1"/>
          <p:nvPr/>
        </p:nvSpPr>
        <p:spPr>
          <a:xfrm>
            <a:off x="-1272033" y="323397"/>
            <a:ext cx="6482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图片格式：</a:t>
            </a:r>
            <a:endParaRPr lang="zh-CN" altLang="en-US" b="1" dirty="0">
              <a:latin typeface="华康手札体W7-A" panose="03000709000000000000" pitchFamily="65" charset="-128"/>
              <a:ea typeface="华康手札体W7-A" panose="03000709000000000000" pitchFamily="65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C9E3EE-5D82-44F7-8913-AB3C0966F738}"/>
              </a:ext>
            </a:extLst>
          </p:cNvPr>
          <p:cNvSpPr txBox="1"/>
          <p:nvPr/>
        </p:nvSpPr>
        <p:spPr>
          <a:xfrm>
            <a:off x="2854778" y="2579985"/>
            <a:ext cx="6482443" cy="280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JPG/JPEG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BMP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GIF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PNG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SVG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C54836-4074-41A9-AB4D-280FBDEBD96B}"/>
              </a:ext>
            </a:extLst>
          </p:cNvPr>
          <p:cNvSpPr txBox="1"/>
          <p:nvPr/>
        </p:nvSpPr>
        <p:spPr>
          <a:xfrm>
            <a:off x="2093429" y="3244334"/>
            <a:ext cx="6731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6FBBFE-FFF2-4601-BEAE-DF318ABF6BD3}"/>
              </a:ext>
            </a:extLst>
          </p:cNvPr>
          <p:cNvSpPr txBox="1"/>
          <p:nvPr/>
        </p:nvSpPr>
        <p:spPr>
          <a:xfrm>
            <a:off x="2093429" y="3244334"/>
            <a:ext cx="6731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2945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3A5F68-8782-4392-9594-65C849692944}"/>
              </a:ext>
            </a:extLst>
          </p:cNvPr>
          <p:cNvSpPr txBox="1"/>
          <p:nvPr/>
        </p:nvSpPr>
        <p:spPr>
          <a:xfrm>
            <a:off x="-1272033" y="323397"/>
            <a:ext cx="6482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err="1"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Iconfont</a:t>
            </a:r>
            <a:r>
              <a:rPr lang="en-US" altLang="zh-CN" sz="3600" b="1" dirty="0"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:</a:t>
            </a:r>
            <a:endParaRPr lang="zh-CN" altLang="en-US" b="1" dirty="0">
              <a:latin typeface="华康手札体W7-A" panose="03000709000000000000" pitchFamily="65" charset="-128"/>
              <a:ea typeface="华康手札体W7-A" panose="03000709000000000000" pitchFamily="65" charset="-128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C54836-4074-41A9-AB4D-280FBDEBD96B}"/>
              </a:ext>
            </a:extLst>
          </p:cNvPr>
          <p:cNvSpPr txBox="1"/>
          <p:nvPr/>
        </p:nvSpPr>
        <p:spPr>
          <a:xfrm>
            <a:off x="2093429" y="3244334"/>
            <a:ext cx="6731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6FBBFE-FFF2-4601-BEAE-DF318ABF6BD3}"/>
              </a:ext>
            </a:extLst>
          </p:cNvPr>
          <p:cNvSpPr txBox="1"/>
          <p:nvPr/>
        </p:nvSpPr>
        <p:spPr>
          <a:xfrm>
            <a:off x="2093429" y="3244334"/>
            <a:ext cx="6731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28D2C0-586B-4810-902F-78F62F4107BB}"/>
              </a:ext>
            </a:extLst>
          </p:cNvPr>
          <p:cNvSpPr/>
          <p:nvPr/>
        </p:nvSpPr>
        <p:spPr>
          <a:xfrm>
            <a:off x="4157007" y="969728"/>
            <a:ext cx="387798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  <a:hlinkClick r:id="rId2"/>
              </a:rPr>
              <a:t>https://www.iconfont.cn/</a:t>
            </a: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康手札体W7-A" panose="03000709000000000000" pitchFamily="65" charset="-128"/>
              <a:ea typeface="华康手札体W7-A" panose="03000709000000000000" pitchFamily="65" charset="-128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803AC2-3A90-4685-B3CE-F6D9FF8D4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561" y="1475961"/>
            <a:ext cx="10042878" cy="538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50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8A10E86-3E1A-4DDB-AB3C-EE6C1D08DAF9}"/>
              </a:ext>
            </a:extLst>
          </p:cNvPr>
          <p:cNvSpPr txBox="1"/>
          <p:nvPr/>
        </p:nvSpPr>
        <p:spPr>
          <a:xfrm>
            <a:off x="2242457" y="3269120"/>
            <a:ext cx="648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衬线字体 非衬线字体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6C3C1E0-6667-4C97-BBDB-9E2DDF60A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964" y="1384090"/>
            <a:ext cx="6866071" cy="501088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EF86FBE-0395-46E1-94E0-57898464D422}"/>
              </a:ext>
            </a:extLst>
          </p:cNvPr>
          <p:cNvSpPr txBox="1"/>
          <p:nvPr/>
        </p:nvSpPr>
        <p:spPr>
          <a:xfrm>
            <a:off x="-1272033" y="323397"/>
            <a:ext cx="6482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字体：</a:t>
            </a:r>
            <a:endParaRPr lang="zh-CN" altLang="en-US" b="1" dirty="0">
              <a:latin typeface="华康手札体W7-A" panose="03000709000000000000" pitchFamily="65" charset="-128"/>
              <a:ea typeface="华康手札体W7-A" panose="03000709000000000000" pitchFamily="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2973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EF86FBE-0395-46E1-94E0-57898464D422}"/>
              </a:ext>
            </a:extLst>
          </p:cNvPr>
          <p:cNvSpPr txBox="1"/>
          <p:nvPr/>
        </p:nvSpPr>
        <p:spPr>
          <a:xfrm>
            <a:off x="-1272033" y="323397"/>
            <a:ext cx="6482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字体：</a:t>
            </a:r>
            <a:endParaRPr lang="zh-CN" altLang="en-US" b="1" dirty="0">
              <a:latin typeface="华康手札体W7-A" panose="03000709000000000000" pitchFamily="65" charset="-128"/>
              <a:ea typeface="华康手札体W7-A" panose="03000709000000000000" pitchFamily="65" charset="-128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A91F61-86C8-46F4-92E5-D3412C491196}"/>
              </a:ext>
            </a:extLst>
          </p:cNvPr>
          <p:cNvSpPr/>
          <p:nvPr/>
        </p:nvSpPr>
        <p:spPr>
          <a:xfrm>
            <a:off x="5311171" y="2967335"/>
            <a:ext cx="15696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查字体</a:t>
            </a:r>
            <a:endParaRPr lang="en-US" altLang="zh-CN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康手札体W7-A" panose="03000709000000000000" pitchFamily="65" charset="-128"/>
              <a:ea typeface="华康手札体W7-A" panose="03000709000000000000" pitchFamily="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0924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6341E5D-AD63-4B17-9284-FDC5751D2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906" y="2824772"/>
            <a:ext cx="8182187" cy="23870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463CB59-0F30-4FD0-9456-B7F003349945}"/>
              </a:ext>
            </a:extLst>
          </p:cNvPr>
          <p:cNvSpPr txBox="1"/>
          <p:nvPr/>
        </p:nvSpPr>
        <p:spPr>
          <a:xfrm>
            <a:off x="4747903" y="108399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Comparison</a:t>
            </a:r>
            <a:endParaRPr lang="zh-CN" altLang="en-US" sz="3600" b="1" dirty="0">
              <a:latin typeface="华康手札体W7-A" panose="03000709000000000000" pitchFamily="65" charset="-128"/>
              <a:ea typeface="华康手札体W7-A" panose="03000709000000000000" pitchFamily="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277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161B2F-C08B-46DB-8660-75C95E6A8265}"/>
              </a:ext>
            </a:extLst>
          </p:cNvPr>
          <p:cNvSpPr txBox="1"/>
          <p:nvPr/>
        </p:nvSpPr>
        <p:spPr>
          <a:xfrm>
            <a:off x="694521" y="1997839"/>
            <a:ext cx="108029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用户指南</a:t>
            </a:r>
            <a:endParaRPr lang="en-US" altLang="zh-CN" sz="3600" b="1" dirty="0">
              <a:latin typeface="华康手札体W7-A" panose="03000709000000000000" pitchFamily="65" charset="-128"/>
              <a:ea typeface="华康手札体W7-A" panose="03000709000000000000" pitchFamily="65" charset="-128"/>
            </a:endParaRPr>
          </a:p>
          <a:p>
            <a:pPr algn="ctr"/>
            <a:r>
              <a:rPr lang="en-US" altLang="zh-CN" sz="3600" b="1" dirty="0">
                <a:latin typeface="华康手札体W7-A" panose="03000709000000000000" pitchFamily="65" charset="-128"/>
                <a:ea typeface="华康手札体W7-A" panose="03000709000000000000" pitchFamily="65" charset="-128"/>
                <a:hlinkClick r:id="rId2"/>
              </a:rPr>
              <a:t>https://helpx.adobe.com/cn/xd/user-guide.html</a:t>
            </a:r>
            <a:endParaRPr lang="en-US" altLang="zh-CN" sz="3600" b="1" dirty="0">
              <a:latin typeface="华康手札体W7-A" panose="03000709000000000000" pitchFamily="65" charset="-128"/>
              <a:ea typeface="华康手札体W7-A" panose="03000709000000000000" pitchFamily="65" charset="-128"/>
            </a:endParaRPr>
          </a:p>
          <a:p>
            <a:pPr algn="ctr"/>
            <a:endParaRPr lang="en-US" altLang="zh-CN" sz="3600" b="1" dirty="0">
              <a:latin typeface="华康手札体W7-A" panose="03000709000000000000" pitchFamily="65" charset="-128"/>
              <a:ea typeface="华康手札体W7-A" panose="03000709000000000000" pitchFamily="65" charset="-128"/>
            </a:endParaRPr>
          </a:p>
          <a:p>
            <a:pPr algn="ctr"/>
            <a:r>
              <a:rPr lang="zh-CN" altLang="en-US" sz="3600" b="1" dirty="0"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教程</a:t>
            </a:r>
            <a:endParaRPr lang="en-US" altLang="zh-CN" sz="3600" b="1" dirty="0">
              <a:latin typeface="华康手札体W7-A" panose="03000709000000000000" pitchFamily="65" charset="-128"/>
              <a:ea typeface="华康手札体W7-A" panose="03000709000000000000" pitchFamily="65" charset="-128"/>
            </a:endParaRPr>
          </a:p>
          <a:p>
            <a:pPr algn="ctr"/>
            <a:r>
              <a:rPr lang="en-US" altLang="zh-CN" sz="3600" b="1" dirty="0">
                <a:latin typeface="华康手札体W7-A" panose="03000709000000000000" pitchFamily="65" charset="-128"/>
                <a:ea typeface="华康手札体W7-A" panose="03000709000000000000" pitchFamily="65" charset="-128"/>
                <a:hlinkClick r:id="rId3"/>
              </a:rPr>
              <a:t>https://helpx.adobe.com/cn/xd/tutorials.html</a:t>
            </a:r>
            <a:endParaRPr lang="en-US" altLang="zh-CN" sz="3600" b="1" dirty="0">
              <a:latin typeface="华康手札体W7-A" panose="03000709000000000000" pitchFamily="65" charset="-128"/>
              <a:ea typeface="华康手札体W7-A" panose="03000709000000000000" pitchFamily="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6164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161B2F-C08B-46DB-8660-75C95E6A8265}"/>
              </a:ext>
            </a:extLst>
          </p:cNvPr>
          <p:cNvSpPr txBox="1"/>
          <p:nvPr/>
        </p:nvSpPr>
        <p:spPr>
          <a:xfrm>
            <a:off x="4500050" y="2828835"/>
            <a:ext cx="31918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Repeated Grid</a:t>
            </a:r>
          </a:p>
          <a:p>
            <a:pPr algn="ctr"/>
            <a:r>
              <a:rPr lang="zh-CN" altLang="en-US" sz="3600" b="1" dirty="0"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重复网格</a:t>
            </a:r>
            <a:endParaRPr lang="en-US" altLang="zh-CN" sz="3600" b="1" dirty="0">
              <a:latin typeface="华康手札体W7-A" panose="03000709000000000000" pitchFamily="65" charset="-128"/>
              <a:ea typeface="华康手札体W7-A" panose="03000709000000000000" pitchFamily="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69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161B2F-C08B-46DB-8660-75C95E6A8265}"/>
              </a:ext>
            </a:extLst>
          </p:cNvPr>
          <p:cNvSpPr txBox="1"/>
          <p:nvPr/>
        </p:nvSpPr>
        <p:spPr>
          <a:xfrm>
            <a:off x="4618672" y="310583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用户界面套件</a:t>
            </a:r>
            <a:endParaRPr lang="en-US" altLang="zh-CN" sz="3600" b="1" dirty="0">
              <a:latin typeface="华康手札体W7-A" panose="03000709000000000000" pitchFamily="65" charset="-128"/>
              <a:ea typeface="华康手札体W7-A" panose="03000709000000000000" pitchFamily="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509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84</Words>
  <Application>Microsoft Office PowerPoint</Application>
  <PresentationFormat>宽屏</PresentationFormat>
  <Paragraphs>25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华康手札体W7-A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 子白</dc:creator>
  <cp:lastModifiedBy>林 子白</cp:lastModifiedBy>
  <cp:revision>20</cp:revision>
  <dcterms:created xsi:type="dcterms:W3CDTF">2021-03-25T14:04:17Z</dcterms:created>
  <dcterms:modified xsi:type="dcterms:W3CDTF">2021-03-25T16:18:22Z</dcterms:modified>
</cp:coreProperties>
</file>