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73" r:id="rId11"/>
    <p:sldId id="274" r:id="rId12"/>
    <p:sldId id="275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ACA1A-38C5-48E3-8063-82532E0375CD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94339-C6BF-4561-B267-04D67B061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9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656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66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bitkeeper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95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18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215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85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481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934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6A554-830D-43BE-B517-BE69D457B6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2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FF1B5-1E56-48CA-A82C-1C4762EF0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713A3A-7919-4A8A-8725-CEC91D15C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7F693-C52A-45C7-B9F0-97579F76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8424-0438-4453-A77F-478445807FCD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CC91B-F2A6-480C-BF24-0442FA18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BD073-780A-42EF-B776-BD26F9FE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74A9-6B02-44C1-AC27-3D98FD428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5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886EE-69D1-4884-AFF3-17B539D4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633527-5F74-41BE-8126-5426AD8C0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452C5-D1D3-4507-9C41-3E46FD5E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8424-0438-4453-A77F-478445807FCD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E278F-659C-4016-BACD-2503D149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73942-B7DC-4F62-B4C5-A0476CEE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74A9-6B02-44C1-AC27-3D98FD428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82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EF82F5-C2CA-424D-AF60-76E1F3911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FB4285-A448-4151-8E41-3AC884923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622A3-E711-407E-88D8-9FC47275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8424-0438-4453-A77F-478445807FCD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D2232-5C06-4109-B37F-B771BDB3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42B23-0811-4A4A-87F2-AB0D1EB0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74A9-6B02-44C1-AC27-3D98FD428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13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C48DB-4F73-4D7C-9A05-40701894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83CAF-F303-4771-BB09-F901A4166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9EB97-29C0-4C74-98D6-FB68DE9D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8424-0438-4453-A77F-478445807FCD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E30F8-08AB-41EE-8F04-C1BC3C5A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5DB4C-9AD7-45A0-BC06-D7A05468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74A9-6B02-44C1-AC27-3D98FD428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5B22D-3501-405F-A4B5-41DB8B67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A32FC-A117-4C7F-85ED-A79B4DD81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4C9B8-9FE0-4CEE-B28E-8DC44930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8424-0438-4453-A77F-478445807FCD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237C5-CA1F-4EB2-A9A8-6C261E99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0CD4D-7A31-4EB7-A470-05B4209F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74A9-6B02-44C1-AC27-3D98FD428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84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2EC33-1E1A-405B-B06B-C3DEC786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E4FEB-8460-4870-B6BB-6BDB5D552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56BA6B-801C-443D-8A3A-D76575389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9A53E2-227F-4A47-B8C3-517B8F1E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8424-0438-4453-A77F-478445807FCD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3458E-8F6E-4DD3-ABD6-BBD53C7C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579681-5C95-42A9-9A8B-10D0198F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74A9-6B02-44C1-AC27-3D98FD428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69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86414-DD10-4197-9D93-B1346891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443F22-A6F4-4EAA-8384-E465456C2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D6EAFB-DF54-4432-BEF2-B5482F53A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E02E05-0320-4188-B848-98A8A1045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EF4DF6-9794-44D9-B931-3DD6236E4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B08B7D-0856-41B3-880A-58859942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8424-0438-4453-A77F-478445807FCD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AD270B-6C08-4C34-B504-6BF26015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9AB3C8-7312-46B4-92B1-4F44C808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74A9-6B02-44C1-AC27-3D98FD428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18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37BD5-6138-4457-9CFF-D5D2D123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FB4DB1-1445-4F95-BCB1-0CA2521E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8424-0438-4453-A77F-478445807FCD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E1AFFF-F9B8-4ECD-A8C2-B40042C2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3819C8-646B-4FDF-91B5-9A1015A0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74A9-6B02-44C1-AC27-3D98FD428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15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768D48-F33E-4B42-870A-EA204A07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8424-0438-4453-A77F-478445807FCD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47B04A-5BD9-4009-AA25-14B30FD9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BDF1C3-F023-468E-B6E5-87345370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74A9-6B02-44C1-AC27-3D98FD428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6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03147-E531-4A5E-AAF8-7EFF2B69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F99C7-0360-4A7F-B2F9-AF125756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2D96BE-B28B-466F-8944-98526EC4E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3CF71-4B3C-4716-AA05-99B473A3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8424-0438-4453-A77F-478445807FCD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C470A9-00DA-44F7-A7A3-B41EB30B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9CCF7-22F0-41ED-BCC1-17DC5401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74A9-6B02-44C1-AC27-3D98FD428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3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02031-E05B-47C4-B475-BDEE4FA0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6CEEBB-F4CD-48B6-9311-AB3F8698D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01B1BB-9290-4FA3-B9B9-354D1C36F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01D2EC-3F35-41E4-B78D-F0D2AAC7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8424-0438-4453-A77F-478445807FCD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151E8-7707-4CD5-A115-5417E9AA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73EF3B-4E0C-4B27-A707-073E7171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74A9-6B02-44C1-AC27-3D98FD428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3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01DB1E-8140-4FFD-BE41-B687C39B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01D843-F80D-4B91-A2DC-6B884CA04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FDC8D-B77B-4E9B-9EA8-1A8604958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08424-0438-4453-A77F-478445807FCD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A7A06-8E29-4B14-A011-17FC5FBCC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C0A42-9E17-46AC-A850-AEAAE9B19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874A9-6B02-44C1-AC27-3D98FD428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78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github.com/git/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4199FF-349B-45F1-BF41-13CE296124B7}"/>
              </a:ext>
            </a:extLst>
          </p:cNvPr>
          <p:cNvSpPr/>
          <p:nvPr/>
        </p:nvSpPr>
        <p:spPr>
          <a:xfrm>
            <a:off x="3579928" y="2967335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GitLab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简单介绍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BAFB9B-FB06-414C-B7C7-2D4F02CE8C52}"/>
              </a:ext>
            </a:extLst>
          </p:cNvPr>
          <p:cNvSpPr/>
          <p:nvPr/>
        </p:nvSpPr>
        <p:spPr>
          <a:xfrm>
            <a:off x="5016218" y="4472285"/>
            <a:ext cx="21595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豌射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2021.3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253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3579927" y="681335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怎么用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GitLab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C91F84-D1F2-47C4-B85E-D1F6B85DE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3064"/>
            <a:ext cx="12192000" cy="46572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B0F6E2-B2F2-49C5-B44C-FAD34B87CACD}"/>
              </a:ext>
            </a:extLst>
          </p:cNvPr>
          <p:cNvSpPr txBox="1"/>
          <p:nvPr/>
        </p:nvSpPr>
        <p:spPr>
          <a:xfrm>
            <a:off x="3048000" y="249959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让管理员把你加入项目</a:t>
            </a:r>
          </a:p>
        </p:txBody>
      </p:sp>
    </p:spTree>
    <p:extLst>
      <p:ext uri="{BB962C8B-B14F-4D97-AF65-F5344CB8AC3E}">
        <p14:creationId xmlns:p14="http://schemas.microsoft.com/office/powerpoint/2010/main" val="2138539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CABBAB8-A119-4733-88CD-B43415E46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702" y="1748418"/>
            <a:ext cx="6682596" cy="385725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3579927" y="681335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怎么用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GitLab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B0F6E2-B2F2-49C5-B44C-FAD34B87CACD}"/>
              </a:ext>
            </a:extLst>
          </p:cNvPr>
          <p:cNvSpPr txBox="1"/>
          <p:nvPr/>
        </p:nvSpPr>
        <p:spPr>
          <a:xfrm>
            <a:off x="3092726" y="574942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推荐设置语言偏好</a:t>
            </a:r>
            <a:r>
              <a:rPr lang="en-US" altLang="zh-CN" sz="32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English</a:t>
            </a:r>
            <a:endParaRPr lang="zh-CN" altLang="en-US" sz="3200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7288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3397A4-8212-4787-B9E7-922BA3BFE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71" y="904232"/>
            <a:ext cx="2090753" cy="54769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14AC03-2FCE-44A7-8699-9799A5E8B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753" y="904232"/>
            <a:ext cx="2090753" cy="54769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26E600-55FB-43D8-A2F6-4F4E14B54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96" y="2852475"/>
            <a:ext cx="6099092" cy="35286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F4A856-5DDA-460E-B361-4904B3304E07}"/>
              </a:ext>
            </a:extLst>
          </p:cNvPr>
          <p:cNvSpPr txBox="1"/>
          <p:nvPr/>
        </p:nvSpPr>
        <p:spPr>
          <a:xfrm>
            <a:off x="435996" y="143610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界面介绍</a:t>
            </a:r>
            <a:endParaRPr lang="en-US" altLang="zh-CN" sz="3200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81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3579927" y="681335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怎么用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GitLab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B1524D-BD3A-4D70-B76A-C2024B5D4968}"/>
              </a:ext>
            </a:extLst>
          </p:cNvPr>
          <p:cNvSpPr txBox="1"/>
          <p:nvPr/>
        </p:nvSpPr>
        <p:spPr>
          <a:xfrm>
            <a:off x="3048000" y="264417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Issue</a:t>
            </a:r>
          </a:p>
          <a:p>
            <a:pPr algn="ctr"/>
            <a:endParaRPr lang="en-US" altLang="zh-CN" sz="3200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pPr algn="ctr"/>
            <a:r>
              <a:rPr lang="zh-CN" altLang="en-US" sz="32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闹套演示</a:t>
            </a:r>
          </a:p>
        </p:txBody>
      </p:sp>
    </p:spTree>
    <p:extLst>
      <p:ext uri="{BB962C8B-B14F-4D97-AF65-F5344CB8AC3E}">
        <p14:creationId xmlns:p14="http://schemas.microsoft.com/office/powerpoint/2010/main" val="2105245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4199FF-349B-45F1-BF41-13CE296124B7}"/>
              </a:ext>
            </a:extLst>
          </p:cNvPr>
          <p:cNvSpPr/>
          <p:nvPr/>
        </p:nvSpPr>
        <p:spPr>
          <a:xfrm>
            <a:off x="3579926" y="2967335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什么是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GitLab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51021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4099299" y="681335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什么是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Git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97C9ED-682E-4EAC-A07F-C71D12620582}"/>
              </a:ext>
            </a:extLst>
          </p:cNvPr>
          <p:cNvSpPr txBox="1"/>
          <p:nvPr/>
        </p:nvSpPr>
        <p:spPr>
          <a:xfrm>
            <a:off x="1668946" y="2828835"/>
            <a:ext cx="88541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华康手札体W7-A" panose="03000709000000000000" pitchFamily="65" charset="-128"/>
                <a:cs typeface="Arial" panose="020B0604020202020204" pitchFamily="34" charset="0"/>
              </a:rPr>
              <a:t>git n.</a:t>
            </a:r>
          </a:p>
          <a:p>
            <a:r>
              <a:rPr lang="en-US" altLang="zh-CN" sz="2400" b="0" i="0" dirty="0">
                <a:solidFill>
                  <a:srgbClr val="9999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 </a:t>
            </a:r>
            <a:r>
              <a:rPr lang="zh-CN" altLang="en-US" sz="2400" b="0" i="1" dirty="0">
                <a:solidFill>
                  <a:srgbClr val="9999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英国俚语</a:t>
            </a:r>
            <a:r>
              <a:rPr lang="en-US" altLang="zh-CN" sz="2400" b="0" i="0" dirty="0">
                <a:solidFill>
                  <a:srgbClr val="9999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 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stupid or unpleasant man 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蠢货；饭桶；讨厌鬼</a:t>
            </a:r>
            <a:endParaRPr lang="en-US" altLang="zh-CN" sz="2400" dirty="0">
              <a:latin typeface="Arial" panose="020B0604020202020204" pitchFamily="34" charset="0"/>
              <a:ea typeface="华康手札体W7-A" panose="03000709000000000000" pitchFamily="65" charset="-128"/>
              <a:cs typeface="Arial" panose="020B0604020202020204" pitchFamily="34" charset="0"/>
            </a:endParaRPr>
          </a:p>
          <a:p>
            <a:pPr algn="r"/>
            <a:r>
              <a:rPr lang="en-US" altLang="zh-CN" sz="2400" dirty="0">
                <a:latin typeface="Arial" panose="020B0604020202020204" pitchFamily="34" charset="0"/>
                <a:ea typeface="华康手札体W7-A" panose="03000709000000000000" pitchFamily="65" charset="-128"/>
                <a:cs typeface="Arial" panose="020B0604020202020204" pitchFamily="34" charset="0"/>
              </a:rPr>
              <a:t>——《</a:t>
            </a:r>
            <a:r>
              <a:rPr lang="zh-CN" altLang="en-US" sz="2400" dirty="0">
                <a:latin typeface="Arial" panose="020B0604020202020204" pitchFamily="34" charset="0"/>
                <a:ea typeface="华康手札体W7-A" panose="03000709000000000000" pitchFamily="65" charset="-128"/>
                <a:cs typeface="Arial" panose="020B0604020202020204" pitchFamily="34" charset="0"/>
              </a:rPr>
              <a:t>牛津词典</a:t>
            </a:r>
            <a:r>
              <a:rPr lang="en-US" altLang="zh-CN" sz="2400" dirty="0">
                <a:latin typeface="Arial" panose="020B0604020202020204" pitchFamily="34" charset="0"/>
                <a:ea typeface="华康手札体W7-A" panose="03000709000000000000" pitchFamily="65" charset="-128"/>
                <a:cs typeface="Arial" panose="020B0604020202020204" pitchFamily="34" charset="0"/>
              </a:rPr>
              <a:t>》</a:t>
            </a:r>
            <a:r>
              <a:rPr lang="zh-CN" altLang="en-US" sz="2400" dirty="0">
                <a:latin typeface="Arial" panose="020B0604020202020204" pitchFamily="34" charset="0"/>
                <a:ea typeface="华康手札体W7-A" panose="03000709000000000000" pitchFamily="65" charset="-128"/>
                <a:cs typeface="Arial" panose="020B0604020202020204" pitchFamily="34" charset="0"/>
              </a:rPr>
              <a:t>有道翻译</a:t>
            </a:r>
          </a:p>
        </p:txBody>
      </p:sp>
    </p:spTree>
    <p:extLst>
      <p:ext uri="{BB962C8B-B14F-4D97-AF65-F5344CB8AC3E}">
        <p14:creationId xmlns:p14="http://schemas.microsoft.com/office/powerpoint/2010/main" val="222999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4099299" y="681335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什么是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Git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97C9ED-682E-4EAC-A07F-C71D12620582}"/>
              </a:ext>
            </a:extLst>
          </p:cNvPr>
          <p:cNvSpPr txBox="1"/>
          <p:nvPr/>
        </p:nvSpPr>
        <p:spPr>
          <a:xfrm>
            <a:off x="1668946" y="1810074"/>
            <a:ext cx="885410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随机的三个字母的组合，该组合很明显，并且未被任何常见的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-apple-system"/>
              </a:rPr>
              <a:t>UNIX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命令实际使用。它是“ 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-apple-system"/>
              </a:rPr>
              <a:t>get”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的错误发音，这一事实可能相关，也可能无关。</a:t>
            </a:r>
            <a:endParaRPr lang="en-US" altLang="zh-CN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从词典的俚语里随便挑的</a:t>
            </a:r>
            <a:endParaRPr lang="en-US" altLang="zh-CN" sz="2400" dirty="0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24292E"/>
                </a:solidFill>
                <a:effectLst/>
                <a:latin typeface="-apple-system"/>
              </a:rPr>
              <a:t>“global information tracker”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，当它能用且你心情很好时</a:t>
            </a:r>
            <a:endParaRPr lang="en-US" altLang="zh-CN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24292E"/>
                </a:solidFill>
                <a:effectLst/>
                <a:latin typeface="-apple-system"/>
              </a:rPr>
              <a:t>“goddamn idiotic truckload of </a:t>
            </a:r>
            <a:r>
              <a:rPr lang="en-US" altLang="zh-CN" sz="2400" b="0" i="0" dirty="0" err="1">
                <a:solidFill>
                  <a:srgbClr val="24292E"/>
                </a:solidFill>
                <a:effectLst/>
                <a:latin typeface="-apple-system"/>
              </a:rPr>
              <a:t>sh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-apple-system"/>
              </a:rPr>
              <a:t>*t”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，当它故障时</a:t>
            </a:r>
            <a:endParaRPr lang="en-US" altLang="zh-CN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r"/>
            <a:r>
              <a:rPr lang="en-US" altLang="zh-CN" sz="2400" b="0" i="0" dirty="0">
                <a:solidFill>
                  <a:srgbClr val="24292E"/>
                </a:solidFill>
                <a:effectLst/>
                <a:latin typeface="-apple-system"/>
              </a:rPr>
              <a:t>——Linus Torvalds (</a:t>
            </a:r>
            <a:r>
              <a:rPr lang="en-US" altLang="zh-CN" sz="2400" b="0" i="0" u="none" strike="noStrike" dirty="0">
                <a:effectLst/>
                <a:latin typeface="a"/>
                <a:hlinkClick r:id="rId3"/>
              </a:rPr>
              <a:t>https://</a:t>
            </a:r>
            <a:r>
              <a:rPr lang="en-US" altLang="zh-CN" sz="2400" b="0" i="0" u="none" strike="noStrike" dirty="0">
                <a:effectLst/>
                <a:latin typeface="-apple-system"/>
                <a:hlinkClick r:id="rId3"/>
              </a:rPr>
              <a:t>github.com/git/git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  <a:p>
            <a:pPr algn="r"/>
            <a:endParaRPr lang="en-US" altLang="zh-CN" sz="2400" dirty="0">
              <a:solidFill>
                <a:srgbClr val="24292E"/>
              </a:solidFill>
              <a:latin typeface="-apple-system"/>
              <a:ea typeface="华康手札体W7-A" panose="03000709000000000000" pitchFamily="65" charset="-128"/>
              <a:cs typeface="Arial" panose="020B0604020202020204" pitchFamily="34" charset="0"/>
            </a:endParaRPr>
          </a:p>
          <a:p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“I‘m an egotistical bastard, so I name all my projects after myself. First Linux, now git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.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“</a:t>
            </a:r>
          </a:p>
          <a:p>
            <a:pPr algn="r"/>
            <a:r>
              <a:rPr lang="en-US" altLang="zh-CN" sz="2400" b="0" i="0" dirty="0">
                <a:solidFill>
                  <a:srgbClr val="24292E"/>
                </a:solidFill>
                <a:effectLst/>
                <a:latin typeface="-apple-system"/>
              </a:rPr>
              <a:t>——Linus Torvalds (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维基百科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-apple-syste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6410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4099299" y="681335"/>
            <a:ext cx="3993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什么是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Git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97C9ED-682E-4EAC-A07F-C71D12620582}"/>
              </a:ext>
            </a:extLst>
          </p:cNvPr>
          <p:cNvSpPr txBox="1"/>
          <p:nvPr/>
        </p:nvSpPr>
        <p:spPr>
          <a:xfrm>
            <a:off x="1668946" y="3013501"/>
            <a:ext cx="88541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24292E"/>
                </a:solidFill>
                <a:effectLst/>
                <a:latin typeface="-apple-system"/>
              </a:rPr>
              <a:t>Git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是目前世界上最先进的分布式版本控制系统（没有之一）。</a:t>
            </a:r>
            <a:endParaRPr lang="en-US" altLang="zh-CN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r"/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——</a:t>
            </a: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廖雪峰</a:t>
            </a:r>
            <a:endParaRPr lang="en-US" altLang="zh-CN" sz="24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53375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3579927" y="681335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什么是</a:t>
            </a:r>
            <a:r>
              <a:rPr lang="en-US" altLang="zh-CN" sz="5400" b="0" cap="none" spc="0" dirty="0" err="1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Github</a:t>
            </a:r>
            <a:r>
              <a:rPr lang="zh-CN" altLang="en-US" sz="540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97C9ED-682E-4EAC-A07F-C71D12620582}"/>
              </a:ext>
            </a:extLst>
          </p:cNvPr>
          <p:cNvSpPr txBox="1"/>
          <p:nvPr/>
        </p:nvSpPr>
        <p:spPr>
          <a:xfrm>
            <a:off x="1668946" y="3013501"/>
            <a:ext cx="88541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2008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创建，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专门托管代码并且使用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Git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实现版本控制的网站，可以用作一个免费的远程代码仓库。</a:t>
            </a:r>
            <a:endParaRPr lang="en-US" altLang="zh-CN" sz="24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71329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3579927" y="681335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什么是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GitLab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49D7A9-21B1-41A2-A906-BDD00FD6D509}"/>
              </a:ext>
            </a:extLst>
          </p:cNvPr>
          <p:cNvSpPr txBox="1"/>
          <p:nvPr/>
        </p:nvSpPr>
        <p:spPr>
          <a:xfrm>
            <a:off x="1668946" y="2302060"/>
            <a:ext cx="885410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121212"/>
                </a:solidFill>
                <a:effectLst/>
                <a:latin typeface="-apple-system"/>
              </a:rPr>
              <a:t>GitLab </a:t>
            </a:r>
            <a:r>
              <a:rPr lang="zh-CN" altLang="en-US" sz="2400" b="1" i="0" dirty="0">
                <a:solidFill>
                  <a:srgbClr val="121212"/>
                </a:solidFill>
                <a:effectLst/>
                <a:latin typeface="-apple-system"/>
              </a:rPr>
              <a:t>是一个用于仓库管理系统的开源项目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，使用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Git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作为代码管理工具，并在此基础上搭建起来的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Web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服务。</a:t>
            </a:r>
            <a:endParaRPr lang="en-US" altLang="zh-CN" sz="2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sz="2400" b="0" i="0" dirty="0">
                <a:solidFill>
                  <a:srgbClr val="24292E"/>
                </a:solidFill>
                <a:effectLst/>
                <a:latin typeface="-apple-system"/>
              </a:rPr>
              <a:t>GitLab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既是一种服务，又是一种软件。开发人员可以选择使用</a:t>
            </a:r>
            <a:r>
              <a:rPr lang="en-US" altLang="zh-CN" sz="2400" b="0" i="0" dirty="0">
                <a:solidFill>
                  <a:srgbClr val="24292E"/>
                </a:solidFill>
                <a:effectLst/>
                <a:latin typeface="-apple-system"/>
              </a:rPr>
              <a:t>GitLab</a:t>
            </a:r>
            <a:r>
              <a:rPr lang="zh-CN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的服务，也可以选择下载</a:t>
            </a:r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GitLab</a:t>
            </a: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软件自己部署搭建。</a:t>
            </a:r>
            <a:endParaRPr lang="en-US" altLang="zh-CN" sz="2400" dirty="0">
              <a:solidFill>
                <a:srgbClr val="24292E"/>
              </a:solidFill>
              <a:latin typeface="-apple-system"/>
            </a:endParaRPr>
          </a:p>
          <a:p>
            <a:endParaRPr lang="en-US" altLang="zh-CN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altLang="zh-CN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altLang="zh-CN" sz="24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86321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3233678" y="681335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为什么用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GitLab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B1524D-BD3A-4D70-B76A-C2024B5D4968}"/>
              </a:ext>
            </a:extLst>
          </p:cNvPr>
          <p:cNvSpPr txBox="1"/>
          <p:nvPr/>
        </p:nvSpPr>
        <p:spPr>
          <a:xfrm>
            <a:off x="3048000" y="2499596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版本控制</a:t>
            </a:r>
            <a:endParaRPr lang="en-US" altLang="zh-CN" sz="3200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pPr algn="ctr"/>
            <a:endParaRPr lang="en-US" altLang="zh-CN" sz="3200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pPr algn="ctr"/>
            <a:r>
              <a:rPr lang="zh-CN" altLang="en-US" sz="32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协作</a:t>
            </a:r>
            <a:endParaRPr lang="en-US" altLang="zh-CN" sz="3200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pPr algn="ctr"/>
            <a:endParaRPr lang="en-US" altLang="zh-CN" sz="3200" dirty="0">
              <a:latin typeface="华康手札体W7-A" panose="03000709000000000000" pitchFamily="65" charset="-128"/>
              <a:ea typeface="华康手札体W7-A" panose="03000709000000000000" pitchFamily="65" charset="-128"/>
            </a:endParaRPr>
          </a:p>
          <a:p>
            <a:pPr algn="ctr"/>
            <a:r>
              <a:rPr lang="zh-CN" altLang="en-US" sz="32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免费</a:t>
            </a:r>
          </a:p>
        </p:txBody>
      </p:sp>
    </p:spTree>
    <p:extLst>
      <p:ext uri="{BB962C8B-B14F-4D97-AF65-F5344CB8AC3E}">
        <p14:creationId xmlns:p14="http://schemas.microsoft.com/office/powerpoint/2010/main" val="1376284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2E054BB-3AA0-415B-BD17-D72875F28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4665"/>
            <a:ext cx="12192000" cy="549807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A4CCEF3-CE01-4DA2-A08E-C25B3A5E3E84}"/>
              </a:ext>
            </a:extLst>
          </p:cNvPr>
          <p:cNvSpPr/>
          <p:nvPr/>
        </p:nvSpPr>
        <p:spPr>
          <a:xfrm>
            <a:off x="3579927" y="681335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怎么用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GitLab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B0F6E2-B2F2-49C5-B44C-FAD34B87CACD}"/>
              </a:ext>
            </a:extLst>
          </p:cNvPr>
          <p:cNvSpPr txBox="1"/>
          <p:nvPr/>
        </p:nvSpPr>
        <p:spPr>
          <a:xfrm>
            <a:off x="3048000" y="249959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华康手札体W7-A" panose="03000709000000000000" pitchFamily="65" charset="-128"/>
                <a:ea typeface="华康手札体W7-A" panose="03000709000000000000" pitchFamily="65" charset="-128"/>
              </a:rPr>
              <a:t>让管理员帮你按邮箱创建账号</a:t>
            </a:r>
          </a:p>
        </p:txBody>
      </p:sp>
    </p:spTree>
    <p:extLst>
      <p:ext uri="{BB962C8B-B14F-4D97-AF65-F5344CB8AC3E}">
        <p14:creationId xmlns:p14="http://schemas.microsoft.com/office/powerpoint/2010/main" val="1854150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343</Words>
  <Application>Microsoft Office PowerPoint</Application>
  <PresentationFormat>宽屏</PresentationFormat>
  <Paragraphs>54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</vt:lpstr>
      <vt:lpstr>-apple-system</vt:lpstr>
      <vt:lpstr>等线</vt:lpstr>
      <vt:lpstr>等线 Light</vt:lpstr>
      <vt:lpstr>华康手札体W7-A</vt:lpstr>
      <vt:lpstr>Arial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子白</dc:creator>
  <cp:lastModifiedBy>林 子白</cp:lastModifiedBy>
  <cp:revision>61</cp:revision>
  <dcterms:created xsi:type="dcterms:W3CDTF">2021-03-03T08:26:09Z</dcterms:created>
  <dcterms:modified xsi:type="dcterms:W3CDTF">2021-03-03T13:16:43Z</dcterms:modified>
</cp:coreProperties>
</file>