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59" r:id="rId5"/>
    <p:sldId id="268" r:id="rId6"/>
    <p:sldId id="269" r:id="rId7"/>
    <p:sldId id="267" r:id="rId8"/>
    <p:sldId id="260" r:id="rId9"/>
    <p:sldId id="266" r:id="rId10"/>
    <p:sldId id="270" r:id="rId11"/>
    <p:sldId id="273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7"/>
    <p:restoredTop sz="94164"/>
  </p:normalViewPr>
  <p:slideViewPr>
    <p:cSldViewPr snapToGrid="0" snapToObjects="1">
      <p:cViewPr varScale="1">
        <p:scale>
          <a:sx n="74" d="100"/>
          <a:sy n="74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571D8-780C-784E-92EC-145D03051170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8BCB2-B856-EC49-BD32-9E3DC4816C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BCB2-B856-EC49-BD32-9E3DC4816CC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BCB2-B856-EC49-BD32-9E3DC4816CC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BCB2-B856-EC49-BD32-9E3DC4816CC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BCB2-B856-EC49-BD32-9E3DC4816CC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8BCB2-B856-EC49-BD32-9E3DC4816CC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59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227C-CD33-6040-9486-98287E70C84D}" type="datetimeFigureOut">
              <a:rPr kumimoji="1" lang="zh-CN" altLang="en-US" smtClean="0"/>
              <a:t>2021/12/6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B6985-897C-BB42-8BCF-40AE86AAC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box&#31574;&#21010;&#23433;&#23433;.docx" TargetMode="External"/><Relationship Id="rId2" Type="http://schemas.openxmlformats.org/officeDocument/2006/relationships/hyperlink" Target="&#20869;&#35757;12.8/&#31179;&#23395;&#20135;&#25512;&#31574;&#21010;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&#20869;&#35757;12.8/2021&#25512;&#24191;&#25163;&#20876;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bs.zjuqsc.com/forum.php?mod=viewthread&amp;tid=65191&amp;extra=page%3D1" TargetMode="External"/><Relationship Id="rId2" Type="http://schemas.openxmlformats.org/officeDocument/2006/relationships/hyperlink" Target="&#20869;&#35757;12.8/&#26032;&#20135;&#21697;&#25512;&#24191;&#35270;&#39057;.mp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NpktfyvQXf_BFu1E5WMs7Q" TargetMode="External"/><Relationship Id="rId5" Type="http://schemas.openxmlformats.org/officeDocument/2006/relationships/hyperlink" Target="https://mp.weixin.qq.com/s/fdsKY9txxksPboMYjmACKQ" TargetMode="External"/><Relationship Id="rId4" Type="http://schemas.openxmlformats.org/officeDocument/2006/relationships/hyperlink" Target="https://mp.weixin.qq.com/s/VRhpKeSJRX3Fs7GV-1aud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326161"/>
          </a:xfrm>
        </p:spPr>
        <p:txBody>
          <a:bodyPr/>
          <a:lstStyle/>
          <a:p>
            <a:r>
              <a:rPr kumimoji="1" lang="zh-CN" altLang="en-US" dirty="0"/>
              <a:t>产推内训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r>
              <a:rPr kumimoji="1" lang="zh-CN" altLang="en-US" dirty="0"/>
              <a:t>产品推广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CC</a:t>
            </a:r>
            <a:r>
              <a:rPr kumimoji="1" lang="zh-CN" altLang="en-US" dirty="0"/>
              <a:t>乐  </a:t>
            </a:r>
            <a:r>
              <a:rPr kumimoji="1" lang="en-US" altLang="zh-CN" dirty="0"/>
              <a:t>12.8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8857C-D450-1B46-9BF8-4C9853BA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撰写流程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讨论确定主体内容</a:t>
            </a:r>
            <a:r>
              <a:rPr kumimoji="1" lang="en-US" altLang="zh-CN" dirty="0"/>
              <a:t>→</a:t>
            </a:r>
            <a:r>
              <a:rPr kumimoji="1" lang="zh-CN" altLang="en-US" dirty="0"/>
              <a:t>填充细节</a:t>
            </a:r>
            <a:r>
              <a:rPr kumimoji="1" lang="en-US" altLang="zh-CN" dirty="0"/>
              <a:t>→</a:t>
            </a:r>
            <a:r>
              <a:rPr kumimoji="1" lang="zh-CN" altLang="en-US" dirty="0"/>
              <a:t>输出成文本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模版</a:t>
            </a:r>
            <a:endParaRPr kumimoji="1" lang="en-US" altLang="zh-CN" dirty="0"/>
          </a:p>
          <a:p>
            <a:pPr lvl="1"/>
            <a:r>
              <a:rPr kumimoji="1" lang="zh-CN" altLang="en-US" dirty="0">
                <a:hlinkClick r:id="rId2"/>
              </a:rPr>
              <a:t>秋季产推策划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Box</a:t>
            </a:r>
            <a:r>
              <a:rPr kumimoji="1" lang="zh-CN" altLang="en-US" dirty="0">
                <a:hlinkClick r:id="rId3"/>
              </a:rPr>
              <a:t>策划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另外也可以参考</a:t>
            </a:r>
            <a:r>
              <a:rPr kumimoji="1" lang="en-US" altLang="zh-CN" dirty="0">
                <a:hlinkClick r:id="rId4"/>
              </a:rPr>
              <a:t>《</a:t>
            </a:r>
            <a:r>
              <a:rPr kumimoji="1" lang="zh-CN" altLang="en-US" dirty="0">
                <a:hlinkClick r:id="rId4"/>
              </a:rPr>
              <a:t>推广策划中心工作手册</a:t>
            </a:r>
            <a:r>
              <a:rPr kumimoji="1" lang="en-US" altLang="zh-CN" dirty="0">
                <a:hlinkClick r:id="rId4"/>
              </a:rPr>
              <a:t>》</a:t>
            </a:r>
            <a:r>
              <a:rPr kumimoji="1" lang="en-US" altLang="zh-CN" dirty="0"/>
              <a:t>p46-52</a:t>
            </a:r>
          </a:p>
        </p:txBody>
      </p:sp>
    </p:spTree>
    <p:extLst>
      <p:ext uri="{BB962C8B-B14F-4D97-AF65-F5344CB8AC3E}">
        <p14:creationId xmlns:p14="http://schemas.microsoft.com/office/powerpoint/2010/main" val="95514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E3EB9-B6DA-464B-8FF7-8A23F503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提问环节：以下这份产推方案好不好？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ACD232-A386-104C-ABAD-2E1C7655B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080"/>
          <a:stretch/>
        </p:blipFill>
        <p:spPr>
          <a:xfrm>
            <a:off x="3818626" y="1357672"/>
            <a:ext cx="4554747" cy="5341967"/>
          </a:xfrm>
        </p:spPr>
      </p:pic>
    </p:spTree>
    <p:extLst>
      <p:ext uri="{BB962C8B-B14F-4D97-AF65-F5344CB8AC3E}">
        <p14:creationId xmlns:p14="http://schemas.microsoft.com/office/powerpoint/2010/main" val="287609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FC1FF-42F2-A84D-AB03-B59B1855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F2160-45C1-E843-B54F-E970B050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应用商店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考虑面向群体</a:t>
            </a:r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对新生来说，三折页</a:t>
            </a:r>
            <a:r>
              <a:rPr kumimoji="1" lang="en-US" altLang="zh-CN" dirty="0"/>
              <a:t>or</a:t>
            </a:r>
            <a:r>
              <a:rPr kumimoji="1" lang="zh-CN" altLang="en-US" dirty="0"/>
              <a:t>推文，哪个推广效果好？</a:t>
            </a:r>
          </a:p>
        </p:txBody>
      </p:sp>
    </p:spTree>
    <p:extLst>
      <p:ext uri="{BB962C8B-B14F-4D97-AF65-F5344CB8AC3E}">
        <p14:creationId xmlns:p14="http://schemas.microsoft.com/office/powerpoint/2010/main" val="231016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14115"/>
            <a:ext cx="10515600" cy="2090159"/>
          </a:xfrm>
        </p:spPr>
        <p:txBody>
          <a:bodyPr>
            <a:noAutofit/>
          </a:bodyPr>
          <a:lstStyle/>
          <a:p>
            <a:r>
              <a:rPr kumimoji="1" lang="zh-CN" altLang="en-US" dirty="0"/>
              <a:t>产推概述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推文内训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小作业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37870-9AFF-0744-82B8-9A472A46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产推概述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9E56B-D073-6E4E-9599-EF8F6567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187"/>
            <a:ext cx="10515600" cy="3039673"/>
          </a:xfrm>
        </p:spPr>
        <p:txBody>
          <a:bodyPr/>
          <a:lstStyle/>
          <a:p>
            <a:r>
              <a:rPr kumimoji="1" lang="zh-CN" altLang="en-US" dirty="0"/>
              <a:t>产推方式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产推策划案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其他注意事项</a:t>
            </a:r>
          </a:p>
        </p:txBody>
      </p:sp>
    </p:spTree>
    <p:extLst>
      <p:ext uri="{BB962C8B-B14F-4D97-AF65-F5344CB8AC3E}">
        <p14:creationId xmlns:p14="http://schemas.microsoft.com/office/powerpoint/2010/main" val="165176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常用产推方式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7855"/>
            <a:ext cx="10515600" cy="468058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线下宣传品：三折页（传单）</a:t>
            </a:r>
            <a:endParaRPr kumimoji="1" lang="en-US" altLang="zh-CN" dirty="0"/>
          </a:p>
          <a:p>
            <a:r>
              <a:rPr kumimoji="1" lang="zh-CN" altLang="en-US" sz="1800" dirty="0"/>
              <a:t>成本低 相对传单来说更便携 内容分模块呈现</a:t>
            </a:r>
            <a:endParaRPr kumimoji="1" lang="en-US" altLang="zh-CN" sz="1800" dirty="0"/>
          </a:p>
          <a:p>
            <a:r>
              <a:rPr kumimoji="1" lang="zh-CN" altLang="en-US" sz="1800" dirty="0"/>
              <a:t>发放时注意：在学园门口“发进不发出”，在食堂门口“发出不发进”（</a:t>
            </a:r>
            <a:r>
              <a:rPr kumimoji="1" lang="en-US" altLang="zh-CN" sz="1800" dirty="0"/>
              <a:t>from</a:t>
            </a:r>
            <a:r>
              <a:rPr kumimoji="1" lang="zh-CN" altLang="en-US" sz="1800" dirty="0"/>
              <a:t>剩女的经验总结）打游击 可以借纳新活动宣传的名义</a:t>
            </a:r>
          </a:p>
          <a:p>
            <a:r>
              <a:rPr kumimoji="1" lang="zh-CN" altLang="en-US" sz="1800" dirty="0"/>
              <a:t>学长组渗透</a:t>
            </a:r>
            <a:endParaRPr kumimoji="1" lang="en-US" altLang="zh-CN" sz="1800" dirty="0"/>
          </a:p>
          <a:p>
            <a:endParaRPr kumimoji="1" lang="en-US" altLang="zh-CN" sz="2000" dirty="0"/>
          </a:p>
          <a:p>
            <a:r>
              <a:rPr kumimoji="1" lang="zh-CN" altLang="en-US" dirty="0"/>
              <a:t>学园电子屏广告</a:t>
            </a:r>
            <a:endParaRPr kumimoji="1" lang="en-US" altLang="zh-CN" dirty="0"/>
          </a:p>
          <a:p>
            <a:r>
              <a:rPr kumimoji="1" lang="zh-CN" altLang="en-US" sz="1800" dirty="0"/>
              <a:t>海报</a:t>
            </a:r>
            <a:r>
              <a:rPr kumimoji="1" lang="en-US" altLang="zh-CN" sz="1800" dirty="0"/>
              <a:t>/</a:t>
            </a:r>
            <a:r>
              <a:rPr kumimoji="1" lang="zh-CN" altLang="en-US" sz="1800" dirty="0"/>
              <a:t>视频</a:t>
            </a:r>
            <a:endParaRPr kumimoji="1" lang="en-US" altLang="zh-CN" sz="1800" dirty="0"/>
          </a:p>
          <a:p>
            <a:r>
              <a:rPr kumimoji="1" lang="zh-CN" altLang="en-US" sz="1800" dirty="0"/>
              <a:t>免费 醒目 覆盖各大学园 </a:t>
            </a:r>
            <a:r>
              <a:rPr kumimoji="1" lang="en-US" altLang="zh-CN" sz="1800" dirty="0"/>
              <a:t>24h</a:t>
            </a:r>
            <a:r>
              <a:rPr kumimoji="1" lang="zh-CN" altLang="en-US" sz="1800" dirty="0"/>
              <a:t>自动宣传</a:t>
            </a:r>
            <a:endParaRPr kumimoji="1" lang="en-US" altLang="zh-CN" sz="1800" dirty="0"/>
          </a:p>
          <a:p>
            <a:r>
              <a:rPr kumimoji="1" lang="zh-CN" altLang="en-US" sz="1800" dirty="0"/>
              <a:t>表现力有限（视频一般没有声音）</a:t>
            </a:r>
            <a:endParaRPr kumimoji="1" lang="en-US" altLang="zh-CN" sz="1800" dirty="0"/>
          </a:p>
          <a:p>
            <a:r>
              <a:rPr kumimoji="1" lang="zh-CN" altLang="en-US" sz="1800" dirty="0"/>
              <a:t>要注意申请流程和时间（具体参考学园官网），很多时候需要催工作人员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58BC3E-736C-174D-9FF5-7603DCAF8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932" y="735866"/>
            <a:ext cx="7560135" cy="5386267"/>
          </a:xfrm>
        </p:spPr>
      </p:pic>
    </p:spTree>
    <p:extLst>
      <p:ext uri="{BB962C8B-B14F-4D97-AF65-F5344CB8AC3E}">
        <p14:creationId xmlns:p14="http://schemas.microsoft.com/office/powerpoint/2010/main" val="52474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05A30F-7C22-F04E-90D7-F75899AA8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669" y="777002"/>
            <a:ext cx="7444661" cy="5303996"/>
          </a:xfrm>
        </p:spPr>
      </p:pic>
    </p:spTree>
    <p:extLst>
      <p:ext uri="{BB962C8B-B14F-4D97-AF65-F5344CB8AC3E}">
        <p14:creationId xmlns:p14="http://schemas.microsoft.com/office/powerpoint/2010/main" val="222544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31654"/>
            <a:ext cx="10515600" cy="5296618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ym typeface="+mn-ea"/>
              </a:rPr>
              <a:t>求是潮公众号宣传（视频</a:t>
            </a:r>
            <a:r>
              <a:rPr kumimoji="1" lang="en-US" altLang="zh-CN" dirty="0">
                <a:sym typeface="+mn-ea"/>
              </a:rPr>
              <a:t>&amp;</a:t>
            </a:r>
            <a:r>
              <a:rPr kumimoji="1" lang="zh-CN" altLang="en-US" dirty="0">
                <a:sym typeface="+mn-ea"/>
              </a:rPr>
              <a:t>推文）</a:t>
            </a:r>
            <a:endParaRPr kumimoji="1" lang="en-US" altLang="zh-CN" dirty="0">
              <a:sym typeface="+mn-ea"/>
            </a:endParaRPr>
          </a:p>
          <a:p>
            <a:endParaRPr lang="zh-CN" altLang="en-US" dirty="0">
              <a:hlinkClick r:id="rId2"/>
            </a:endParaRPr>
          </a:p>
          <a:p>
            <a:r>
              <a:rPr lang="zh-CN" altLang="en-US" sz="2400" dirty="0">
                <a:hlinkClick r:id="rId2"/>
              </a:rPr>
              <a:t>视频</a:t>
            </a:r>
            <a:endParaRPr lang="en-US" altLang="zh-CN" sz="2400" dirty="0"/>
          </a:p>
          <a:p>
            <a:pPr lvl="1"/>
            <a:r>
              <a:rPr lang="zh-CN" altLang="en-US" dirty="0">
                <a:hlinkClick r:id="rId3"/>
              </a:rPr>
              <a:t>视频团队项目合作说明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dirty="0"/>
              <a:t>推文</a:t>
            </a:r>
          </a:p>
          <a:p>
            <a:pPr lvl="1"/>
            <a:r>
              <a:rPr lang="zh-CN" altLang="en-US" dirty="0">
                <a:hlinkClick r:id="rId4"/>
              </a:rPr>
              <a:t>求是潮三大产品使用指南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hlinkClick r:id="rId5"/>
              </a:rPr>
              <a:t>选课助手｜快收下这份选课通关秘籍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" altLang="zh-CN" dirty="0">
                <a:hlinkClick r:id="rId6"/>
              </a:rPr>
              <a:t>QSC Mobile</a:t>
            </a:r>
            <a:r>
              <a:rPr lang="zh-CN" altLang="en-US" dirty="0">
                <a:hlinkClick r:id="rId6"/>
              </a:rPr>
              <a:t>新版本：蓝码召唤术！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/>
              <a:t>不常用产推方式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线下宣传品：海报 横幅 易拉宝</a:t>
            </a:r>
            <a:endParaRPr kumimoji="1" lang="en-US" altLang="zh-CN" dirty="0"/>
          </a:p>
          <a:p>
            <a:r>
              <a:rPr kumimoji="1" lang="zh-CN" altLang="en-US" sz="2400" dirty="0"/>
              <a:t>没有活动的话一般无法批准</a:t>
            </a:r>
            <a:endParaRPr kumimoji="1" lang="en-US" altLang="zh-CN" sz="2400" dirty="0"/>
          </a:p>
          <a:p>
            <a:r>
              <a:rPr kumimoji="1" lang="zh-CN" altLang="en-US" sz="2400" dirty="0"/>
              <a:t>可以尝试在纳新的时候和人资联系，以纳新宣传的名义张贴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周边纪念礼物：贴纸 钥匙扣 雨伞 帆布袋</a:t>
            </a:r>
            <a:r>
              <a:rPr kumimoji="1" lang="en-US" altLang="zh-CN" dirty="0"/>
              <a:t>……</a:t>
            </a:r>
          </a:p>
          <a:p>
            <a:r>
              <a:rPr kumimoji="1" lang="zh-CN" altLang="en-US" sz="2400" dirty="0"/>
              <a:t>信息传递效率较低，博好感</a:t>
            </a:r>
            <a:endParaRPr kumimoji="1" lang="en-US" altLang="zh-CN" sz="2400" dirty="0"/>
          </a:p>
          <a:p>
            <a:r>
              <a:rPr kumimoji="1" lang="zh-CN" altLang="en-US" sz="2400" dirty="0"/>
              <a:t>更多是品牌推广而非产品推广</a:t>
            </a:r>
            <a:endParaRPr kumimoji="1" lang="en-US" altLang="zh-CN" sz="2400" dirty="0"/>
          </a:p>
          <a:p>
            <a:endParaRPr kumimoji="1" lang="en-US" altLang="zh-CN" dirty="0"/>
          </a:p>
          <a:p>
            <a:r>
              <a:rPr kumimoji="1" lang="zh-CN" altLang="en-US" dirty="0"/>
              <a:t>其他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引流、广告投放</a:t>
            </a:r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96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dirty="0"/>
              <a:t>产推策划案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9238"/>
            <a:ext cx="10515600" cy="5043637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策划案类型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对内策划案 对外策划案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一页纸策划 执行策划 外联策划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策划案基本内容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项目基本信息（名称 时间 地点 背景 意义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sz="1800" dirty="0"/>
              <a:t>目录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活动相关介绍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活动可行性分析</a:t>
            </a:r>
            <a:endParaRPr kumimoji="1" lang="en-US" altLang="zh-CN" sz="1800" dirty="0"/>
          </a:p>
          <a:p>
            <a:pPr lvl="1"/>
            <a:r>
              <a:rPr kumimoji="1" lang="en-US" altLang="zh-CN" dirty="0"/>
              <a:t>★</a:t>
            </a:r>
            <a:r>
              <a:rPr kumimoji="1" lang="zh-CN" altLang="en-US" dirty="0"/>
              <a:t>活动详解（具体方案：时间流程安排、地点安排、具体活动内容、预期效果、</a:t>
            </a:r>
            <a:r>
              <a:rPr kumimoji="1" lang="zh-CN" altLang="en-US" sz="1800" dirty="0"/>
              <a:t>前期宣传方案</a:t>
            </a:r>
            <a:r>
              <a:rPr kumimoji="1" lang="zh-CN" altLang="en-US" dirty="0"/>
              <a:t>、经费具体安排、人员工作安排）</a:t>
            </a:r>
            <a:endParaRPr kumimoji="1" lang="en-US" altLang="zh-CN" dirty="0"/>
          </a:p>
          <a:p>
            <a:pPr lvl="1"/>
            <a:r>
              <a:rPr kumimoji="1" lang="zh-CN" altLang="en-US" sz="1800" dirty="0"/>
              <a:t>应急预案</a:t>
            </a:r>
            <a:endParaRPr kumimoji="1" lang="en-US" altLang="zh-CN" sz="1800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407</Words>
  <Application>Microsoft Macintosh PowerPoint</Application>
  <PresentationFormat>宽屏</PresentationFormat>
  <Paragraphs>85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产推内训</vt:lpstr>
      <vt:lpstr>目录</vt:lpstr>
      <vt:lpstr>产推概述</vt:lpstr>
      <vt:lpstr>常用产推方式</vt:lpstr>
      <vt:lpstr>PowerPoint 演示文稿</vt:lpstr>
      <vt:lpstr>PowerPoint 演示文稿</vt:lpstr>
      <vt:lpstr>PowerPoint 演示文稿</vt:lpstr>
      <vt:lpstr>不常用产推方式</vt:lpstr>
      <vt:lpstr>产推策划案</vt:lpstr>
      <vt:lpstr>PowerPoint 演示文稿</vt:lpstr>
      <vt:lpstr>提问环节：以下这份产推方案好不好？</vt:lpstr>
      <vt:lpstr>其他注意事项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产推内训</dc:title>
  <dc:creator>Microsoft Office User</dc:creator>
  <cp:lastModifiedBy>Microsoft Office User</cp:lastModifiedBy>
  <cp:revision>8</cp:revision>
  <dcterms:created xsi:type="dcterms:W3CDTF">2021-12-06T07:36:17Z</dcterms:created>
  <dcterms:modified xsi:type="dcterms:W3CDTF">2021-12-06T08:36:43Z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