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302" r:id="rId3"/>
    <p:sldId id="287" r:id="rId4"/>
    <p:sldId id="292" r:id="rId5"/>
    <p:sldId id="293" r:id="rId6"/>
    <p:sldId id="295" r:id="rId7"/>
    <p:sldId id="300" r:id="rId8"/>
    <p:sldId id="301" r:id="rId9"/>
  </p:sldIdLst>
  <p:sldSz cx="9144000" cy="5143500" type="screen16x9"/>
  <p:notesSz cx="6858000" cy="9144000"/>
  <p:custDataLst>
    <p:tags r:id="rId12"/>
  </p:custDataLst>
  <p:defaultTextStyle>
    <a:defPPr>
      <a:defRPr lang="zh-CN"/>
    </a:defPPr>
    <a:lvl1pPr marL="0" lvl="0" indent="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1pPr>
    <a:lvl2pPr marL="342900" lvl="1" indent="1143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2pPr>
    <a:lvl3pPr marL="685800" lvl="2" indent="2286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3pPr>
    <a:lvl4pPr marL="1028700" lvl="3" indent="3429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4pPr>
    <a:lvl5pPr marL="1371600" lvl="4" indent="4572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5pPr>
    <a:lvl6pPr marL="2286000" lvl="5" indent="4572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6pPr>
    <a:lvl7pPr marL="2743200" lvl="6" indent="4572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7pPr>
    <a:lvl8pPr marL="3200400" lvl="7" indent="4572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8pPr>
    <a:lvl9pPr marL="3657600" lvl="8" indent="4572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D5D5"/>
    <a:srgbClr val="E8E8E8"/>
    <a:srgbClr val="F2F2F2"/>
    <a:srgbClr val="C7C7C7"/>
    <a:srgbClr val="43C7CB"/>
    <a:srgbClr val="FBFBFB"/>
    <a:srgbClr val="CDCDCD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7"/>
    <p:restoredTop sz="96196"/>
  </p:normalViewPr>
  <p:slideViewPr>
    <p:cSldViewPr snapToGrid="0" showGuides="1">
      <p:cViewPr varScale="1">
        <p:scale>
          <a:sx n="107" d="100"/>
          <a:sy n="107" d="100"/>
        </p:scale>
        <p:origin x="-1336" y="-11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454"/>
    </p:cViewPr>
  </p:outlineViewPr>
  <p:notesTextViewPr>
    <p:cViewPr>
      <p:scale>
        <a:sx n="75" d="100"/>
        <a:sy n="75" d="100"/>
      </p:scale>
      <p:origin x="0" y="0"/>
    </p:cViewPr>
  </p:notesTextViewPr>
  <p:sorterViewPr showFormatting="0">
    <p:cViewPr>
      <p:scale>
        <a:sx n="112" d="100"/>
        <a:sy n="11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tags" Target="tags/tag1.xml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342900" marR="0" lvl="1" indent="0" algn="l" defTabSz="6858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685800" marR="0" lvl="2" indent="0" algn="l" defTabSz="6858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028700" marR="0" lvl="3" indent="0" algn="l" defTabSz="6858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371600" marR="0" lvl="4" indent="0" algn="l" defTabSz="6858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A2860F0-541B-43A2-B27D-BB85BDEEA3C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9957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/>
          </p:nvPr>
        </p:nvSpPr>
        <p:spPr>
          <a:noFill/>
        </p:spPr>
        <p:txBody>
          <a:bodyPr lIns="91440" tIns="45720" rIns="91440" bIns="45720" rtlCol="0" anchor="b"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5D5200-B000-402C-84CA-AD419C7C5E3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985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361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782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30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814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927100" y="1066800"/>
            <a:ext cx="3048000" cy="2882900"/>
          </a:xfrm>
          <a:prstGeom prst="rect">
            <a:avLst/>
          </a:prstGeom>
        </p:spPr>
        <p:txBody>
          <a:bodyPr/>
          <a:lstStyle/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 advTm="200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EB550F4-351A-4E71-8C63-8C9D32C30DB0}" type="slidenum">
              <a: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 advTm="200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1731D4E-DF46-4D78-983B-66BCF5F6816B}" type="slidenum">
              <a: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 advTm="2000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07CBA73-7369-4813-B936-80BBC26928F7}" type="slidenum">
              <a: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 advTm="2000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slow" advTm="2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237920" y="196230"/>
            <a:ext cx="230076" cy="290200"/>
            <a:chOff x="4481513" y="4638676"/>
            <a:chExt cx="290512" cy="366711"/>
          </a:xfrm>
          <a:solidFill>
            <a:schemeClr val="bg1"/>
          </a:solidFill>
        </p:grpSpPr>
        <p:sp>
          <p:nvSpPr>
            <p:cNvPr id="3" name="Freeform 5"/>
            <p:cNvSpPr/>
            <p:nvPr/>
          </p:nvSpPr>
          <p:spPr bwMode="auto">
            <a:xfrm>
              <a:off x="4598988" y="4784725"/>
              <a:ext cx="46038" cy="23812"/>
            </a:xfrm>
            <a:custGeom>
              <a:avLst/>
              <a:gdLst>
                <a:gd name="T0" fmla="*/ 0 w 29"/>
                <a:gd name="T1" fmla="*/ 13 h 15"/>
                <a:gd name="T2" fmla="*/ 18 w 29"/>
                <a:gd name="T3" fmla="*/ 15 h 15"/>
                <a:gd name="T4" fmla="*/ 29 w 29"/>
                <a:gd name="T5" fmla="*/ 1 h 15"/>
                <a:gd name="T6" fmla="*/ 14 w 29"/>
                <a:gd name="T7" fmla="*/ 0 h 15"/>
                <a:gd name="T8" fmla="*/ 0 w 29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0" y="13"/>
                  </a:moveTo>
                  <a:lnTo>
                    <a:pt x="18" y="15"/>
                  </a:lnTo>
                  <a:lnTo>
                    <a:pt x="29" y="1"/>
                  </a:lnTo>
                  <a:lnTo>
                    <a:pt x="14" y="0"/>
                  </a:ln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" name="Freeform 6"/>
            <p:cNvSpPr/>
            <p:nvPr/>
          </p:nvSpPr>
          <p:spPr bwMode="auto">
            <a:xfrm>
              <a:off x="4562475" y="4962525"/>
              <a:ext cx="50800" cy="42862"/>
            </a:xfrm>
            <a:custGeom>
              <a:avLst/>
              <a:gdLst>
                <a:gd name="T0" fmla="*/ 6 w 32"/>
                <a:gd name="T1" fmla="*/ 0 h 27"/>
                <a:gd name="T2" fmla="*/ 0 w 32"/>
                <a:gd name="T3" fmla="*/ 27 h 27"/>
                <a:gd name="T4" fmla="*/ 32 w 32"/>
                <a:gd name="T5" fmla="*/ 0 h 27"/>
                <a:gd name="T6" fmla="*/ 6 w 32"/>
                <a:gd name="T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27">
                  <a:moveTo>
                    <a:pt x="6" y="0"/>
                  </a:moveTo>
                  <a:lnTo>
                    <a:pt x="0" y="27"/>
                  </a:lnTo>
                  <a:lnTo>
                    <a:pt x="32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Freeform 7"/>
            <p:cNvSpPr/>
            <p:nvPr/>
          </p:nvSpPr>
          <p:spPr bwMode="auto">
            <a:xfrm>
              <a:off x="4591050" y="4962525"/>
              <a:ext cx="107950" cy="38100"/>
            </a:xfrm>
            <a:custGeom>
              <a:avLst/>
              <a:gdLst>
                <a:gd name="T0" fmla="*/ 58 w 68"/>
                <a:gd name="T1" fmla="*/ 0 h 24"/>
                <a:gd name="T2" fmla="*/ 31 w 68"/>
                <a:gd name="T3" fmla="*/ 0 h 24"/>
                <a:gd name="T4" fmla="*/ 0 w 68"/>
                <a:gd name="T5" fmla="*/ 24 h 24"/>
                <a:gd name="T6" fmla="*/ 68 w 68"/>
                <a:gd name="T7" fmla="*/ 24 h 24"/>
                <a:gd name="T8" fmla="*/ 47 w 68"/>
                <a:gd name="T9" fmla="*/ 11 h 24"/>
                <a:gd name="T10" fmla="*/ 58 w 68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24">
                  <a:moveTo>
                    <a:pt x="58" y="0"/>
                  </a:moveTo>
                  <a:lnTo>
                    <a:pt x="31" y="0"/>
                  </a:lnTo>
                  <a:lnTo>
                    <a:pt x="0" y="24"/>
                  </a:lnTo>
                  <a:lnTo>
                    <a:pt x="68" y="24"/>
                  </a:lnTo>
                  <a:lnTo>
                    <a:pt x="47" y="11"/>
                  </a:lnTo>
                  <a:lnTo>
                    <a:pt x="5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4491038" y="4638676"/>
              <a:ext cx="263525" cy="258762"/>
            </a:xfrm>
            <a:custGeom>
              <a:avLst/>
              <a:gdLst>
                <a:gd name="T0" fmla="*/ 123 w 166"/>
                <a:gd name="T1" fmla="*/ 77 h 163"/>
                <a:gd name="T2" fmla="*/ 123 w 166"/>
                <a:gd name="T3" fmla="*/ 57 h 163"/>
                <a:gd name="T4" fmla="*/ 117 w 166"/>
                <a:gd name="T5" fmla="*/ 64 h 163"/>
                <a:gd name="T6" fmla="*/ 117 w 166"/>
                <a:gd name="T7" fmla="*/ 43 h 163"/>
                <a:gd name="T8" fmla="*/ 109 w 166"/>
                <a:gd name="T9" fmla="*/ 53 h 163"/>
                <a:gd name="T10" fmla="*/ 109 w 166"/>
                <a:gd name="T11" fmla="*/ 30 h 163"/>
                <a:gd name="T12" fmla="*/ 101 w 166"/>
                <a:gd name="T13" fmla="*/ 44 h 163"/>
                <a:gd name="T14" fmla="*/ 77 w 166"/>
                <a:gd name="T15" fmla="*/ 10 h 163"/>
                <a:gd name="T16" fmla="*/ 76 w 166"/>
                <a:gd name="T17" fmla="*/ 62 h 163"/>
                <a:gd name="T18" fmla="*/ 75 w 166"/>
                <a:gd name="T19" fmla="*/ 62 h 163"/>
                <a:gd name="T20" fmla="*/ 6 w 166"/>
                <a:gd name="T21" fmla="*/ 0 h 163"/>
                <a:gd name="T22" fmla="*/ 59 w 166"/>
                <a:gd name="T23" fmla="*/ 76 h 163"/>
                <a:gd name="T24" fmla="*/ 0 w 166"/>
                <a:gd name="T25" fmla="*/ 125 h 163"/>
                <a:gd name="T26" fmla="*/ 37 w 166"/>
                <a:gd name="T27" fmla="*/ 163 h 163"/>
                <a:gd name="T28" fmla="*/ 65 w 166"/>
                <a:gd name="T29" fmla="*/ 144 h 163"/>
                <a:gd name="T30" fmla="*/ 62 w 166"/>
                <a:gd name="T31" fmla="*/ 153 h 163"/>
                <a:gd name="T32" fmla="*/ 72 w 166"/>
                <a:gd name="T33" fmla="*/ 153 h 163"/>
                <a:gd name="T34" fmla="*/ 75 w 166"/>
                <a:gd name="T35" fmla="*/ 143 h 163"/>
                <a:gd name="T36" fmla="*/ 109 w 166"/>
                <a:gd name="T37" fmla="*/ 126 h 163"/>
                <a:gd name="T38" fmla="*/ 102 w 166"/>
                <a:gd name="T39" fmla="*/ 116 h 163"/>
                <a:gd name="T40" fmla="*/ 80 w 166"/>
                <a:gd name="T41" fmla="*/ 131 h 163"/>
                <a:gd name="T42" fmla="*/ 61 w 166"/>
                <a:gd name="T43" fmla="*/ 129 h 163"/>
                <a:gd name="T44" fmla="*/ 35 w 166"/>
                <a:gd name="T45" fmla="*/ 148 h 163"/>
                <a:gd name="T46" fmla="*/ 17 w 166"/>
                <a:gd name="T47" fmla="*/ 126 h 163"/>
                <a:gd name="T48" fmla="*/ 89 w 166"/>
                <a:gd name="T49" fmla="*/ 72 h 163"/>
                <a:gd name="T50" fmla="*/ 89 w 166"/>
                <a:gd name="T51" fmla="*/ 46 h 163"/>
                <a:gd name="T52" fmla="*/ 147 w 166"/>
                <a:gd name="T53" fmla="*/ 133 h 163"/>
                <a:gd name="T54" fmla="*/ 116 w 166"/>
                <a:gd name="T55" fmla="*/ 156 h 163"/>
                <a:gd name="T56" fmla="*/ 136 w 166"/>
                <a:gd name="T57" fmla="*/ 156 h 163"/>
                <a:gd name="T58" fmla="*/ 166 w 166"/>
                <a:gd name="T59" fmla="*/ 132 h 163"/>
                <a:gd name="T60" fmla="*/ 123 w 166"/>
                <a:gd name="T61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6" h="163">
                  <a:moveTo>
                    <a:pt x="123" y="77"/>
                  </a:moveTo>
                  <a:lnTo>
                    <a:pt x="123" y="57"/>
                  </a:lnTo>
                  <a:lnTo>
                    <a:pt x="117" y="64"/>
                  </a:lnTo>
                  <a:lnTo>
                    <a:pt x="117" y="43"/>
                  </a:lnTo>
                  <a:lnTo>
                    <a:pt x="109" y="53"/>
                  </a:lnTo>
                  <a:lnTo>
                    <a:pt x="109" y="30"/>
                  </a:lnTo>
                  <a:lnTo>
                    <a:pt x="101" y="44"/>
                  </a:lnTo>
                  <a:lnTo>
                    <a:pt x="77" y="10"/>
                  </a:lnTo>
                  <a:lnTo>
                    <a:pt x="76" y="62"/>
                  </a:lnTo>
                  <a:lnTo>
                    <a:pt x="75" y="62"/>
                  </a:lnTo>
                  <a:lnTo>
                    <a:pt x="6" y="0"/>
                  </a:lnTo>
                  <a:lnTo>
                    <a:pt x="59" y="76"/>
                  </a:lnTo>
                  <a:lnTo>
                    <a:pt x="0" y="125"/>
                  </a:lnTo>
                  <a:lnTo>
                    <a:pt x="37" y="163"/>
                  </a:lnTo>
                  <a:lnTo>
                    <a:pt x="65" y="144"/>
                  </a:lnTo>
                  <a:lnTo>
                    <a:pt x="62" y="153"/>
                  </a:lnTo>
                  <a:lnTo>
                    <a:pt x="72" y="153"/>
                  </a:lnTo>
                  <a:lnTo>
                    <a:pt x="75" y="143"/>
                  </a:lnTo>
                  <a:lnTo>
                    <a:pt x="109" y="126"/>
                  </a:lnTo>
                  <a:lnTo>
                    <a:pt x="102" y="116"/>
                  </a:lnTo>
                  <a:lnTo>
                    <a:pt x="80" y="131"/>
                  </a:lnTo>
                  <a:lnTo>
                    <a:pt x="61" y="129"/>
                  </a:lnTo>
                  <a:lnTo>
                    <a:pt x="35" y="148"/>
                  </a:lnTo>
                  <a:lnTo>
                    <a:pt x="17" y="126"/>
                  </a:lnTo>
                  <a:lnTo>
                    <a:pt x="89" y="72"/>
                  </a:lnTo>
                  <a:lnTo>
                    <a:pt x="89" y="46"/>
                  </a:lnTo>
                  <a:lnTo>
                    <a:pt x="147" y="133"/>
                  </a:lnTo>
                  <a:lnTo>
                    <a:pt x="116" y="156"/>
                  </a:lnTo>
                  <a:lnTo>
                    <a:pt x="136" y="156"/>
                  </a:lnTo>
                  <a:lnTo>
                    <a:pt x="166" y="132"/>
                  </a:lnTo>
                  <a:lnTo>
                    <a:pt x="123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Freeform 9"/>
            <p:cNvSpPr/>
            <p:nvPr/>
          </p:nvSpPr>
          <p:spPr bwMode="auto">
            <a:xfrm>
              <a:off x="4549775" y="4932363"/>
              <a:ext cx="12700" cy="9525"/>
            </a:xfrm>
            <a:custGeom>
              <a:avLst/>
              <a:gdLst>
                <a:gd name="T0" fmla="*/ 1 w 8"/>
                <a:gd name="T1" fmla="*/ 0 h 6"/>
                <a:gd name="T2" fmla="*/ 0 w 8"/>
                <a:gd name="T3" fmla="*/ 6 h 6"/>
                <a:gd name="T4" fmla="*/ 6 w 8"/>
                <a:gd name="T5" fmla="*/ 6 h 6"/>
                <a:gd name="T6" fmla="*/ 8 w 8"/>
                <a:gd name="T7" fmla="*/ 0 h 6"/>
                <a:gd name="T8" fmla="*/ 1 w 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">
                  <a:moveTo>
                    <a:pt x="1" y="0"/>
                  </a:moveTo>
                  <a:lnTo>
                    <a:pt x="0" y="6"/>
                  </a:lnTo>
                  <a:lnTo>
                    <a:pt x="6" y="6"/>
                  </a:lnTo>
                  <a:lnTo>
                    <a:pt x="8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Freeform 10"/>
            <p:cNvSpPr/>
            <p:nvPr/>
          </p:nvSpPr>
          <p:spPr bwMode="auto">
            <a:xfrm>
              <a:off x="4564063" y="4932363"/>
              <a:ext cx="14288" cy="9525"/>
            </a:xfrm>
            <a:custGeom>
              <a:avLst/>
              <a:gdLst>
                <a:gd name="T0" fmla="*/ 2 w 9"/>
                <a:gd name="T1" fmla="*/ 0 h 6"/>
                <a:gd name="T2" fmla="*/ 0 w 9"/>
                <a:gd name="T3" fmla="*/ 6 h 6"/>
                <a:gd name="T4" fmla="*/ 7 w 9"/>
                <a:gd name="T5" fmla="*/ 6 h 6"/>
                <a:gd name="T6" fmla="*/ 9 w 9"/>
                <a:gd name="T7" fmla="*/ 0 h 6"/>
                <a:gd name="T8" fmla="*/ 2 w 9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2" y="0"/>
                  </a:moveTo>
                  <a:lnTo>
                    <a:pt x="0" y="6"/>
                  </a:lnTo>
                  <a:lnTo>
                    <a:pt x="7" y="6"/>
                  </a:lnTo>
                  <a:lnTo>
                    <a:pt x="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Freeform 11"/>
            <p:cNvSpPr/>
            <p:nvPr/>
          </p:nvSpPr>
          <p:spPr bwMode="auto">
            <a:xfrm>
              <a:off x="4578350" y="4932363"/>
              <a:ext cx="14288" cy="9525"/>
            </a:xfrm>
            <a:custGeom>
              <a:avLst/>
              <a:gdLst>
                <a:gd name="T0" fmla="*/ 2 w 9"/>
                <a:gd name="T1" fmla="*/ 0 h 6"/>
                <a:gd name="T2" fmla="*/ 0 w 9"/>
                <a:gd name="T3" fmla="*/ 6 h 6"/>
                <a:gd name="T4" fmla="*/ 7 w 9"/>
                <a:gd name="T5" fmla="*/ 6 h 6"/>
                <a:gd name="T6" fmla="*/ 9 w 9"/>
                <a:gd name="T7" fmla="*/ 0 h 6"/>
                <a:gd name="T8" fmla="*/ 2 w 9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2" y="0"/>
                  </a:moveTo>
                  <a:lnTo>
                    <a:pt x="0" y="6"/>
                  </a:lnTo>
                  <a:lnTo>
                    <a:pt x="7" y="6"/>
                  </a:lnTo>
                  <a:lnTo>
                    <a:pt x="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Freeform 12"/>
            <p:cNvSpPr/>
            <p:nvPr/>
          </p:nvSpPr>
          <p:spPr bwMode="auto">
            <a:xfrm>
              <a:off x="4594225" y="4932363"/>
              <a:ext cx="12700" cy="9525"/>
            </a:xfrm>
            <a:custGeom>
              <a:avLst/>
              <a:gdLst>
                <a:gd name="T0" fmla="*/ 1 w 8"/>
                <a:gd name="T1" fmla="*/ 0 h 6"/>
                <a:gd name="T2" fmla="*/ 0 w 8"/>
                <a:gd name="T3" fmla="*/ 6 h 6"/>
                <a:gd name="T4" fmla="*/ 6 w 8"/>
                <a:gd name="T5" fmla="*/ 6 h 6"/>
                <a:gd name="T6" fmla="*/ 8 w 8"/>
                <a:gd name="T7" fmla="*/ 0 h 6"/>
                <a:gd name="T8" fmla="*/ 1 w 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">
                  <a:moveTo>
                    <a:pt x="1" y="0"/>
                  </a:moveTo>
                  <a:lnTo>
                    <a:pt x="0" y="6"/>
                  </a:lnTo>
                  <a:lnTo>
                    <a:pt x="6" y="6"/>
                  </a:lnTo>
                  <a:lnTo>
                    <a:pt x="8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Freeform 13"/>
            <p:cNvSpPr>
              <a:spLocks noEditPoints="1"/>
            </p:cNvSpPr>
            <p:nvPr/>
          </p:nvSpPr>
          <p:spPr bwMode="auto">
            <a:xfrm>
              <a:off x="4484688" y="4903788"/>
              <a:ext cx="58738" cy="38100"/>
            </a:xfrm>
            <a:custGeom>
              <a:avLst/>
              <a:gdLst>
                <a:gd name="T0" fmla="*/ 60 w 60"/>
                <a:gd name="T1" fmla="*/ 34 h 39"/>
                <a:gd name="T2" fmla="*/ 36 w 60"/>
                <a:gd name="T3" fmla="*/ 34 h 39"/>
                <a:gd name="T4" fmla="*/ 36 w 60"/>
                <a:gd name="T5" fmla="*/ 29 h 39"/>
                <a:gd name="T6" fmla="*/ 60 w 60"/>
                <a:gd name="T7" fmla="*/ 29 h 39"/>
                <a:gd name="T8" fmla="*/ 60 w 60"/>
                <a:gd name="T9" fmla="*/ 23 h 39"/>
                <a:gd name="T10" fmla="*/ 36 w 60"/>
                <a:gd name="T11" fmla="*/ 23 h 39"/>
                <a:gd name="T12" fmla="*/ 36 w 60"/>
                <a:gd name="T13" fmla="*/ 21 h 39"/>
                <a:gd name="T14" fmla="*/ 55 w 60"/>
                <a:gd name="T15" fmla="*/ 21 h 39"/>
                <a:gd name="T16" fmla="*/ 60 w 60"/>
                <a:gd name="T17" fmla="*/ 16 h 39"/>
                <a:gd name="T18" fmla="*/ 60 w 60"/>
                <a:gd name="T19" fmla="*/ 0 h 39"/>
                <a:gd name="T20" fmla="*/ 0 w 60"/>
                <a:gd name="T21" fmla="*/ 0 h 39"/>
                <a:gd name="T22" fmla="*/ 0 w 60"/>
                <a:gd name="T23" fmla="*/ 21 h 39"/>
                <a:gd name="T24" fmla="*/ 24 w 60"/>
                <a:gd name="T25" fmla="*/ 21 h 39"/>
                <a:gd name="T26" fmla="*/ 24 w 60"/>
                <a:gd name="T27" fmla="*/ 23 h 39"/>
                <a:gd name="T28" fmla="*/ 0 w 60"/>
                <a:gd name="T29" fmla="*/ 23 h 39"/>
                <a:gd name="T30" fmla="*/ 0 w 60"/>
                <a:gd name="T31" fmla="*/ 29 h 39"/>
                <a:gd name="T32" fmla="*/ 24 w 60"/>
                <a:gd name="T33" fmla="*/ 29 h 39"/>
                <a:gd name="T34" fmla="*/ 24 w 60"/>
                <a:gd name="T35" fmla="*/ 34 h 39"/>
                <a:gd name="T36" fmla="*/ 0 w 60"/>
                <a:gd name="T37" fmla="*/ 34 h 39"/>
                <a:gd name="T38" fmla="*/ 0 w 60"/>
                <a:gd name="T39" fmla="*/ 39 h 39"/>
                <a:gd name="T40" fmla="*/ 60 w 60"/>
                <a:gd name="T41" fmla="*/ 39 h 39"/>
                <a:gd name="T42" fmla="*/ 60 w 60"/>
                <a:gd name="T43" fmla="*/ 34 h 39"/>
                <a:gd name="T44" fmla="*/ 36 w 60"/>
                <a:gd name="T45" fmla="*/ 5 h 39"/>
                <a:gd name="T46" fmla="*/ 49 w 60"/>
                <a:gd name="T47" fmla="*/ 5 h 39"/>
                <a:gd name="T48" fmla="*/ 49 w 60"/>
                <a:gd name="T49" fmla="*/ 14 h 39"/>
                <a:gd name="T50" fmla="*/ 46 w 60"/>
                <a:gd name="T51" fmla="*/ 16 h 39"/>
                <a:gd name="T52" fmla="*/ 46 w 60"/>
                <a:gd name="T53" fmla="*/ 16 h 39"/>
                <a:gd name="T54" fmla="*/ 47 w 60"/>
                <a:gd name="T55" fmla="*/ 6 h 39"/>
                <a:gd name="T56" fmla="*/ 40 w 60"/>
                <a:gd name="T57" fmla="*/ 6 h 39"/>
                <a:gd name="T58" fmla="*/ 38 w 60"/>
                <a:gd name="T59" fmla="*/ 16 h 39"/>
                <a:gd name="T60" fmla="*/ 36 w 60"/>
                <a:gd name="T61" fmla="*/ 16 h 39"/>
                <a:gd name="T62" fmla="*/ 36 w 60"/>
                <a:gd name="T63" fmla="*/ 5 h 39"/>
                <a:gd name="T64" fmla="*/ 24 w 60"/>
                <a:gd name="T65" fmla="*/ 16 h 39"/>
                <a:gd name="T66" fmla="*/ 22 w 60"/>
                <a:gd name="T67" fmla="*/ 16 h 39"/>
                <a:gd name="T68" fmla="*/ 20 w 60"/>
                <a:gd name="T69" fmla="*/ 6 h 39"/>
                <a:gd name="T70" fmla="*/ 12 w 60"/>
                <a:gd name="T71" fmla="*/ 6 h 39"/>
                <a:gd name="T72" fmla="*/ 14 w 60"/>
                <a:gd name="T73" fmla="*/ 16 h 39"/>
                <a:gd name="T74" fmla="*/ 11 w 60"/>
                <a:gd name="T75" fmla="*/ 16 h 39"/>
                <a:gd name="T76" fmla="*/ 11 w 60"/>
                <a:gd name="T77" fmla="*/ 5 h 39"/>
                <a:gd name="T78" fmla="*/ 24 w 60"/>
                <a:gd name="T79" fmla="*/ 5 h 39"/>
                <a:gd name="T80" fmla="*/ 24 w 60"/>
                <a:gd name="T8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" h="39">
                  <a:moveTo>
                    <a:pt x="60" y="34"/>
                  </a:moveTo>
                  <a:cubicBezTo>
                    <a:pt x="36" y="34"/>
                    <a:pt x="36" y="34"/>
                    <a:pt x="36" y="34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60" y="29"/>
                    <a:pt x="60" y="29"/>
                    <a:pt x="60" y="29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9" y="21"/>
                    <a:pt x="60" y="20"/>
                    <a:pt x="60" y="16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60" y="39"/>
                    <a:pt x="60" y="39"/>
                    <a:pt x="60" y="39"/>
                  </a:cubicBezTo>
                  <a:lnTo>
                    <a:pt x="60" y="34"/>
                  </a:lnTo>
                  <a:close/>
                  <a:moveTo>
                    <a:pt x="36" y="5"/>
                  </a:moveTo>
                  <a:cubicBezTo>
                    <a:pt x="49" y="5"/>
                    <a:pt x="49" y="5"/>
                    <a:pt x="49" y="5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6"/>
                    <a:pt x="48" y="16"/>
                    <a:pt x="46" y="16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6" y="16"/>
                    <a:pt x="36" y="16"/>
                    <a:pt x="36" y="16"/>
                  </a:cubicBezTo>
                  <a:lnTo>
                    <a:pt x="36" y="5"/>
                  </a:lnTo>
                  <a:close/>
                  <a:moveTo>
                    <a:pt x="24" y="16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24" y="5"/>
                    <a:pt x="24" y="5"/>
                    <a:pt x="24" y="5"/>
                  </a:cubicBezTo>
                  <a:lnTo>
                    <a:pt x="24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Freeform 14"/>
            <p:cNvSpPr/>
            <p:nvPr/>
          </p:nvSpPr>
          <p:spPr bwMode="auto">
            <a:xfrm>
              <a:off x="4546600" y="4903788"/>
              <a:ext cx="77788" cy="15875"/>
            </a:xfrm>
            <a:custGeom>
              <a:avLst/>
              <a:gdLst>
                <a:gd name="T0" fmla="*/ 0 w 49"/>
                <a:gd name="T1" fmla="*/ 3 h 10"/>
                <a:gd name="T2" fmla="*/ 40 w 49"/>
                <a:gd name="T3" fmla="*/ 3 h 10"/>
                <a:gd name="T4" fmla="*/ 40 w 49"/>
                <a:gd name="T5" fmla="*/ 10 h 10"/>
                <a:gd name="T6" fmla="*/ 48 w 49"/>
                <a:gd name="T7" fmla="*/ 10 h 10"/>
                <a:gd name="T8" fmla="*/ 49 w 49"/>
                <a:gd name="T9" fmla="*/ 0 h 10"/>
                <a:gd name="T10" fmla="*/ 0 w 49"/>
                <a:gd name="T11" fmla="*/ 0 h 10"/>
                <a:gd name="T12" fmla="*/ 0 w 49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0">
                  <a:moveTo>
                    <a:pt x="0" y="3"/>
                  </a:moveTo>
                  <a:lnTo>
                    <a:pt x="40" y="3"/>
                  </a:lnTo>
                  <a:lnTo>
                    <a:pt x="40" y="10"/>
                  </a:lnTo>
                  <a:lnTo>
                    <a:pt x="48" y="10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Freeform 15"/>
            <p:cNvSpPr/>
            <p:nvPr/>
          </p:nvSpPr>
          <p:spPr bwMode="auto">
            <a:xfrm>
              <a:off x="4562475" y="4910138"/>
              <a:ext cx="61913" cy="41275"/>
            </a:xfrm>
            <a:custGeom>
              <a:avLst/>
              <a:gdLst>
                <a:gd name="T0" fmla="*/ 16 w 62"/>
                <a:gd name="T1" fmla="*/ 0 h 43"/>
                <a:gd name="T2" fmla="*/ 2 w 62"/>
                <a:gd name="T3" fmla="*/ 0 h 43"/>
                <a:gd name="T4" fmla="*/ 0 w 62"/>
                <a:gd name="T5" fmla="*/ 17 h 43"/>
                <a:gd name="T6" fmla="*/ 47 w 62"/>
                <a:gd name="T7" fmla="*/ 17 h 43"/>
                <a:gd name="T8" fmla="*/ 47 w 62"/>
                <a:gd name="T9" fmla="*/ 34 h 43"/>
                <a:gd name="T10" fmla="*/ 61 w 62"/>
                <a:gd name="T11" fmla="*/ 42 h 43"/>
                <a:gd name="T12" fmla="*/ 62 w 62"/>
                <a:gd name="T13" fmla="*/ 41 h 43"/>
                <a:gd name="T14" fmla="*/ 62 w 62"/>
                <a:gd name="T15" fmla="*/ 12 h 43"/>
                <a:gd name="T16" fmla="*/ 14 w 62"/>
                <a:gd name="T17" fmla="*/ 12 h 43"/>
                <a:gd name="T18" fmla="*/ 16 w 62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43">
                  <a:moveTo>
                    <a:pt x="1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4"/>
                    <a:pt x="60" y="41"/>
                    <a:pt x="61" y="42"/>
                  </a:cubicBezTo>
                  <a:cubicBezTo>
                    <a:pt x="62" y="43"/>
                    <a:pt x="62" y="41"/>
                    <a:pt x="62" y="41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14" y="12"/>
                    <a:pt x="14" y="12"/>
                    <a:pt x="14" y="12"/>
                  </a:cubicBez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Freeform 16"/>
            <p:cNvSpPr>
              <a:spLocks noEditPoints="1"/>
            </p:cNvSpPr>
            <p:nvPr/>
          </p:nvSpPr>
          <p:spPr bwMode="auto">
            <a:xfrm>
              <a:off x="4640263" y="4903788"/>
              <a:ext cx="33338" cy="46037"/>
            </a:xfrm>
            <a:custGeom>
              <a:avLst/>
              <a:gdLst>
                <a:gd name="T0" fmla="*/ 15 w 34"/>
                <a:gd name="T1" fmla="*/ 0 h 47"/>
                <a:gd name="T2" fmla="*/ 0 w 34"/>
                <a:gd name="T3" fmla="*/ 0 h 47"/>
                <a:gd name="T4" fmla="*/ 0 w 34"/>
                <a:gd name="T5" fmla="*/ 47 h 47"/>
                <a:gd name="T6" fmla="*/ 10 w 34"/>
                <a:gd name="T7" fmla="*/ 47 h 47"/>
                <a:gd name="T8" fmla="*/ 10 w 34"/>
                <a:gd name="T9" fmla="*/ 29 h 47"/>
                <a:gd name="T10" fmla="*/ 17 w 34"/>
                <a:gd name="T11" fmla="*/ 29 h 47"/>
                <a:gd name="T12" fmla="*/ 34 w 34"/>
                <a:gd name="T13" fmla="*/ 15 h 47"/>
                <a:gd name="T14" fmla="*/ 15 w 34"/>
                <a:gd name="T15" fmla="*/ 0 h 47"/>
                <a:gd name="T16" fmla="*/ 13 w 34"/>
                <a:gd name="T17" fmla="*/ 21 h 47"/>
                <a:gd name="T18" fmla="*/ 10 w 34"/>
                <a:gd name="T19" fmla="*/ 21 h 47"/>
                <a:gd name="T20" fmla="*/ 10 w 34"/>
                <a:gd name="T21" fmla="*/ 8 h 47"/>
                <a:gd name="T22" fmla="*/ 13 w 34"/>
                <a:gd name="T23" fmla="*/ 8 h 47"/>
                <a:gd name="T24" fmla="*/ 23 w 34"/>
                <a:gd name="T25" fmla="*/ 15 h 47"/>
                <a:gd name="T26" fmla="*/ 13 w 34"/>
                <a:gd name="T27" fmla="*/ 2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" h="47">
                  <a:moveTo>
                    <a:pt x="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28" y="28"/>
                    <a:pt x="33" y="24"/>
                    <a:pt x="34" y="15"/>
                  </a:cubicBezTo>
                  <a:cubicBezTo>
                    <a:pt x="34" y="5"/>
                    <a:pt x="27" y="0"/>
                    <a:pt x="15" y="0"/>
                  </a:cubicBezTo>
                  <a:close/>
                  <a:moveTo>
                    <a:pt x="13" y="21"/>
                  </a:moveTo>
                  <a:cubicBezTo>
                    <a:pt x="12" y="21"/>
                    <a:pt x="11" y="21"/>
                    <a:pt x="10" y="21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2" y="8"/>
                    <a:pt x="13" y="8"/>
                  </a:cubicBezTo>
                  <a:cubicBezTo>
                    <a:pt x="20" y="7"/>
                    <a:pt x="23" y="10"/>
                    <a:pt x="23" y="15"/>
                  </a:cubicBezTo>
                  <a:cubicBezTo>
                    <a:pt x="23" y="20"/>
                    <a:pt x="20" y="22"/>
                    <a:pt x="1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Freeform 17"/>
            <p:cNvSpPr>
              <a:spLocks noEditPoints="1"/>
            </p:cNvSpPr>
            <p:nvPr/>
          </p:nvSpPr>
          <p:spPr bwMode="auto">
            <a:xfrm>
              <a:off x="4689475" y="4903788"/>
              <a:ext cx="33338" cy="46037"/>
            </a:xfrm>
            <a:custGeom>
              <a:avLst/>
              <a:gdLst>
                <a:gd name="T0" fmla="*/ 15 w 34"/>
                <a:gd name="T1" fmla="*/ 0 h 47"/>
                <a:gd name="T2" fmla="*/ 0 w 34"/>
                <a:gd name="T3" fmla="*/ 0 h 47"/>
                <a:gd name="T4" fmla="*/ 0 w 34"/>
                <a:gd name="T5" fmla="*/ 47 h 47"/>
                <a:gd name="T6" fmla="*/ 10 w 34"/>
                <a:gd name="T7" fmla="*/ 47 h 47"/>
                <a:gd name="T8" fmla="*/ 10 w 34"/>
                <a:gd name="T9" fmla="*/ 29 h 47"/>
                <a:gd name="T10" fmla="*/ 18 w 34"/>
                <a:gd name="T11" fmla="*/ 29 h 47"/>
                <a:gd name="T12" fmla="*/ 34 w 34"/>
                <a:gd name="T13" fmla="*/ 15 h 47"/>
                <a:gd name="T14" fmla="*/ 15 w 34"/>
                <a:gd name="T15" fmla="*/ 0 h 47"/>
                <a:gd name="T16" fmla="*/ 13 w 34"/>
                <a:gd name="T17" fmla="*/ 21 h 47"/>
                <a:gd name="T18" fmla="*/ 10 w 34"/>
                <a:gd name="T19" fmla="*/ 21 h 47"/>
                <a:gd name="T20" fmla="*/ 10 w 34"/>
                <a:gd name="T21" fmla="*/ 8 h 47"/>
                <a:gd name="T22" fmla="*/ 13 w 34"/>
                <a:gd name="T23" fmla="*/ 8 h 47"/>
                <a:gd name="T24" fmla="*/ 23 w 34"/>
                <a:gd name="T25" fmla="*/ 15 h 47"/>
                <a:gd name="T26" fmla="*/ 13 w 34"/>
                <a:gd name="T27" fmla="*/ 2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" h="47">
                  <a:moveTo>
                    <a:pt x="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28" y="28"/>
                    <a:pt x="33" y="24"/>
                    <a:pt x="34" y="15"/>
                  </a:cubicBezTo>
                  <a:cubicBezTo>
                    <a:pt x="34" y="5"/>
                    <a:pt x="28" y="0"/>
                    <a:pt x="15" y="0"/>
                  </a:cubicBezTo>
                  <a:close/>
                  <a:moveTo>
                    <a:pt x="13" y="21"/>
                  </a:moveTo>
                  <a:cubicBezTo>
                    <a:pt x="12" y="21"/>
                    <a:pt x="11" y="21"/>
                    <a:pt x="10" y="21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2" y="8"/>
                    <a:pt x="13" y="8"/>
                  </a:cubicBezTo>
                  <a:cubicBezTo>
                    <a:pt x="20" y="7"/>
                    <a:pt x="23" y="10"/>
                    <a:pt x="23" y="15"/>
                  </a:cubicBezTo>
                  <a:cubicBezTo>
                    <a:pt x="23" y="20"/>
                    <a:pt x="20" y="22"/>
                    <a:pt x="1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Freeform 18"/>
            <p:cNvSpPr/>
            <p:nvPr/>
          </p:nvSpPr>
          <p:spPr bwMode="auto">
            <a:xfrm>
              <a:off x="4733925" y="4903788"/>
              <a:ext cx="38100" cy="46037"/>
            </a:xfrm>
            <a:custGeom>
              <a:avLst/>
              <a:gdLst>
                <a:gd name="T0" fmla="*/ 0 w 24"/>
                <a:gd name="T1" fmla="*/ 0 h 29"/>
                <a:gd name="T2" fmla="*/ 0 w 24"/>
                <a:gd name="T3" fmla="*/ 5 h 29"/>
                <a:gd name="T4" fmla="*/ 9 w 24"/>
                <a:gd name="T5" fmla="*/ 5 h 29"/>
                <a:gd name="T6" fmla="*/ 9 w 24"/>
                <a:gd name="T7" fmla="*/ 29 h 29"/>
                <a:gd name="T8" fmla="*/ 15 w 24"/>
                <a:gd name="T9" fmla="*/ 29 h 29"/>
                <a:gd name="T10" fmla="*/ 15 w 24"/>
                <a:gd name="T11" fmla="*/ 5 h 29"/>
                <a:gd name="T12" fmla="*/ 24 w 24"/>
                <a:gd name="T13" fmla="*/ 5 h 29"/>
                <a:gd name="T14" fmla="*/ 24 w 24"/>
                <a:gd name="T15" fmla="*/ 0 h 29"/>
                <a:gd name="T16" fmla="*/ 0 w 24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9">
                  <a:moveTo>
                    <a:pt x="0" y="0"/>
                  </a:moveTo>
                  <a:lnTo>
                    <a:pt x="0" y="5"/>
                  </a:lnTo>
                  <a:lnTo>
                    <a:pt x="9" y="5"/>
                  </a:lnTo>
                  <a:lnTo>
                    <a:pt x="9" y="29"/>
                  </a:lnTo>
                  <a:lnTo>
                    <a:pt x="15" y="29"/>
                  </a:lnTo>
                  <a:lnTo>
                    <a:pt x="15" y="5"/>
                  </a:lnTo>
                  <a:lnTo>
                    <a:pt x="24" y="5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Freeform 19"/>
            <p:cNvSpPr/>
            <p:nvPr/>
          </p:nvSpPr>
          <p:spPr bwMode="auto">
            <a:xfrm>
              <a:off x="4481513" y="4943475"/>
              <a:ext cx="138113" cy="14287"/>
            </a:xfrm>
            <a:custGeom>
              <a:avLst/>
              <a:gdLst>
                <a:gd name="T0" fmla="*/ 81 w 140"/>
                <a:gd name="T1" fmla="*/ 7 h 15"/>
                <a:gd name="T2" fmla="*/ 0 w 140"/>
                <a:gd name="T3" fmla="*/ 8 h 15"/>
                <a:gd name="T4" fmla="*/ 4 w 140"/>
                <a:gd name="T5" fmla="*/ 13 h 15"/>
                <a:gd name="T6" fmla="*/ 80 w 140"/>
                <a:gd name="T7" fmla="*/ 13 h 15"/>
                <a:gd name="T8" fmla="*/ 106 w 140"/>
                <a:gd name="T9" fmla="*/ 15 h 15"/>
                <a:gd name="T10" fmla="*/ 140 w 140"/>
                <a:gd name="T11" fmla="*/ 8 h 15"/>
                <a:gd name="T12" fmla="*/ 133 w 140"/>
                <a:gd name="T13" fmla="*/ 4 h 15"/>
                <a:gd name="T14" fmla="*/ 81 w 140"/>
                <a:gd name="T15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15">
                  <a:moveTo>
                    <a:pt x="81" y="7"/>
                  </a:moveTo>
                  <a:cubicBezTo>
                    <a:pt x="41" y="0"/>
                    <a:pt x="5" y="4"/>
                    <a:pt x="0" y="8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7" y="11"/>
                    <a:pt x="39" y="6"/>
                    <a:pt x="80" y="13"/>
                  </a:cubicBezTo>
                  <a:cubicBezTo>
                    <a:pt x="90" y="14"/>
                    <a:pt x="99" y="15"/>
                    <a:pt x="106" y="15"/>
                  </a:cubicBezTo>
                  <a:cubicBezTo>
                    <a:pt x="129" y="15"/>
                    <a:pt x="140" y="8"/>
                    <a:pt x="140" y="8"/>
                  </a:cubicBezTo>
                  <a:cubicBezTo>
                    <a:pt x="133" y="4"/>
                    <a:pt x="133" y="4"/>
                    <a:pt x="133" y="4"/>
                  </a:cubicBezTo>
                  <a:cubicBezTo>
                    <a:pt x="131" y="5"/>
                    <a:pt x="121" y="13"/>
                    <a:pt x="8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slow" advTm="2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slow" advTm="2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slow" advTm="2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slow" advTm="20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slow" advTm="200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3019C40-F81B-46C2-8B50-F344D47491B0}" type="slidenum">
              <a: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 advTm="200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B6B14F-F276-435B-A140-2996CC595F0F}" type="slidenum">
              <a: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 advTm="200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08D2CFD-C4E0-461A-8E15-023E8BB4B213}" type="slidenum">
              <a: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 advTm="2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xmlns:p14="http://schemas.microsoft.com/office/powerpoint/2010/main" spd="slow" advTm="2000">
    <p:push dir="u"/>
  </p:transition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3"/>
          <p:cNvSpPr txBox="1">
            <a:spLocks noChangeArrowheads="1"/>
          </p:cNvSpPr>
          <p:nvPr/>
        </p:nvSpPr>
        <p:spPr bwMode="auto">
          <a:xfrm>
            <a:off x="3263276" y="2616492"/>
            <a:ext cx="244169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Arial" panose="020B0604020202020204" pitchFamily="34" charset="0"/>
              </a:rPr>
              <a:t>选课助手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161455" y="3346406"/>
            <a:ext cx="2295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——</a:t>
            </a:r>
            <a:r>
              <a:rPr kumimoji="1" lang="en-US" altLang="zh-CN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kumimoji="1" lang="zh-CN" altLang="en-US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窝瓜、剩女、肚兜</a:t>
            </a:r>
          </a:p>
        </p:txBody>
      </p:sp>
      <p:pic>
        <p:nvPicPr>
          <p:cNvPr id="5" name="图片 4" descr="选课助手图标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430" y="211212"/>
            <a:ext cx="2488115" cy="236424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 advTm="2000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28A30D74-6F0D-4F4A-831A-6BFA9D018EAC}"/>
              </a:ext>
            </a:extLst>
          </p:cNvPr>
          <p:cNvSpPr txBox="1"/>
          <p:nvPr/>
        </p:nvSpPr>
        <p:spPr>
          <a:xfrm>
            <a:off x="3521133" y="490136"/>
            <a:ext cx="2228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如何安装？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B7AAC256-7212-4716-BEC1-8D9D4D570C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998"/>
          <a:stretch/>
        </p:blipFill>
        <p:spPr>
          <a:xfrm>
            <a:off x="453224" y="2170824"/>
            <a:ext cx="2810977" cy="2407355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  <a:softEdge rad="0"/>
          </a:effec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239F1078-D73B-414C-BB8D-E4A3BE67E633}"/>
              </a:ext>
            </a:extLst>
          </p:cNvPr>
          <p:cNvSpPr txBox="1"/>
          <p:nvPr/>
        </p:nvSpPr>
        <p:spPr>
          <a:xfrm>
            <a:off x="3595514" y="1238106"/>
            <a:ext cx="195297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https://enroll.zjuqsc.com/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1FDB622B-8892-4906-BC6D-5FE070249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2162" y="2170825"/>
            <a:ext cx="4999688" cy="2407355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3815565"/>
      </p:ext>
    </p:extLst>
  </p:cSld>
  <p:clrMapOvr>
    <a:masterClrMapping/>
  </p:clrMapOvr>
  <p:transition xmlns:p14="http://schemas.microsoft.com/office/powerpoint/2010/main" spd="slow" advTm="200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椭圆 66"/>
          <p:cNvSpPr/>
          <p:nvPr/>
        </p:nvSpPr>
        <p:spPr>
          <a:xfrm>
            <a:off x="-269875" y="2598738"/>
            <a:ext cx="9250363" cy="8140700"/>
          </a:xfrm>
          <a:prstGeom prst="ellipse">
            <a:avLst/>
          </a:prstGeom>
          <a:noFill/>
          <a:ln w="635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2378075" y="-4144962"/>
            <a:ext cx="9250363" cy="8140700"/>
          </a:xfrm>
          <a:prstGeom prst="ellipse">
            <a:avLst/>
          </a:prstGeom>
          <a:noFill/>
          <a:ln w="635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2408238" y="892175"/>
            <a:ext cx="269875" cy="269875"/>
            <a:chOff x="2331655" y="681860"/>
            <a:chExt cx="327790" cy="327790"/>
          </a:xfrm>
        </p:grpSpPr>
        <p:sp>
          <p:nvSpPr>
            <p:cNvPr id="12314" name="椭圆 37"/>
            <p:cNvSpPr/>
            <p:nvPr/>
          </p:nvSpPr>
          <p:spPr>
            <a:xfrm>
              <a:off x="2331655" y="681860"/>
              <a:ext cx="327790" cy="327790"/>
            </a:xfrm>
            <a:prstGeom prst="ellipse">
              <a:avLst/>
            </a:prstGeom>
            <a:solidFill>
              <a:schemeClr val="tx2">
                <a:alpha val="36078"/>
              </a:schemeClr>
            </a:solidFill>
            <a:ln w="9525">
              <a:noFill/>
            </a:ln>
          </p:spPr>
          <p:txBody>
            <a:bodyPr/>
            <a:lstStyle/>
            <a:p>
              <a:pPr lvl="0"/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15" name="椭圆 35"/>
            <p:cNvSpPr/>
            <p:nvPr/>
          </p:nvSpPr>
          <p:spPr>
            <a:xfrm>
              <a:off x="2419350" y="769555"/>
              <a:ext cx="152400" cy="15240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/>
            <a:lstStyle/>
            <a:p>
              <a:pPr lvl="0"/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79475" y="3573463"/>
            <a:ext cx="450850" cy="449262"/>
            <a:chOff x="2342058" y="692263"/>
            <a:chExt cx="306984" cy="306984"/>
          </a:xfrm>
        </p:grpSpPr>
        <p:sp>
          <p:nvSpPr>
            <p:cNvPr id="12312" name="椭圆 34"/>
            <p:cNvSpPr/>
            <p:nvPr/>
          </p:nvSpPr>
          <p:spPr>
            <a:xfrm>
              <a:off x="2342058" y="692263"/>
              <a:ext cx="306984" cy="306984"/>
            </a:xfrm>
            <a:prstGeom prst="ellipse">
              <a:avLst/>
            </a:prstGeom>
            <a:solidFill>
              <a:schemeClr val="tx2">
                <a:alpha val="36078"/>
              </a:schemeClr>
            </a:solidFill>
            <a:ln w="9525">
              <a:noFill/>
            </a:ln>
          </p:spPr>
          <p:txBody>
            <a:bodyPr/>
            <a:lstStyle/>
            <a:p>
              <a:pPr lvl="0"/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13" name="椭圆 36"/>
            <p:cNvSpPr/>
            <p:nvPr/>
          </p:nvSpPr>
          <p:spPr>
            <a:xfrm>
              <a:off x="2419350" y="769555"/>
              <a:ext cx="152400" cy="15240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/>
            <a:lstStyle/>
            <a:p>
              <a:pPr lvl="0"/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294" name="组合 4"/>
          <p:cNvGrpSpPr/>
          <p:nvPr/>
        </p:nvGrpSpPr>
        <p:grpSpPr>
          <a:xfrm>
            <a:off x="5278438" y="2565400"/>
            <a:ext cx="327025" cy="327025"/>
            <a:chOff x="4906580" y="2497960"/>
            <a:chExt cx="327790" cy="327790"/>
          </a:xfrm>
        </p:grpSpPr>
        <p:sp>
          <p:nvSpPr>
            <p:cNvPr id="12310" name="椭圆 60"/>
            <p:cNvSpPr/>
            <p:nvPr/>
          </p:nvSpPr>
          <p:spPr>
            <a:xfrm>
              <a:off x="4906580" y="2497960"/>
              <a:ext cx="327790" cy="327790"/>
            </a:xfrm>
            <a:prstGeom prst="ellipse">
              <a:avLst/>
            </a:prstGeom>
            <a:solidFill>
              <a:schemeClr val="tx2">
                <a:alpha val="36078"/>
              </a:schemeClr>
            </a:solidFill>
            <a:ln w="9525">
              <a:noFill/>
            </a:ln>
          </p:spPr>
          <p:txBody>
            <a:bodyPr/>
            <a:lstStyle/>
            <a:p>
              <a:pPr lvl="0"/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11" name="椭圆 61"/>
            <p:cNvSpPr/>
            <p:nvPr/>
          </p:nvSpPr>
          <p:spPr>
            <a:xfrm>
              <a:off x="4994275" y="2585655"/>
              <a:ext cx="152400" cy="15240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/>
            <a:lstStyle/>
            <a:p>
              <a:pPr lvl="0"/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295" name="组合 7"/>
          <p:cNvGrpSpPr/>
          <p:nvPr/>
        </p:nvGrpSpPr>
        <p:grpSpPr>
          <a:xfrm>
            <a:off x="2986088" y="471488"/>
            <a:ext cx="2819400" cy="1239683"/>
            <a:chOff x="2986687" y="338699"/>
            <a:chExt cx="2818046" cy="1239861"/>
          </a:xfrm>
        </p:grpSpPr>
        <p:sp>
          <p:nvSpPr>
            <p:cNvPr id="12306" name="文本框 66"/>
            <p:cNvSpPr txBox="1"/>
            <p:nvPr/>
          </p:nvSpPr>
          <p:spPr>
            <a:xfrm>
              <a:off x="2989865" y="1374629"/>
              <a:ext cx="2814868" cy="2039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lnSpc>
                  <a:spcPts val="900"/>
                </a:lnSpc>
              </a:pPr>
              <a:endParaRPr lang="zh-CN" altLang="en-US" sz="600" dirty="0">
                <a:solidFill>
                  <a:srgbClr val="A6A6A6"/>
                </a:solidFill>
                <a:latin typeface="Helvetic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2307" name="文本框 13"/>
            <p:cNvSpPr txBox="1"/>
            <p:nvPr/>
          </p:nvSpPr>
          <p:spPr>
            <a:xfrm>
              <a:off x="2986687" y="338699"/>
              <a:ext cx="1722721" cy="7079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4000" b="1" dirty="0">
                  <a:latin typeface="等线 Light" panose="02010600030101010101" pitchFamily="2" charset="-122"/>
                  <a:ea typeface="等线 Light" panose="02010600030101010101" pitchFamily="2" charset="-122"/>
                </a:rPr>
                <a:t>功能一</a:t>
              </a:r>
            </a:p>
          </p:txBody>
        </p:sp>
        <p:sp>
          <p:nvSpPr>
            <p:cNvPr id="72" name="文本框 66"/>
            <p:cNvSpPr txBox="1">
              <a:spLocks noChangeArrowheads="1"/>
            </p:cNvSpPr>
            <p:nvPr/>
          </p:nvSpPr>
          <p:spPr bwMode="auto">
            <a:xfrm>
              <a:off x="2989860" y="1002232"/>
              <a:ext cx="1440728" cy="307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marL="0" marR="0" lvl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</a:rPr>
                <a:t>直接连接查老师</a:t>
              </a:r>
            </a:p>
          </p:txBody>
        </p:sp>
        <p:sp>
          <p:nvSpPr>
            <p:cNvPr id="73" name="任意多边形 72"/>
            <p:cNvSpPr/>
            <p:nvPr/>
          </p:nvSpPr>
          <p:spPr>
            <a:xfrm>
              <a:off x="3083477" y="1286572"/>
              <a:ext cx="287200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2296" name="组合 73"/>
          <p:cNvGrpSpPr/>
          <p:nvPr/>
        </p:nvGrpSpPr>
        <p:grpSpPr>
          <a:xfrm>
            <a:off x="5938838" y="1919288"/>
            <a:ext cx="2819400" cy="1334930"/>
            <a:chOff x="2986687" y="243449"/>
            <a:chExt cx="2818046" cy="1335109"/>
          </a:xfrm>
        </p:grpSpPr>
        <p:sp>
          <p:nvSpPr>
            <p:cNvPr id="12302" name="文本框 66"/>
            <p:cNvSpPr txBox="1"/>
            <p:nvPr/>
          </p:nvSpPr>
          <p:spPr>
            <a:xfrm>
              <a:off x="2989865" y="1374629"/>
              <a:ext cx="2814868" cy="2039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lnSpc>
                  <a:spcPts val="900"/>
                </a:lnSpc>
              </a:pPr>
              <a:endParaRPr lang="zh-CN" altLang="en-US" sz="600" dirty="0">
                <a:solidFill>
                  <a:srgbClr val="A6A6A6"/>
                </a:solidFill>
                <a:latin typeface="Helvetic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2303" name="文本框 13"/>
            <p:cNvSpPr txBox="1"/>
            <p:nvPr/>
          </p:nvSpPr>
          <p:spPr>
            <a:xfrm>
              <a:off x="2986687" y="243449"/>
              <a:ext cx="1722721" cy="7079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4000" b="1" dirty="0">
                  <a:latin typeface="等线 Light" panose="02010600030101010101" pitchFamily="2" charset="-122"/>
                  <a:ea typeface="等线 Light" panose="02010600030101010101" pitchFamily="2" charset="-122"/>
                </a:rPr>
                <a:t>功能二</a:t>
              </a:r>
            </a:p>
          </p:txBody>
        </p:sp>
        <p:sp>
          <p:nvSpPr>
            <p:cNvPr id="77" name="文本框 66"/>
            <p:cNvSpPr txBox="1">
              <a:spLocks noChangeArrowheads="1"/>
            </p:cNvSpPr>
            <p:nvPr/>
          </p:nvSpPr>
          <p:spPr bwMode="auto">
            <a:xfrm>
              <a:off x="2989860" y="965603"/>
              <a:ext cx="2158529" cy="307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marL="0" marR="0" lvl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按个人需求进行教师排序</a:t>
              </a:r>
            </a:p>
          </p:txBody>
        </p:sp>
        <p:sp>
          <p:nvSpPr>
            <p:cNvPr id="78" name="任意多边形 77"/>
            <p:cNvSpPr/>
            <p:nvPr/>
          </p:nvSpPr>
          <p:spPr>
            <a:xfrm>
              <a:off x="3083477" y="1237728"/>
              <a:ext cx="339011" cy="45725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2297" name="组合 78"/>
          <p:cNvGrpSpPr/>
          <p:nvPr/>
        </p:nvGrpSpPr>
        <p:grpSpPr>
          <a:xfrm>
            <a:off x="1650387" y="2979503"/>
            <a:ext cx="2828437" cy="1306356"/>
            <a:chOff x="2977654" y="272024"/>
            <a:chExt cx="2827079" cy="1306535"/>
          </a:xfrm>
        </p:grpSpPr>
        <p:sp>
          <p:nvSpPr>
            <p:cNvPr id="12298" name="文本框 66"/>
            <p:cNvSpPr txBox="1"/>
            <p:nvPr/>
          </p:nvSpPr>
          <p:spPr>
            <a:xfrm>
              <a:off x="2989865" y="1374629"/>
              <a:ext cx="2814868" cy="2039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lnSpc>
                  <a:spcPts val="900"/>
                </a:lnSpc>
              </a:pPr>
              <a:endParaRPr lang="zh-CN" altLang="en-US" sz="600" dirty="0">
                <a:solidFill>
                  <a:srgbClr val="A6A6A6"/>
                </a:solidFill>
                <a:latin typeface="Helvetic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2299" name="文本框 13"/>
            <p:cNvSpPr txBox="1"/>
            <p:nvPr/>
          </p:nvSpPr>
          <p:spPr>
            <a:xfrm>
              <a:off x="2986687" y="272024"/>
              <a:ext cx="1722721" cy="7079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4000" b="1" dirty="0">
                  <a:latin typeface="等线 Light" panose="02010600030101010101" pitchFamily="2" charset="-122"/>
                  <a:ea typeface="等线 Light" panose="02010600030101010101" pitchFamily="2" charset="-122"/>
                </a:rPr>
                <a:t>功能三</a:t>
              </a:r>
            </a:p>
          </p:txBody>
        </p:sp>
        <p:sp>
          <p:nvSpPr>
            <p:cNvPr id="82" name="文本框 66"/>
            <p:cNvSpPr txBox="1">
              <a:spLocks noChangeArrowheads="1"/>
            </p:cNvSpPr>
            <p:nvPr/>
          </p:nvSpPr>
          <p:spPr bwMode="auto">
            <a:xfrm>
              <a:off x="2977654" y="1026660"/>
              <a:ext cx="902378" cy="307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marL="0" marR="0" lvl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自动筛选</a:t>
              </a:r>
            </a:p>
          </p:txBody>
        </p:sp>
        <p:sp>
          <p:nvSpPr>
            <p:cNvPr id="83" name="任意多边形 82"/>
            <p:cNvSpPr/>
            <p:nvPr/>
          </p:nvSpPr>
          <p:spPr>
            <a:xfrm>
              <a:off x="3083477" y="1335422"/>
              <a:ext cx="287200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slow" advTm="2000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3"/>
          <p:cNvSpPr txBox="1">
            <a:spLocks noChangeArrowheads="1"/>
          </p:cNvSpPr>
          <p:nvPr/>
        </p:nvSpPr>
        <p:spPr bwMode="auto">
          <a:xfrm>
            <a:off x="1720850" y="1770063"/>
            <a:ext cx="9366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C</a:t>
            </a:r>
            <a:endParaRPr kumimoji="0" lang="zh-CN" altLang="en-US" sz="9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Simply City Light" panose="020B0303020202080204" pitchFamily="34" charset="0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文本框 13"/>
          <p:cNvSpPr txBox="1">
            <a:spLocks noChangeArrowheads="1"/>
          </p:cNvSpPr>
          <p:nvPr/>
        </p:nvSpPr>
        <p:spPr bwMode="auto">
          <a:xfrm>
            <a:off x="839788" y="2439988"/>
            <a:ext cx="29718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26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CONTENT</a:t>
            </a:r>
            <a:endParaRPr kumimoji="0" lang="zh-CN" altLang="en-US" sz="900" b="0" i="0" u="none" strike="noStrike" kern="1200" cap="none" spc="260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Simply City Light" panose="020B0303020202080204" pitchFamily="34" charset="0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506413" y="371475"/>
            <a:ext cx="884238" cy="884238"/>
          </a:xfrm>
          <a:prstGeom prst="lin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2868613" y="3840163"/>
            <a:ext cx="1295400" cy="1293813"/>
          </a:xfrm>
          <a:prstGeom prst="lin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椭圆 37"/>
          <p:cNvSpPr/>
          <p:nvPr/>
        </p:nvSpPr>
        <p:spPr>
          <a:xfrm>
            <a:off x="3762375" y="2486025"/>
            <a:ext cx="114300" cy="1143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4038600" y="2500313"/>
            <a:ext cx="85725" cy="8572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4303713" y="2503488"/>
            <a:ext cx="79375" cy="7937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4548188" y="2509838"/>
            <a:ext cx="66675" cy="6667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13166" y="1441989"/>
            <a:ext cx="3632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>
                <a:latin typeface="等线" panose="02010600030101010101" pitchFamily="2" charset="-122"/>
                <a:ea typeface="等线" panose="02010600030101010101" pitchFamily="2" charset="-122"/>
              </a:rPr>
              <a:t>自带查老师评分</a:t>
            </a:r>
          </a:p>
        </p:txBody>
      </p:sp>
      <p:pic>
        <p:nvPicPr>
          <p:cNvPr id="14" name="图片 13" descr="屏幕快照 2018-10-13 22.30.2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8" t="995" r="9517" b="1360"/>
          <a:stretch/>
        </p:blipFill>
        <p:spPr>
          <a:xfrm>
            <a:off x="640955" y="1359732"/>
            <a:ext cx="3275995" cy="23313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文本框 15"/>
          <p:cNvSpPr txBox="1"/>
          <p:nvPr/>
        </p:nvSpPr>
        <p:spPr>
          <a:xfrm>
            <a:off x="5001529" y="2760218"/>
            <a:ext cx="4142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3600">
                <a:latin typeface="等线 Light" panose="02010600030101010101" pitchFamily="2" charset="-122"/>
                <a:ea typeface="等线 Light" panose="02010600030101010101" pitchFamily="2" charset="-122"/>
              </a:defRPr>
            </a:lvl1pPr>
          </a:lstStyle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高分自动标红</a:t>
            </a:r>
          </a:p>
        </p:txBody>
      </p:sp>
      <p:cxnSp>
        <p:nvCxnSpPr>
          <p:cNvPr id="20" name="直线连接符 19"/>
          <p:cNvCxnSpPr/>
          <p:nvPr/>
        </p:nvCxnSpPr>
        <p:spPr>
          <a:xfrm>
            <a:off x="1685789" y="3484261"/>
            <a:ext cx="5506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 spd="slow" advTm="200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>
            <a:off x="4454525" y="0"/>
            <a:ext cx="0" cy="373063"/>
          </a:xfrm>
          <a:custGeom>
            <a:avLst/>
            <a:gdLst>
              <a:gd name="connsiteX0" fmla="*/ 0 w 0"/>
              <a:gd name="connsiteY0" fmla="*/ 0 h 373380"/>
              <a:gd name="connsiteX1" fmla="*/ 0 w 0"/>
              <a:gd name="connsiteY1" fmla="*/ 373380 h 373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73380">
                <a:moveTo>
                  <a:pt x="0" y="0"/>
                </a:moveTo>
                <a:lnTo>
                  <a:pt x="0" y="373380"/>
                </a:lnTo>
              </a:path>
            </a:pathLst>
          </a:cu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376738" y="1651000"/>
            <a:ext cx="165100" cy="165100"/>
          </a:xfrm>
          <a:prstGeom prst="ellipse">
            <a:avLst/>
          </a:prstGeom>
          <a:solidFill>
            <a:schemeClr val="tx2"/>
          </a:solidFill>
          <a:ln w="76200">
            <a:solidFill>
              <a:srgbClr val="FCFB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7419" name="组合 4"/>
          <p:cNvGrpSpPr/>
          <p:nvPr/>
        </p:nvGrpSpPr>
        <p:grpSpPr>
          <a:xfrm>
            <a:off x="4291013" y="2655888"/>
            <a:ext cx="327025" cy="327025"/>
            <a:chOff x="4906580" y="2497960"/>
            <a:chExt cx="327790" cy="327790"/>
          </a:xfrm>
        </p:grpSpPr>
        <p:sp>
          <p:nvSpPr>
            <p:cNvPr id="17420" name="椭圆 60"/>
            <p:cNvSpPr/>
            <p:nvPr/>
          </p:nvSpPr>
          <p:spPr>
            <a:xfrm>
              <a:off x="4906580" y="2497960"/>
              <a:ext cx="327790" cy="327790"/>
            </a:xfrm>
            <a:prstGeom prst="ellipse">
              <a:avLst/>
            </a:prstGeom>
            <a:solidFill>
              <a:schemeClr val="tx2">
                <a:alpha val="36078"/>
              </a:schemeClr>
            </a:solidFill>
            <a:ln w="9525">
              <a:noFill/>
            </a:ln>
          </p:spPr>
          <p:txBody>
            <a:bodyPr/>
            <a:lstStyle/>
            <a:p>
              <a:pPr lvl="0"/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21" name="椭圆 61"/>
            <p:cNvSpPr/>
            <p:nvPr/>
          </p:nvSpPr>
          <p:spPr>
            <a:xfrm>
              <a:off x="4994275" y="2585655"/>
              <a:ext cx="152400" cy="15240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/>
            <a:lstStyle/>
            <a:p>
              <a:pPr lvl="0"/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l="1229" t="12893" r="1797" b="16962"/>
          <a:stretch/>
        </p:blipFill>
        <p:spPr>
          <a:xfrm>
            <a:off x="404589" y="247270"/>
            <a:ext cx="8339035" cy="33929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文本框 3"/>
          <p:cNvSpPr txBox="1"/>
          <p:nvPr/>
        </p:nvSpPr>
        <p:spPr>
          <a:xfrm>
            <a:off x="752986" y="3832688"/>
            <a:ext cx="7574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点击评分直接跳转至该老师查老师评分页面</a:t>
            </a:r>
          </a:p>
        </p:txBody>
      </p:sp>
    </p:spTree>
  </p:cSld>
  <p:clrMapOvr>
    <a:masterClrMapping/>
  </p:clrMapOvr>
  <p:transition xmlns:p14="http://schemas.microsoft.com/office/powerpoint/2010/main" spd="slow" advTm="200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屏幕快照 2018-10-13 22.42.4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617" y="1987383"/>
            <a:ext cx="5516217" cy="1127483"/>
          </a:xfrm>
          <a:prstGeom prst="rect">
            <a:avLst/>
          </a:prstGeom>
        </p:spPr>
      </p:pic>
      <p:sp>
        <p:nvSpPr>
          <p:cNvPr id="19479" name="文本框 13"/>
          <p:cNvSpPr txBox="1"/>
          <p:nvPr/>
        </p:nvSpPr>
        <p:spPr>
          <a:xfrm>
            <a:off x="3038933" y="1185351"/>
            <a:ext cx="1620957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按评分排</a:t>
            </a:r>
          </a:p>
        </p:txBody>
      </p:sp>
      <p:sp>
        <p:nvSpPr>
          <p:cNvPr id="19475" name="文本框 13"/>
          <p:cNvSpPr txBox="1"/>
          <p:nvPr/>
        </p:nvSpPr>
        <p:spPr>
          <a:xfrm>
            <a:off x="6220476" y="1185351"/>
            <a:ext cx="1620957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按容量排</a:t>
            </a:r>
          </a:p>
        </p:txBody>
      </p:sp>
      <p:sp>
        <p:nvSpPr>
          <p:cNvPr id="19471" name="文本框 13"/>
          <p:cNvSpPr txBox="1"/>
          <p:nvPr/>
        </p:nvSpPr>
        <p:spPr>
          <a:xfrm>
            <a:off x="2606091" y="3560776"/>
            <a:ext cx="2339102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按上课时间排</a:t>
            </a:r>
          </a:p>
        </p:txBody>
      </p:sp>
      <p:sp>
        <p:nvSpPr>
          <p:cNvPr id="19467" name="文本框 13"/>
          <p:cNvSpPr txBox="1"/>
          <p:nvPr/>
        </p:nvSpPr>
        <p:spPr>
          <a:xfrm>
            <a:off x="6220476" y="3632223"/>
            <a:ext cx="2339102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按上课地点排</a:t>
            </a:r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5077439" y="703277"/>
            <a:ext cx="725488" cy="1187450"/>
          </a:xfrm>
          <a:prstGeom prst="lin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5122327" y="3333336"/>
            <a:ext cx="723900" cy="1187450"/>
          </a:xfrm>
          <a:prstGeom prst="lin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5" name="图片 4" descr="屏幕快照 2018-10-13 22.39.54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8" t="3262" r="11466"/>
          <a:stretch/>
        </p:blipFill>
        <p:spPr>
          <a:xfrm>
            <a:off x="598578" y="357480"/>
            <a:ext cx="1646295" cy="4463343"/>
          </a:xfrm>
          <a:prstGeom prst="rect">
            <a:avLst/>
          </a:prstGeom>
        </p:spPr>
      </p:pic>
      <p:cxnSp>
        <p:nvCxnSpPr>
          <p:cNvPr id="19456" name="直线连接符 19455"/>
          <p:cNvCxnSpPr/>
          <p:nvPr/>
        </p:nvCxnSpPr>
        <p:spPr>
          <a:xfrm>
            <a:off x="3038933" y="2232842"/>
            <a:ext cx="449543" cy="0"/>
          </a:xfrm>
          <a:prstGeom prst="line">
            <a:avLst/>
          </a:prstGeom>
          <a:ln w="57150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68" name="直线连接符 19467"/>
          <p:cNvCxnSpPr/>
          <p:nvPr/>
        </p:nvCxnSpPr>
        <p:spPr>
          <a:xfrm flipV="1">
            <a:off x="4174030" y="2244081"/>
            <a:ext cx="415828" cy="1"/>
          </a:xfrm>
          <a:prstGeom prst="line">
            <a:avLst/>
          </a:prstGeom>
          <a:ln w="57150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73" name="直线连接符 19472"/>
          <p:cNvCxnSpPr/>
          <p:nvPr/>
        </p:nvCxnSpPr>
        <p:spPr>
          <a:xfrm flipV="1">
            <a:off x="5163026" y="2255321"/>
            <a:ext cx="449544" cy="1"/>
          </a:xfrm>
          <a:prstGeom prst="line">
            <a:avLst/>
          </a:prstGeom>
          <a:ln w="57150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81" name="直线连接符 19480"/>
          <p:cNvCxnSpPr/>
          <p:nvPr/>
        </p:nvCxnSpPr>
        <p:spPr>
          <a:xfrm flipV="1">
            <a:off x="7511892" y="2300279"/>
            <a:ext cx="415828" cy="11240"/>
          </a:xfrm>
          <a:prstGeom prst="line">
            <a:avLst/>
          </a:prstGeom>
          <a:ln w="57150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 spd="slow" advTm="200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箭头连接符 39"/>
          <p:cNvCxnSpPr/>
          <p:nvPr/>
        </p:nvCxnSpPr>
        <p:spPr>
          <a:xfrm flipV="1">
            <a:off x="1837659" y="2090556"/>
            <a:ext cx="5470" cy="2715377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V="1">
            <a:off x="3834372" y="2182940"/>
            <a:ext cx="0" cy="272415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0" y="4895850"/>
            <a:ext cx="9144000" cy="247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2" name="直接箭头连接符 68"/>
          <p:cNvCxnSpPr/>
          <p:nvPr/>
        </p:nvCxnSpPr>
        <p:spPr>
          <a:xfrm flipV="1">
            <a:off x="5829903" y="2222945"/>
            <a:ext cx="0" cy="272415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750" t="73824" r="-750" b="17127"/>
          <a:stretch/>
        </p:blipFill>
        <p:spPr>
          <a:xfrm>
            <a:off x="461608" y="786358"/>
            <a:ext cx="8059543" cy="3383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l="4179" t="87407" r="5117" b="6255"/>
          <a:stretch/>
        </p:blipFill>
        <p:spPr>
          <a:xfrm>
            <a:off x="872320" y="1421929"/>
            <a:ext cx="8136816" cy="3456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5"/>
          <a:srcRect l="2705" t="27957" r="1182" b="65755"/>
          <a:stretch/>
        </p:blipFill>
        <p:spPr>
          <a:xfrm>
            <a:off x="231048" y="256301"/>
            <a:ext cx="7900731" cy="325949"/>
          </a:xfrm>
          <a:prstGeom prst="rect">
            <a:avLst/>
          </a:prstGeom>
        </p:spPr>
      </p:pic>
      <p:pic>
        <p:nvPicPr>
          <p:cNvPr id="11" name="图片 10" descr="屏幕快照 2018-10-13 23.28.1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137" y="2001564"/>
            <a:ext cx="8159396" cy="3620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文本框 11"/>
          <p:cNvSpPr txBox="1"/>
          <p:nvPr/>
        </p:nvSpPr>
        <p:spPr>
          <a:xfrm>
            <a:off x="269726" y="3248230"/>
            <a:ext cx="1809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已选标红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157809" y="3248230"/>
            <a:ext cx="1461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可</a:t>
            </a:r>
            <a:r>
              <a:rPr kumimoji="1"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选标绿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990170" y="3236991"/>
            <a:ext cx="3457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容量满后选课键消失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090849" y="3236993"/>
            <a:ext cx="2067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冲突标灰</a:t>
            </a:r>
          </a:p>
        </p:txBody>
      </p:sp>
    </p:spTree>
  </p:cSld>
  <p:clrMapOvr>
    <a:masterClrMapping/>
  </p:clrMapOvr>
  <p:transition xmlns:p14="http://schemas.microsoft.com/office/powerpoint/2010/main" spd="slow" advTm="200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73036" y="1549458"/>
            <a:ext cx="6105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等线" panose="02010600030101010101" pitchFamily="2" charset="-122"/>
                <a:ea typeface="等线" panose="02010600030101010101" pitchFamily="2" charset="-122"/>
              </a:rPr>
              <a:t>谢谢观看</a:t>
            </a:r>
            <a:r>
              <a:rPr kumimoji="1" lang="en-US" altLang="zh-CN" sz="4000" dirty="0">
                <a:latin typeface="等线" panose="02010600030101010101" pitchFamily="2" charset="-122"/>
                <a:ea typeface="等线" panose="02010600030101010101" pitchFamily="2" charset="-122"/>
              </a:rPr>
              <a:t>^_^</a:t>
            </a:r>
            <a:endParaRPr kumimoji="1" lang="zh-CN" altLang="en-US" sz="4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1592566"/>
      </p:ext>
    </p:extLst>
  </p:cSld>
  <p:clrMapOvr>
    <a:masterClrMapping/>
  </p:clrMapOvr>
  <p:transition xmlns:p14="http://schemas.microsoft.com/office/powerpoint/2010/main" spd="slow" advTm="2000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6038.pptx"/>
</p:tagLst>
</file>

<file path=ppt/theme/theme1.xml><?xml version="1.0" encoding="utf-8"?>
<a:theme xmlns:a="http://schemas.openxmlformats.org/drawingml/2006/main" name="Office 主题">
  <a:themeElements>
    <a:clrScheme name="08">
      <a:dk1>
        <a:sysClr val="windowText" lastClr="000000"/>
      </a:dk1>
      <a:lt1>
        <a:sysClr val="window" lastClr="FFFFFF"/>
      </a:lt1>
      <a:dk2>
        <a:srgbClr val="43C7CB"/>
      </a:dk2>
      <a:lt2>
        <a:srgbClr val="2A62AE"/>
      </a:lt2>
      <a:accent1>
        <a:srgbClr val="4C86D4"/>
      </a:accent1>
      <a:accent2>
        <a:srgbClr val="FEED45"/>
      </a:accent2>
      <a:accent3>
        <a:srgbClr val="0FB249"/>
      </a:accent3>
      <a:accent4>
        <a:srgbClr val="92D14F"/>
      </a:accent4>
      <a:accent5>
        <a:srgbClr val="89C54B"/>
      </a:accent5>
      <a:accent6>
        <a:srgbClr val="81B7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Macintosh PowerPoint</Application>
  <PresentationFormat>全屏显示(16:9)</PresentationFormat>
  <Paragraphs>25</Paragraphs>
  <Slides>8</Slides>
  <Notes>6</Notes>
  <HiddenSlides>0</HiddenSlides>
  <MMClips>0</MMClips>
  <ScaleCrop>false</ScaleCrop>
  <HeadingPairs>
    <vt:vector size="6" baseType="variant">
      <vt:variant>
        <vt:lpstr>使用的字体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Calibri</vt:lpstr>
      <vt:lpstr>Calibri Light</vt:lpstr>
      <vt:lpstr>Helvetica</vt:lpstr>
      <vt:lpstr>SimSun-ExtB</vt:lpstr>
      <vt:lpstr>等线</vt:lpstr>
      <vt:lpstr>等线 Light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6038.pptx</dc:title>
  <dc:creator/>
  <cp:lastModifiedBy/>
  <cp:revision>1</cp:revision>
  <dcterms:created xsi:type="dcterms:W3CDTF">2017-04-18T16:34:18Z</dcterms:created>
  <dcterms:modified xsi:type="dcterms:W3CDTF">2018-10-19T10:36:58Z</dcterms:modified>
</cp:coreProperties>
</file>