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ECE44-CCDF-4B0D-BD36-7B3F9538E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76A0E1-D476-457B-A1FF-3CD0A28FB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0C3142-9963-42BE-B2F3-FFF38C2F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65A2-3E26-4701-AA46-AB1C140D06E9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2BDCB-4A16-4BF9-B3B8-74A79313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C1FAE-B8F7-4C3F-920E-426DEFDF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4A0D-EE13-497F-9EC9-960F2C36C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53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21522-5EB3-483F-A04C-636795BF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D047AC-BDDC-446F-B700-3B3EAB0EE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73B8A-E086-4FDE-B5D7-766B9596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65A2-3E26-4701-AA46-AB1C140D06E9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861FB-6BD7-400D-970B-F8616EC4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E8B38-B234-44C7-AC6B-DCD94871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4A0D-EE13-497F-9EC9-960F2C36C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88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F680A7-5C83-4270-9567-F40FAD640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12BACB-06ED-47E0-A638-2F71F45CC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69F91-A3B2-4D09-9BF3-F090D7B3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65A2-3E26-4701-AA46-AB1C140D06E9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413DCF-EACC-4291-B83A-D81868C6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6B869-36CB-4BA8-9E33-DEFEA7E6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4A0D-EE13-497F-9EC9-960F2C36C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08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96F12-8948-43D9-8CC6-8839D48C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666EF-256A-4C55-A2C9-42FE3AB02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2DB54-2BE5-4648-9C37-28930556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65A2-3E26-4701-AA46-AB1C140D06E9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857586-6D49-4BC9-BFFA-E0D8CB6B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ABA5A-1AC3-42F6-8DC4-970CC92C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4A0D-EE13-497F-9EC9-960F2C36C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27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3CE62-FD3E-45CF-8AF6-A84BD57A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16478C-52AF-41F2-A58A-6F8704035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E3D0DF-E6DD-4AB2-ABB3-3E828AAC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65A2-3E26-4701-AA46-AB1C140D06E9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DA3DA-CBE0-40A2-81AC-BB2BB34E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07E97-7D57-4F5F-B30B-7B1D9A7B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4A0D-EE13-497F-9EC9-960F2C36C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12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3EA84-D139-4C21-8101-0C9A46BE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7DFE2-C04E-42E0-A872-850531F59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B2CD55-0DE5-4BD7-818D-54FF65F56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A00464-99DB-430D-9D13-C87F65005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65A2-3E26-4701-AA46-AB1C140D06E9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D5BC26-4CB6-4F49-ACCF-F5BAAF2E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F2D42B-D739-4966-AF44-42F0643A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4A0D-EE13-497F-9EC9-960F2C36C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06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4E2BD-8B1D-4A64-B9FA-541D02BE8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B1AB82-F69F-4001-A4B1-CC1053C4A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A1F943-3AC2-41C5-BA8E-D3651F085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FE6110-2C92-4716-8240-E6FB000EE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846DF2-1DC5-4FCC-BBB9-EFAD945F5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3C270E-A187-4CDA-8AB8-EFDBBD66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65A2-3E26-4701-AA46-AB1C140D06E9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AE009F-97CA-4494-B779-3E5B3E54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716276-09DF-4A16-A61E-33435376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4A0D-EE13-497F-9EC9-960F2C36C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96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EDEE1-08C0-417B-A4D2-7B90CA43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3C421C-DA54-4A8C-9785-F99DEB6F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65A2-3E26-4701-AA46-AB1C140D06E9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EC196F-378C-4770-B8B3-3D41AA02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D083A7-57B6-44B4-ABC3-3273DC91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4A0D-EE13-497F-9EC9-960F2C36C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43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8336F8-DB21-400D-9ACF-E5ED25C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65A2-3E26-4701-AA46-AB1C140D06E9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6F29B8-CC24-488B-A017-DB2F60C0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457754-F155-4F22-8B50-4F1DBF1B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4A0D-EE13-497F-9EC9-960F2C36C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45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594B3-392C-4EE0-B7D3-2D959578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389A4-7FC9-499F-B457-0721DFDC2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131D91-5180-4854-8B2C-15BC75484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453647-B12B-4304-AAAA-86A038D3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65A2-3E26-4701-AA46-AB1C140D06E9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2EF797-95CE-487D-84C4-2F212D22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57EC77-A426-4BFC-BD78-49D7FBA6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4A0D-EE13-497F-9EC9-960F2C36C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38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846B4-D002-49AF-BD0A-CB2FD394F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03E636-A49D-458B-A1DF-2F56D1E02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C1F4D8-6E58-4113-A5EE-D71B9E2E5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26F91F-FCA5-4DB9-AA12-F8B892E9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65A2-3E26-4701-AA46-AB1C140D06E9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AC89B8-7CCA-4A40-B446-ED74E5EAC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5AB373-94E0-4526-BD5E-4376A87C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4A0D-EE13-497F-9EC9-960F2C36C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40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C34673-043D-4991-93C3-F0B40036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7748CC-6B03-47A3-8808-2EAA55170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F58BC-1B92-42CB-B23C-12CD0943E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765A2-3E26-4701-AA46-AB1C140D06E9}" type="datetimeFigureOut">
              <a:rPr lang="zh-CN" altLang="en-US" smtClean="0"/>
              <a:t>2019/10/7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AF72D-5F68-4D4B-90DE-3AD0B5B7C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B8CCF2-02C8-4453-ADCE-2715D5FB8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4A0D-EE13-497F-9EC9-960F2C36C7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29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副标题 5">
            <a:extLst>
              <a:ext uri="{FF2B5EF4-FFF2-40B4-BE49-F238E27FC236}">
                <a16:creationId xmlns:a16="http://schemas.microsoft.com/office/drawing/2014/main" id="{66D9E5C0-5368-4650-9969-A2D561749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649" y="2804507"/>
            <a:ext cx="4683471" cy="955111"/>
          </a:xfrm>
        </p:spPr>
        <p:txBody>
          <a:bodyPr anchor="b">
            <a:noAutofit/>
          </a:bodyPr>
          <a:lstStyle/>
          <a:p>
            <a:pPr algn="l"/>
            <a:r>
              <a:rPr lang="zh-CN" altLang="en-US" sz="7200" b="1" dirty="0">
                <a:solidFill>
                  <a:srgbClr val="FFFFFF"/>
                </a:solidFill>
              </a:rPr>
              <a:t>选课助手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BEC90E-F0D5-4298-9E57-804326750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341" y="1045582"/>
            <a:ext cx="5017318" cy="4759071"/>
          </a:xfrm>
          <a:prstGeom prst="rect">
            <a:avLst/>
          </a:prstGeom>
          <a:ln w="9525"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D55D2DE-95CD-42FE-A168-0D5328C887EE}"/>
              </a:ext>
            </a:extLst>
          </p:cNvPr>
          <p:cNvSpPr txBox="1"/>
          <p:nvPr/>
        </p:nvSpPr>
        <p:spPr>
          <a:xfrm>
            <a:off x="10836301" y="6146660"/>
            <a:ext cx="181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——</a:t>
            </a:r>
            <a:r>
              <a:rPr lang="zh-CN" altLang="en-US" dirty="0"/>
              <a:t>鼻孔</a:t>
            </a:r>
          </a:p>
        </p:txBody>
      </p:sp>
    </p:spTree>
    <p:extLst>
      <p:ext uri="{BB962C8B-B14F-4D97-AF65-F5344CB8AC3E}">
        <p14:creationId xmlns:p14="http://schemas.microsoft.com/office/powerpoint/2010/main" val="15600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B9FB7-3112-42D7-9078-25D29BAB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57880" y="0"/>
            <a:ext cx="10515600" cy="1325563"/>
          </a:xfrm>
        </p:spPr>
        <p:txBody>
          <a:bodyPr/>
          <a:lstStyle/>
          <a:p>
            <a:r>
              <a:rPr lang="zh-CN" altLang="en-US" b="1" dirty="0"/>
              <a:t>                        </a:t>
            </a:r>
            <a:r>
              <a:rPr lang="zh-CN" altLang="en-US" b="1" dirty="0">
                <a:latin typeface="+mn-lt"/>
              </a:rPr>
              <a:t>安装流程</a:t>
            </a:r>
          </a:p>
        </p:txBody>
      </p:sp>
      <p:pic>
        <p:nvPicPr>
          <p:cNvPr id="5" name="内容占位符 4" descr="图片包含 游戏机&#10;&#10;描述已自动生成">
            <a:extLst>
              <a:ext uri="{FF2B5EF4-FFF2-40B4-BE49-F238E27FC236}">
                <a16:creationId xmlns:a16="http://schemas.microsoft.com/office/drawing/2014/main" id="{30E4DBF4-4557-4BFE-840A-927BD1034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721" y="3428999"/>
            <a:ext cx="5294375" cy="315525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535BE8-2FFA-43A7-AF4B-A1AA250311E0}"/>
              </a:ext>
            </a:extLst>
          </p:cNvPr>
          <p:cNvSpPr txBox="1"/>
          <p:nvPr/>
        </p:nvSpPr>
        <p:spPr>
          <a:xfrm>
            <a:off x="8432786" y="2905779"/>
            <a:ext cx="2450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V5.0</a:t>
            </a:r>
            <a:r>
              <a:rPr lang="zh-CN" altLang="en-US" sz="2800" b="1" dirty="0"/>
              <a:t>最新版本</a:t>
            </a:r>
          </a:p>
        </p:txBody>
      </p:sp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5AD6DE07-22DA-48DD-A400-84938319AC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75"/>
          <a:stretch/>
        </p:blipFill>
        <p:spPr>
          <a:xfrm>
            <a:off x="6501818" y="38334"/>
            <a:ext cx="5690182" cy="25744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28AD49-829A-4AB4-A90F-68E4174B5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04" y="1544125"/>
            <a:ext cx="5294376" cy="456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4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CE25DE3-B1D9-4E93-AD72-B8DD0B2CB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179982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功能介绍</a:t>
            </a:r>
            <a:endParaRPr lang="en-US" altLang="zh-CN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4248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标题 9">
            <a:extLst>
              <a:ext uri="{FF2B5EF4-FFF2-40B4-BE49-F238E27FC236}">
                <a16:creationId xmlns:a16="http://schemas.microsoft.com/office/drawing/2014/main" id="{E9ACC80B-0990-4FC6-ACFA-3F6445899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CN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教师评分查询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DADEAC7-74CC-4D53-8136-B9C0E3D9B5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29" r="18367" b="-6"/>
          <a:stretch/>
        </p:blipFill>
        <p:spPr>
          <a:xfrm>
            <a:off x="441961" y="2978923"/>
            <a:ext cx="3992879" cy="32660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C1BFB2B-778E-402A-B856-B848EF5DD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2509520"/>
            <a:ext cx="7315200" cy="434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17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EF6E25C-7DA5-4A11-8B7C-31DCAF0F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071054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课程排序功能</a:t>
            </a:r>
            <a:br>
              <a:rPr lang="zh-CN" altLang="en-US" sz="4000" dirty="0">
                <a:solidFill>
                  <a:srgbClr val="FFFFFF"/>
                </a:solidFill>
              </a:rPr>
            </a:b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D45FA-B669-43B2-9F12-8974FF5A6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106" y="2753936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000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根据教师评分进行排序、根据上课时间或地点进行分类，只需要点击列表上的箭头。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A85BF8-236E-40AE-8E76-10C5D7037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226" y="4209245"/>
            <a:ext cx="9833548" cy="2066533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62275551-CB4F-49FC-84C2-188104306D8B}"/>
              </a:ext>
            </a:extLst>
          </p:cNvPr>
          <p:cNvSpPr/>
          <p:nvPr/>
        </p:nvSpPr>
        <p:spPr>
          <a:xfrm>
            <a:off x="1844307" y="4209245"/>
            <a:ext cx="1107440" cy="538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C3C48A-1FF0-4C20-BC44-52E6AE9CC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121" y="4201093"/>
            <a:ext cx="1115665" cy="5547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65B269-0FE4-45EB-AFCD-B894C33BD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179" y="4192941"/>
            <a:ext cx="1115665" cy="5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1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F25CD0D-3F10-41B5-8447-C28F193A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071054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可选课程高亮</a:t>
            </a:r>
            <a:br>
              <a:rPr lang="zh-CN" altLang="en-US" sz="4000" dirty="0">
                <a:solidFill>
                  <a:srgbClr val="FFFFFF"/>
                </a:solidFill>
              </a:rPr>
            </a:b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A942ED1-8F2A-4F23-9207-D6EB10B06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26" y="2396617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000" dirty="0">
              <a:solidFill>
                <a:srgbClr val="000000"/>
              </a:solidFill>
            </a:endParaRPr>
          </a:p>
          <a:p>
            <a:r>
              <a:rPr lang="zh-CN" altLang="en-US" sz="2400" dirty="0">
                <a:solidFill>
                  <a:srgbClr val="000000"/>
                </a:solidFill>
              </a:rPr>
              <a:t>自动判断可选课程并加入底色，方便您做出选择。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CAC57E-900A-4403-A2EF-F7D10FA96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11" y="3467671"/>
            <a:ext cx="7901101" cy="3292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643F66D-2D99-4184-80F8-0736C23BA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32" y="4071216"/>
            <a:ext cx="9004154" cy="7795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AFBA9D9-8EB9-434C-8DDC-6F35CD4AB5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481" y="4825544"/>
            <a:ext cx="8806041" cy="7616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5CEC00C-78D8-4BD6-9C8D-BF7C6BC723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9226" y="5605124"/>
            <a:ext cx="9424939" cy="83359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B483CA6-22DB-4A0A-8F54-86AC0B0DE48F}"/>
              </a:ext>
            </a:extLst>
          </p:cNvPr>
          <p:cNvSpPr txBox="1"/>
          <p:nvPr/>
        </p:nvSpPr>
        <p:spPr>
          <a:xfrm>
            <a:off x="9225279" y="3392884"/>
            <a:ext cx="1503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已选标红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B2CC19B-39E5-4EC8-833B-AA069FB44FEC}"/>
              </a:ext>
            </a:extLst>
          </p:cNvPr>
          <p:cNvSpPr txBox="1"/>
          <p:nvPr/>
        </p:nvSpPr>
        <p:spPr>
          <a:xfrm>
            <a:off x="10309055" y="4190873"/>
            <a:ext cx="1229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6"/>
                </a:solidFill>
              </a:rPr>
              <a:t>可选标绿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A2F24D8-0D03-448A-B89C-11A060ECC219}"/>
              </a:ext>
            </a:extLst>
          </p:cNvPr>
          <p:cNvSpPr txBox="1"/>
          <p:nvPr/>
        </p:nvSpPr>
        <p:spPr>
          <a:xfrm>
            <a:off x="9406022" y="5029856"/>
            <a:ext cx="136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冲突标灰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E51A85-11EB-4875-BC56-54D61723C342}"/>
              </a:ext>
            </a:extLst>
          </p:cNvPr>
          <p:cNvSpPr txBox="1"/>
          <p:nvPr/>
        </p:nvSpPr>
        <p:spPr>
          <a:xfrm>
            <a:off x="10687479" y="5698753"/>
            <a:ext cx="1338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容量满后选课键消失</a:t>
            </a:r>
          </a:p>
        </p:txBody>
      </p:sp>
    </p:spTree>
    <p:extLst>
      <p:ext uri="{BB962C8B-B14F-4D97-AF65-F5344CB8AC3E}">
        <p14:creationId xmlns:p14="http://schemas.microsoft.com/office/powerpoint/2010/main" val="279322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D13A27-BA7B-4AC1-BAF1-72B149620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08782" y="1701532"/>
            <a:ext cx="4572000" cy="0"/>
          </a:xfrm>
          <a:prstGeom prst="line">
            <a:avLst/>
          </a:prstGeom>
          <a:ln w="19050">
            <a:solidFill>
              <a:srgbClr val="5C7A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CD23A-D624-48EA-892A-E3F3D1B60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969"/>
            <a:ext cx="4981734" cy="4312994"/>
          </a:xfrm>
        </p:spPr>
        <p:txBody>
          <a:bodyPr>
            <a:normAutofit/>
          </a:bodyPr>
          <a:lstStyle/>
          <a:p>
            <a:pPr marL="0" indent="0">
              <a:buClr>
                <a:srgbClr val="5C7A97"/>
              </a:buClr>
              <a:buNone/>
            </a:pPr>
            <a:r>
              <a:rPr lang="zh-CN" altLang="en-US" sz="2000" dirty="0"/>
              <a:t>  </a:t>
            </a:r>
            <a:r>
              <a:rPr lang="zh-CN" altLang="en-US" sz="2000" b="1" dirty="0"/>
              <a:t>列表自动加载</a:t>
            </a:r>
          </a:p>
          <a:p>
            <a:pPr marL="0" indent="0">
              <a:buClr>
                <a:srgbClr val="5C7A97"/>
              </a:buClr>
              <a:buNone/>
            </a:pPr>
            <a:r>
              <a:rPr lang="zh-CN" altLang="en-US" sz="2000" dirty="0"/>
              <a:t>自动加载当前页面的剩余部分，无需再手动点击教务系统的加载更多课程的链接啦</a:t>
            </a:r>
            <a:r>
              <a:rPr lang="en-US" altLang="zh-CN" sz="2000" dirty="0"/>
              <a:t>~</a:t>
            </a:r>
          </a:p>
          <a:p>
            <a:pPr marL="0" indent="0">
              <a:buClr>
                <a:srgbClr val="5C7A97"/>
              </a:buClr>
              <a:buNone/>
            </a:pPr>
            <a:r>
              <a:rPr lang="zh-CN" altLang="en-US" sz="2000" dirty="0"/>
              <a:t>    </a:t>
            </a:r>
            <a:r>
              <a:rPr lang="zh-CN" altLang="en-US" sz="2000" b="1" dirty="0"/>
              <a:t>小课表显示</a:t>
            </a:r>
          </a:p>
          <a:p>
            <a:pPr marL="0" indent="0">
              <a:buClr>
                <a:srgbClr val="5C7A97"/>
              </a:buClr>
              <a:buNone/>
            </a:pPr>
            <a:r>
              <a:rPr lang="zh-CN" altLang="en-US" sz="2000" dirty="0"/>
              <a:t>教务系统选课期间，</a:t>
            </a:r>
            <a:endParaRPr lang="en-US" altLang="zh-CN" sz="2000" dirty="0"/>
          </a:p>
          <a:p>
            <a:pPr marL="0" indent="0">
              <a:buClr>
                <a:srgbClr val="5C7A97"/>
              </a:buClr>
              <a:buNone/>
            </a:pPr>
            <a:r>
              <a:rPr lang="zh-CN" altLang="en-US" sz="2000" dirty="0"/>
              <a:t>在选课页面右上角加一个迷你小课表，</a:t>
            </a:r>
            <a:endParaRPr lang="en-US" altLang="zh-CN" sz="2000" dirty="0"/>
          </a:p>
          <a:p>
            <a:pPr marL="0" indent="0">
              <a:buClr>
                <a:srgbClr val="5C7A97"/>
              </a:buClr>
              <a:buNone/>
            </a:pPr>
            <a:r>
              <a:rPr lang="zh-CN" altLang="en-US" sz="2000" dirty="0"/>
              <a:t>方便了解当前的时间安排。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313EAB-AFBD-44FC-B96C-9C9A7416E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5C7A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79C60-B3AB-4994-BBA4-00CB99B2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0677" y="485775"/>
            <a:ext cx="2203222" cy="28627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9F3183-0995-4A94-88DD-034B68627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643" y="1131030"/>
            <a:ext cx="1883664" cy="156776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80C5C28-3276-4497-8BC1-366BAD074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46169" y="481265"/>
            <a:ext cx="2212848" cy="1880508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56CDE3-F9C5-4283-AD5F-6148D5AD8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1051" y="3509435"/>
            <a:ext cx="2212848" cy="2857076"/>
          </a:xfrm>
          <a:prstGeom prst="rect">
            <a:avLst/>
          </a:prstGeom>
          <a:solidFill>
            <a:srgbClr val="0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9976EB-B5B0-40FD-ABF3-AD6041BA5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3561" y="2514599"/>
            <a:ext cx="2783884" cy="38519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2EED64-C6F9-4452-9CD4-5E642EEE6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8001" y="198967"/>
            <a:ext cx="3291331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15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127</Words>
  <Application>Microsoft Office PowerPoint</Application>
  <PresentationFormat>宽屏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                        安装流程</vt:lpstr>
      <vt:lpstr>功能介绍</vt:lpstr>
      <vt:lpstr>教师评分查询</vt:lpstr>
      <vt:lpstr>课程排序功能 </vt:lpstr>
      <vt:lpstr>可选课程高亮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紫薇</dc:creator>
  <cp:lastModifiedBy>王 紫薇</cp:lastModifiedBy>
  <cp:revision>1</cp:revision>
  <dcterms:created xsi:type="dcterms:W3CDTF">2019-10-07T03:44:48Z</dcterms:created>
  <dcterms:modified xsi:type="dcterms:W3CDTF">2019-10-07T03:46:51Z</dcterms:modified>
</cp:coreProperties>
</file>