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9" r:id="rId4"/>
    <p:sldId id="258" r:id="rId5"/>
    <p:sldId id="260" r:id="rId6"/>
    <p:sldId id="269" r:id="rId7"/>
    <p:sldId id="275" r:id="rId8"/>
    <p:sldId id="276" r:id="rId9"/>
    <p:sldId id="265" r:id="rId10"/>
    <p:sldId id="274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69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1BA21-B527-4FAD-A76C-3914296FCBE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08447-9627-42D2-B8B8-03642606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2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08447-9627-42D2-B8B8-03642606A3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4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038C3-1375-4B58-8D5B-2DEFDBC9C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CCC81-A1A7-4A90-ABF6-AB3FF96E8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D20AC-B330-4130-BF3D-787850C1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18F9-CD5F-4A0F-9964-DB328060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BB096-4170-446C-A539-1287F211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0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00530-E197-46DE-AB01-607F51EB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21DFF-B7CC-48AD-B570-C4A6A5C5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B7343-F53C-49EA-9ECB-1CDFEF9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51EE3-80E4-4F48-B695-5A035F11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4A02D-A25F-4B74-B6ED-698AE0B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5BC48-F436-45D7-B85F-1B3C16589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F9A77-5EB9-421C-BD32-06B1BDCD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2088-15E2-4314-B57A-7CB4BD23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D5C99-6D87-4AD9-8A6D-46123715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46964-83FE-47EC-BA98-243429A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C03E3-685C-412C-996B-EA421B8B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604CD-1FD6-45AE-981D-0A671188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1F3AD-FFB1-4868-AE97-28000418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34D17-55B3-45CB-9091-DF8DB830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E1866-6FA4-46EF-A0BD-ECDF725B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4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ABCD2-FDB3-435A-A06A-A4D195D2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27C54-2540-4A0E-9234-016958BD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42159-398E-469B-B46E-031C3902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BE7EE-A718-4B62-8BE8-C96581D5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53752-0285-4790-AE5A-09A65DD1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3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DDEED-FAE8-4D3F-BD9F-4EAAA888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6E997-3866-4C35-82CE-B48392A3E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43298-70DE-4FB2-94B1-16BDA530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2EAFB-C7C3-4F87-9FA7-3BC8C262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E48AF-B1F1-42C8-88E7-E0925534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48251-6D90-4C14-B22F-81680914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0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8A4F1-AA3B-4CAA-9AAE-E7DAE3C5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58E50-B656-4025-813F-5899458F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1AE56-6EA4-42F0-B71C-BFF039E2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58D611-883E-46BB-8CAE-05437258C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92A776-CDEF-49D2-91E5-0B667EFB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386B22-6154-42FD-A40D-FCC3C07B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7315C-ED80-43CE-840D-07218A86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B6D5D-45B8-4341-9231-B23659B7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4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2B53-741C-4B6A-A0AC-90F6D2AA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8C23CA-B0FC-44C6-BFA1-1E51393F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F506D4-CC77-4BE1-9EB9-8B395EE4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8EED4-D103-4650-A670-1B4448AD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7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0D5AE-8DEA-4A8A-A1BC-24ED9933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D93BD-BED2-4C8B-B8A3-B69CF3DA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B020F-D5A4-424A-B492-C6D9F35A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7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FD631-C7DA-4F44-8878-C0053792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129C2-D216-46D5-8BE8-9AC24CC8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D791C-D841-45D3-A1A2-122E9BA6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E4F94-8DA9-486B-BC31-17BF2591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65870A-D10F-4CB0-964C-2FA965D6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42971-C3BC-40E6-8EF6-A7EA3A0A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D77FB-51E6-419A-A907-90859BAB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E476-D9D2-478A-AD17-B8B4F32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00CDE-0C14-4B4A-AAC8-36B7237B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4E6EE-CF6C-4BCB-869A-0A23AD8F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63C20-89E4-43F1-B953-7C29488C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7EB9F-BD3E-4D5B-9039-F083D87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5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3D71B1-0E2D-4B16-A095-371B9F13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6C5928-0D3B-457A-9D07-E295A7DC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42E94-A681-4C29-A057-D5A03915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6923-196B-453B-9F70-A9FE2CD99D4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A7B66-9C71-47DF-8295-466A0561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9CA62-E073-4903-9A64-83C707DE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roll.zjuqsc.com/downlo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B6EEBC7-3122-408A-BA0C-64064DF91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3203" y="4565346"/>
            <a:ext cx="3225593" cy="572262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选课助手宣讲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62565D-39D5-4927-B5F3-4A1F696EC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64" y="1481941"/>
            <a:ext cx="2812366" cy="26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CD23A-D624-48EA-892A-E3F3D1B6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33" y="2698799"/>
            <a:ext cx="4981734" cy="4312994"/>
          </a:xfrm>
        </p:spPr>
        <p:txBody>
          <a:bodyPr>
            <a:normAutofit/>
          </a:bodyPr>
          <a:lstStyle/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  </a:t>
            </a:r>
            <a:r>
              <a:rPr lang="zh-CN" altLang="en-US" sz="2000" b="1" dirty="0"/>
              <a:t>列表自动加载</a:t>
            </a:r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自动加载当前页面的剩余部分，无需再手动点击教务系统的加载更多课程的链接啦</a:t>
            </a:r>
            <a:r>
              <a:rPr lang="en-US" altLang="zh-CN" sz="2000" dirty="0"/>
              <a:t>~</a:t>
            </a:r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    </a:t>
            </a:r>
            <a:r>
              <a:rPr lang="zh-CN" altLang="en-US" sz="2000" b="1" dirty="0"/>
              <a:t>小课表显示</a:t>
            </a:r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教务系统选课期间，</a:t>
            </a:r>
            <a:endParaRPr lang="en-US" altLang="zh-CN" sz="2000" dirty="0"/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在选课页面右上角加一个迷你小课表，</a:t>
            </a:r>
            <a:endParaRPr lang="en-US" altLang="zh-CN" sz="2000" dirty="0"/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方便了解当前的时间安排。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9F3183-0995-4A94-88DD-034B68627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643" y="1131030"/>
            <a:ext cx="1883664" cy="15677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2EED64-C6F9-4452-9CD4-5E642EEE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001" y="198967"/>
            <a:ext cx="3291331" cy="629920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F79799-0BF3-47CB-BF5C-A8A77DD9A062}"/>
              </a:ext>
            </a:extLst>
          </p:cNvPr>
          <p:cNvCxnSpPr/>
          <p:nvPr/>
        </p:nvCxnSpPr>
        <p:spPr>
          <a:xfrm rot="16200000" flipH="1" flipV="1">
            <a:off x="84095" y="188036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C36BF24-5320-4D67-8392-795B0B91128F}"/>
              </a:ext>
            </a:extLst>
          </p:cNvPr>
          <p:cNvSpPr txBox="1"/>
          <p:nvPr/>
        </p:nvSpPr>
        <p:spPr>
          <a:xfrm>
            <a:off x="1342966" y="230270"/>
            <a:ext cx="543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26B552-6C8A-4ED1-BA2F-2AC81FD37A3F}"/>
              </a:ext>
            </a:extLst>
          </p:cNvPr>
          <p:cNvSpPr txBox="1"/>
          <p:nvPr/>
        </p:nvSpPr>
        <p:spPr>
          <a:xfrm>
            <a:off x="7149643" y="2704289"/>
            <a:ext cx="1015663" cy="4153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function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5A23E54-721E-496E-928C-54E57D7341C7}"/>
              </a:ext>
            </a:extLst>
          </p:cNvPr>
          <p:cNvGrpSpPr/>
          <p:nvPr/>
        </p:nvGrpSpPr>
        <p:grpSpPr>
          <a:xfrm>
            <a:off x="2810004" y="-1575588"/>
            <a:ext cx="263924" cy="2706618"/>
            <a:chOff x="2885070" y="-1694941"/>
            <a:chExt cx="263924" cy="2706618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B56BAD0-CD21-459A-B07E-A39520D5F4AA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626E705-6CE1-49BC-9DDC-50AC987972D8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815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A90209-2923-4BAD-B772-9F7FA93B7D8C}"/>
              </a:ext>
            </a:extLst>
          </p:cNvPr>
          <p:cNvCxnSpPr/>
          <p:nvPr/>
        </p:nvCxnSpPr>
        <p:spPr>
          <a:xfrm rot="16200000" flipH="1" flipV="1">
            <a:off x="73821" y="47807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919D8B-1687-4E67-8FCB-0DE362275B43}"/>
              </a:ext>
            </a:extLst>
          </p:cNvPr>
          <p:cNvSpPr txBox="1"/>
          <p:nvPr/>
        </p:nvSpPr>
        <p:spPr>
          <a:xfrm>
            <a:off x="1199096" y="622989"/>
            <a:ext cx="217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Bauhaus 93" panose="04030905020B02020C02" pitchFamily="82" charset="0"/>
              </a:rPr>
              <a:t>install</a:t>
            </a:r>
            <a:endParaRPr lang="zh-CN" altLang="en-US" sz="4400" b="1" dirty="0">
              <a:latin typeface="Bauhaus 93" panose="04030905020B02020C02" pitchFamily="82" charset="0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EBBB45C-6EFE-4D9E-BCDA-D9B02950A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75" y="1385221"/>
            <a:ext cx="3657600" cy="3487478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1FB39E-308E-41E7-87E7-12BCBFA72234}"/>
              </a:ext>
            </a:extLst>
          </p:cNvPr>
          <p:cNvCxnSpPr>
            <a:cxnSpLocks/>
          </p:cNvCxnSpPr>
          <p:nvPr/>
        </p:nvCxnSpPr>
        <p:spPr>
          <a:xfrm>
            <a:off x="2939211" y="5816492"/>
            <a:ext cx="0" cy="208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3008D7-7ECB-4AE8-B2B9-EE7A4E8EF019}"/>
              </a:ext>
            </a:extLst>
          </p:cNvPr>
          <p:cNvSpPr txBox="1"/>
          <p:nvPr/>
        </p:nvSpPr>
        <p:spPr>
          <a:xfrm>
            <a:off x="1800918" y="5047051"/>
            <a:ext cx="2276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Bauhaus 93" panose="04030905020B02020C02" pitchFamily="82" charset="0"/>
              </a:rPr>
              <a:t>function</a:t>
            </a:r>
            <a:endParaRPr lang="zh-CN" altLang="en-US" sz="4400" b="1" dirty="0">
              <a:latin typeface="Bauhaus 93" panose="04030905020B02020C02" pitchFamily="82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5E11DF-7C5F-4EC0-8739-2F90369A9A54}"/>
              </a:ext>
            </a:extLst>
          </p:cNvPr>
          <p:cNvCxnSpPr/>
          <p:nvPr/>
        </p:nvCxnSpPr>
        <p:spPr>
          <a:xfrm rot="16200000" flipH="1" flipV="1">
            <a:off x="11627042" y="2797484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E3603A6-A01F-4467-9D2A-167B8B18AB9E}"/>
              </a:ext>
            </a:extLst>
          </p:cNvPr>
          <p:cNvSpPr txBox="1"/>
          <p:nvPr/>
        </p:nvSpPr>
        <p:spPr>
          <a:xfrm>
            <a:off x="8066856" y="3362938"/>
            <a:ext cx="3021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u="sng" dirty="0">
                <a:latin typeface="Bauhaus 93" panose="04030905020B02020C02" pitchFamily="82" charset="0"/>
              </a:rPr>
              <a:t>feedback</a:t>
            </a:r>
            <a:endParaRPr lang="zh-CN" altLang="en-US" sz="4400" b="1" u="sng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69320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876930E-3553-431A-B7DF-C2FED28EE3B3}"/>
              </a:ext>
            </a:extLst>
          </p:cNvPr>
          <p:cNvSpPr/>
          <p:nvPr/>
        </p:nvSpPr>
        <p:spPr>
          <a:xfrm rot="16200000">
            <a:off x="844089" y="3712504"/>
            <a:ext cx="196011" cy="7030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02F4168A-0D1E-4789-9582-2F0E0A50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70" y="470716"/>
            <a:ext cx="3142049" cy="3966352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E76F13D3-1E0E-4A04-B5B9-194E8F826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5" y="2348350"/>
            <a:ext cx="7296893" cy="41190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DAACB7-1E14-4ED1-B583-7E5100FB5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9" y="3996676"/>
            <a:ext cx="449258" cy="4112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993AA48-E7C3-486A-83CB-3664BDA717BD}"/>
              </a:ext>
            </a:extLst>
          </p:cNvPr>
          <p:cNvSpPr txBox="1"/>
          <p:nvPr/>
        </p:nvSpPr>
        <p:spPr>
          <a:xfrm>
            <a:off x="6245159" y="840942"/>
            <a:ext cx="4468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feedback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EFA7A99-2930-4E25-83FB-F50AC523DAEB}"/>
              </a:ext>
            </a:extLst>
          </p:cNvPr>
          <p:cNvCxnSpPr/>
          <p:nvPr/>
        </p:nvCxnSpPr>
        <p:spPr>
          <a:xfrm rot="16200000" flipH="1" flipV="1">
            <a:off x="-43237" y="2797484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602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BB9820-DBB0-477B-B7C6-64B06AF16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8" y="1123527"/>
            <a:ext cx="4834435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350F3-DB83-413A-980B-1CEB92498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FD6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A5E6149-47D4-4039-8B41-961E31CC2206}"/>
              </a:ext>
            </a:extLst>
          </p:cNvPr>
          <p:cNvSpPr txBox="1"/>
          <p:nvPr/>
        </p:nvSpPr>
        <p:spPr>
          <a:xfrm>
            <a:off x="8614245" y="2148654"/>
            <a:ext cx="923330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>
                <a:solidFill>
                  <a:srgbClr val="8E66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选课助手</a:t>
            </a:r>
          </a:p>
        </p:txBody>
      </p:sp>
    </p:spTree>
    <p:extLst>
      <p:ext uri="{BB962C8B-B14F-4D97-AF65-F5344CB8AC3E}">
        <p14:creationId xmlns:p14="http://schemas.microsoft.com/office/powerpoint/2010/main" val="28494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F3B94C-340A-4D61-BB2A-B33565CD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78C068-F0FE-4B99-B5A4-B66F797DEF56}"/>
              </a:ext>
            </a:extLst>
          </p:cNvPr>
          <p:cNvSpPr txBox="1"/>
          <p:nvPr/>
        </p:nvSpPr>
        <p:spPr>
          <a:xfrm>
            <a:off x="898689" y="2207559"/>
            <a:ext cx="1923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课程排序功能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可选课程高亮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课程冲突判断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A8928A-20AD-44AF-A1FE-A68D436D448D}"/>
              </a:ext>
            </a:extLst>
          </p:cNvPr>
          <p:cNvSpPr txBox="1"/>
          <p:nvPr/>
        </p:nvSpPr>
        <p:spPr>
          <a:xfrm>
            <a:off x="9841583" y="2207559"/>
            <a:ext cx="1923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列表自动加载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小课表显示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教师评分查询</a:t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A90209-2923-4BAD-B772-9F7FA93B7D8C}"/>
              </a:ext>
            </a:extLst>
          </p:cNvPr>
          <p:cNvCxnSpPr/>
          <p:nvPr/>
        </p:nvCxnSpPr>
        <p:spPr>
          <a:xfrm rot="16200000" flipH="1" flipV="1">
            <a:off x="73821" y="47807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919D8B-1687-4E67-8FCB-0DE362275B43}"/>
              </a:ext>
            </a:extLst>
          </p:cNvPr>
          <p:cNvSpPr txBox="1"/>
          <p:nvPr/>
        </p:nvSpPr>
        <p:spPr>
          <a:xfrm>
            <a:off x="1199095" y="622989"/>
            <a:ext cx="2276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>
                <a:latin typeface="Bauhaus 93" panose="04030905020B02020C02" pitchFamily="82" charset="0"/>
              </a:rPr>
              <a:t>install</a:t>
            </a:r>
            <a:endParaRPr lang="zh-CN" altLang="en-US" sz="4400" b="1" u="sng" dirty="0">
              <a:latin typeface="Bauhaus 93" panose="04030905020B02020C02" pitchFamily="82" charset="0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EBBB45C-6EFE-4D9E-BCDA-D9B02950A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75" y="1385221"/>
            <a:ext cx="3657600" cy="3487478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1FB39E-308E-41E7-87E7-12BCBFA72234}"/>
              </a:ext>
            </a:extLst>
          </p:cNvPr>
          <p:cNvCxnSpPr>
            <a:cxnSpLocks/>
          </p:cNvCxnSpPr>
          <p:nvPr/>
        </p:nvCxnSpPr>
        <p:spPr>
          <a:xfrm>
            <a:off x="2939211" y="5816492"/>
            <a:ext cx="0" cy="208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3008D7-7ECB-4AE8-B2B9-EE7A4E8EF019}"/>
              </a:ext>
            </a:extLst>
          </p:cNvPr>
          <p:cNvSpPr txBox="1"/>
          <p:nvPr/>
        </p:nvSpPr>
        <p:spPr>
          <a:xfrm>
            <a:off x="1800918" y="5047051"/>
            <a:ext cx="2276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Bauhaus 93" panose="04030905020B02020C02" pitchFamily="82" charset="0"/>
              </a:rPr>
              <a:t>function</a:t>
            </a:r>
            <a:endParaRPr lang="zh-CN" altLang="en-US" sz="4400" b="1" dirty="0">
              <a:latin typeface="Bauhaus 93" panose="04030905020B02020C02" pitchFamily="82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AD32BE1-1E98-4500-807A-E7BCAD22A461}"/>
              </a:ext>
            </a:extLst>
          </p:cNvPr>
          <p:cNvCxnSpPr/>
          <p:nvPr/>
        </p:nvCxnSpPr>
        <p:spPr>
          <a:xfrm rot="16200000" flipH="1" flipV="1">
            <a:off x="11627042" y="2894764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1785D54-B362-4FD5-8DF7-D32903774063}"/>
              </a:ext>
            </a:extLst>
          </p:cNvPr>
          <p:cNvSpPr txBox="1"/>
          <p:nvPr/>
        </p:nvSpPr>
        <p:spPr>
          <a:xfrm>
            <a:off x="8066856" y="3460218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Bauhaus 93" panose="04030905020B02020C02" pitchFamily="82" charset="0"/>
              </a:rPr>
              <a:t>feedback</a:t>
            </a:r>
            <a:endParaRPr lang="zh-CN" altLang="en-US" sz="4400" b="1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3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B3A99D6-1953-41EE-ACA4-3F03E56E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74" y="1565454"/>
            <a:ext cx="7683016" cy="46177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99DDFC-E803-445F-9DD6-6DFA45E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219" y="223573"/>
            <a:ext cx="304961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选课助手安装方法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BD74E-B864-40B2-8399-204525B4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29" y="1532818"/>
            <a:ext cx="4956295" cy="133268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访问选课助手下载页面一键或手动安装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hlinkClick r:id="rId3"/>
              </a:rPr>
              <a:t>https://enroll.zjuqsc.com/download.html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DFA157-96CA-4898-A0B7-B1E42327916B}"/>
              </a:ext>
            </a:extLst>
          </p:cNvPr>
          <p:cNvGrpSpPr/>
          <p:nvPr/>
        </p:nvGrpSpPr>
        <p:grpSpPr>
          <a:xfrm rot="16200000">
            <a:off x="11419004" y="349956"/>
            <a:ext cx="248238" cy="1297756"/>
            <a:chOff x="685418" y="6425566"/>
            <a:chExt cx="113900" cy="184840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433F9D4-ED05-4925-981C-72B4B1F3D19F}"/>
                </a:ext>
              </a:extLst>
            </p:cNvPr>
            <p:cNvCxnSpPr>
              <a:endCxn id="8" idx="3"/>
            </p:cNvCxnSpPr>
            <p:nvPr/>
          </p:nvCxnSpPr>
          <p:spPr>
            <a:xfrm flipH="1" flipV="1">
              <a:off x="742368" y="6425566"/>
              <a:ext cx="2" cy="18484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37042ED-6E1F-4CAE-8C1E-A6E2C6BDBF41}"/>
                </a:ext>
              </a:extLst>
            </p:cNvPr>
            <p:cNvSpPr/>
            <p:nvPr/>
          </p:nvSpPr>
          <p:spPr>
            <a:xfrm rot="10800000">
              <a:off x="685418" y="6425566"/>
              <a:ext cx="113900" cy="981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6C1A88A-6BA7-42D9-A643-88BFC1C8A01A}"/>
              </a:ext>
            </a:extLst>
          </p:cNvPr>
          <p:cNvGrpSpPr/>
          <p:nvPr/>
        </p:nvGrpSpPr>
        <p:grpSpPr>
          <a:xfrm>
            <a:off x="9901316" y="5852638"/>
            <a:ext cx="316103" cy="1721796"/>
            <a:chOff x="685418" y="6425566"/>
            <a:chExt cx="113900" cy="1848406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D1B960B-BAEA-49F2-BDD0-0F17C51EEC54}"/>
                </a:ext>
              </a:extLst>
            </p:cNvPr>
            <p:cNvCxnSpPr>
              <a:endCxn id="26" idx="3"/>
            </p:cNvCxnSpPr>
            <p:nvPr/>
          </p:nvCxnSpPr>
          <p:spPr>
            <a:xfrm flipH="1" flipV="1">
              <a:off x="742368" y="6425566"/>
              <a:ext cx="2" cy="18484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AA9376A3-E62D-40ED-85F1-D0994F9F0C6C}"/>
                </a:ext>
              </a:extLst>
            </p:cNvPr>
            <p:cNvSpPr/>
            <p:nvPr/>
          </p:nvSpPr>
          <p:spPr>
            <a:xfrm rot="10800000">
              <a:off x="685418" y="6425566"/>
              <a:ext cx="113900" cy="981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F26EB2F-97BC-4368-B102-FEDA26F41555}"/>
              </a:ext>
            </a:extLst>
          </p:cNvPr>
          <p:cNvSpPr txBox="1"/>
          <p:nvPr/>
        </p:nvSpPr>
        <p:spPr>
          <a:xfrm>
            <a:off x="271634" y="74577"/>
            <a:ext cx="3493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Install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5C6376-1B5E-4A15-886C-21A2A3EEE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590" y="3159606"/>
            <a:ext cx="3804021" cy="11994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860CE4-14A9-43D0-9014-1D8F8B4BB291}"/>
              </a:ext>
            </a:extLst>
          </p:cNvPr>
          <p:cNvSpPr txBox="1"/>
          <p:nvPr/>
        </p:nvSpPr>
        <p:spPr>
          <a:xfrm>
            <a:off x="8482631" y="4704487"/>
            <a:ext cx="2480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↑旧版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←新版</a:t>
            </a:r>
          </a:p>
        </p:txBody>
      </p:sp>
    </p:spTree>
    <p:extLst>
      <p:ext uri="{BB962C8B-B14F-4D97-AF65-F5344CB8AC3E}">
        <p14:creationId xmlns:p14="http://schemas.microsoft.com/office/powerpoint/2010/main" val="5502356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3502E1-19F9-4BC4-8629-3D275A0CE2D2}"/>
              </a:ext>
            </a:extLst>
          </p:cNvPr>
          <p:cNvCxnSpPr>
            <a:cxnSpLocks/>
          </p:cNvCxnSpPr>
          <p:nvPr/>
        </p:nvCxnSpPr>
        <p:spPr>
          <a:xfrm flipV="1">
            <a:off x="10056490" y="-733547"/>
            <a:ext cx="0" cy="163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CF1716C-8848-45D1-B427-94671E6C39E7}"/>
              </a:ext>
            </a:extLst>
          </p:cNvPr>
          <p:cNvSpPr txBox="1"/>
          <p:nvPr/>
        </p:nvSpPr>
        <p:spPr>
          <a:xfrm>
            <a:off x="9371046" y="9380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Bauhaus 93" panose="04030905020B02020C02" pitchFamily="82" charset="0"/>
              </a:rPr>
              <a:t>设置入口</a:t>
            </a:r>
            <a:endParaRPr lang="en-US" altLang="zh-CN" sz="2800" b="1" dirty="0">
              <a:latin typeface="Bauhaus 93" panose="04030905020B02020C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E30477-E715-4A7B-BBB0-7FFA10CCBEA4}"/>
              </a:ext>
            </a:extLst>
          </p:cNvPr>
          <p:cNvSpPr txBox="1"/>
          <p:nvPr/>
        </p:nvSpPr>
        <p:spPr>
          <a:xfrm>
            <a:off x="412777" y="3373564"/>
            <a:ext cx="19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（以</a:t>
            </a:r>
            <a:r>
              <a:rPr lang="en-US" altLang="zh-CN" dirty="0"/>
              <a:t>chrome</a:t>
            </a:r>
            <a:r>
              <a:rPr lang="zh-CN" altLang="en-US" dirty="0"/>
              <a:t>为例）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7D09B7-3BA0-40D6-9D56-764B33F7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722" y="428309"/>
            <a:ext cx="5240243" cy="59209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D85485-C6F8-48D9-9BA0-C9723C88F632}"/>
              </a:ext>
            </a:extLst>
          </p:cNvPr>
          <p:cNvSpPr txBox="1"/>
          <p:nvPr/>
        </p:nvSpPr>
        <p:spPr>
          <a:xfrm>
            <a:off x="586698" y="2352679"/>
            <a:ext cx="2675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可点击浏览器扩展</a:t>
            </a:r>
            <a:endParaRPr lang="en-US" altLang="zh-CN" sz="2000" dirty="0"/>
          </a:p>
          <a:p>
            <a:r>
              <a:rPr lang="zh-CN" altLang="en-US" sz="2000" dirty="0"/>
              <a:t>工具栏的图标调出 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001B68-F2CF-4D01-901B-9C127348749B}"/>
              </a:ext>
            </a:extLst>
          </p:cNvPr>
          <p:cNvSpPr txBox="1"/>
          <p:nvPr/>
        </p:nvSpPr>
        <p:spPr>
          <a:xfrm rot="19510508">
            <a:off x="8284434" y="3509783"/>
            <a:ext cx="379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Install</a:t>
            </a:r>
            <a:endParaRPr lang="zh-CN" altLang="en-US" sz="80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9F379E-3AED-4AC5-9798-A64B19D38C3F}"/>
              </a:ext>
            </a:extLst>
          </p:cNvPr>
          <p:cNvGrpSpPr/>
          <p:nvPr/>
        </p:nvGrpSpPr>
        <p:grpSpPr>
          <a:xfrm rot="5400000">
            <a:off x="12758927" y="-357242"/>
            <a:ext cx="263924" cy="2706618"/>
            <a:chOff x="2885070" y="-1694941"/>
            <a:chExt cx="263924" cy="270661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5DEEC72-0D41-45C2-ABCC-31B629B26003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6FF67ED-96BD-43D0-9798-6B512F0D26A1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30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A90209-2923-4BAD-B772-9F7FA93B7D8C}"/>
              </a:ext>
            </a:extLst>
          </p:cNvPr>
          <p:cNvCxnSpPr/>
          <p:nvPr/>
        </p:nvCxnSpPr>
        <p:spPr>
          <a:xfrm rot="16200000" flipH="1" flipV="1">
            <a:off x="73821" y="47807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919D8B-1687-4E67-8FCB-0DE362275B43}"/>
              </a:ext>
            </a:extLst>
          </p:cNvPr>
          <p:cNvSpPr txBox="1"/>
          <p:nvPr/>
        </p:nvSpPr>
        <p:spPr>
          <a:xfrm>
            <a:off x="1199096" y="622989"/>
            <a:ext cx="227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Bauhaus 93" panose="04030905020B02020C02" pitchFamily="82" charset="0"/>
              </a:rPr>
              <a:t>install</a:t>
            </a:r>
            <a:endParaRPr lang="zh-CN" altLang="en-US" sz="4400" b="1" dirty="0">
              <a:latin typeface="Bauhaus 93" panose="04030905020B02020C02" pitchFamily="82" charset="0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EBBB45C-6EFE-4D9E-BCDA-D9B02950A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75" y="1385221"/>
            <a:ext cx="3657600" cy="3487478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1FB39E-308E-41E7-87E7-12BCBFA72234}"/>
              </a:ext>
            </a:extLst>
          </p:cNvPr>
          <p:cNvCxnSpPr>
            <a:cxnSpLocks/>
          </p:cNvCxnSpPr>
          <p:nvPr/>
        </p:nvCxnSpPr>
        <p:spPr>
          <a:xfrm>
            <a:off x="2939211" y="5816492"/>
            <a:ext cx="0" cy="208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3008D7-7ECB-4AE8-B2B9-EE7A4E8EF019}"/>
              </a:ext>
            </a:extLst>
          </p:cNvPr>
          <p:cNvSpPr txBox="1"/>
          <p:nvPr/>
        </p:nvSpPr>
        <p:spPr>
          <a:xfrm>
            <a:off x="1800918" y="5047051"/>
            <a:ext cx="2725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u="sng" dirty="0">
                <a:latin typeface="Bauhaus 93" panose="04030905020B02020C02" pitchFamily="82" charset="0"/>
              </a:rPr>
              <a:t>function</a:t>
            </a:r>
            <a:endParaRPr lang="zh-CN" altLang="en-US" sz="4400" b="1" u="sng" dirty="0">
              <a:latin typeface="Bauhaus 93" panose="04030905020B02020C02" pitchFamily="82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AD32BE1-1E98-4500-807A-E7BCAD22A461}"/>
              </a:ext>
            </a:extLst>
          </p:cNvPr>
          <p:cNvCxnSpPr/>
          <p:nvPr/>
        </p:nvCxnSpPr>
        <p:spPr>
          <a:xfrm rot="16200000" flipH="1" flipV="1">
            <a:off x="11627042" y="2797484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1785D54-B362-4FD5-8DF7-D32903774063}"/>
              </a:ext>
            </a:extLst>
          </p:cNvPr>
          <p:cNvSpPr txBox="1"/>
          <p:nvPr/>
        </p:nvSpPr>
        <p:spPr>
          <a:xfrm>
            <a:off x="8066856" y="3362938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Bauhaus 93" panose="04030905020B02020C02" pitchFamily="82" charset="0"/>
              </a:rPr>
              <a:t>feedback</a:t>
            </a:r>
            <a:endParaRPr lang="zh-CN" altLang="en-US" sz="4400" b="1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804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9ACC80B-0990-4FC6-ACFA-3F644589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02282"/>
            <a:ext cx="9833548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教师评分查询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ADEAC7-74CC-4D53-8136-B9C0E3D9B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9" r="18367" b="-6"/>
          <a:stretch/>
        </p:blipFill>
        <p:spPr>
          <a:xfrm>
            <a:off x="441961" y="2978923"/>
            <a:ext cx="3992879" cy="32660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1BFB2B-778E-402A-B856-B848EF5D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13" y="2531518"/>
            <a:ext cx="7315200" cy="43484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631266-E87B-4CDD-8EDC-177567E9160D}"/>
              </a:ext>
            </a:extLst>
          </p:cNvPr>
          <p:cNvSpPr txBox="1"/>
          <p:nvPr/>
        </p:nvSpPr>
        <p:spPr>
          <a:xfrm>
            <a:off x="1769657" y="120345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教师评分查询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D101C33-7401-44A6-8114-DB5D1E4A70CC}"/>
              </a:ext>
            </a:extLst>
          </p:cNvPr>
          <p:cNvCxnSpPr>
            <a:cxnSpLocks/>
          </p:cNvCxnSpPr>
          <p:nvPr/>
        </p:nvCxnSpPr>
        <p:spPr>
          <a:xfrm>
            <a:off x="2939208" y="-1636573"/>
            <a:ext cx="0" cy="25982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72DB162-77B2-452D-92E6-4EEC467821A0}"/>
              </a:ext>
            </a:extLst>
          </p:cNvPr>
          <p:cNvGrpSpPr/>
          <p:nvPr/>
        </p:nvGrpSpPr>
        <p:grpSpPr>
          <a:xfrm rot="5400000">
            <a:off x="11100249" y="136152"/>
            <a:ext cx="263924" cy="2706618"/>
            <a:chOff x="2885070" y="-1694941"/>
            <a:chExt cx="263924" cy="2706618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F0508CA-71E1-450B-BDD4-735C813F554B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F682B27B-F4ED-4BDA-BDC8-08254AD5A7E9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143EE4B-3BE4-4B9A-BE1F-ECBC01167A56}"/>
              </a:ext>
            </a:extLst>
          </p:cNvPr>
          <p:cNvSpPr txBox="1"/>
          <p:nvPr/>
        </p:nvSpPr>
        <p:spPr>
          <a:xfrm rot="18187019">
            <a:off x="6316543" y="-350181"/>
            <a:ext cx="1015663" cy="4153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function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7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6E25C-7DA5-4A11-8B7C-31DCAF0F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07105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课程排序功能</a:t>
            </a:r>
            <a:br>
              <a:rPr lang="zh-CN" altLang="en-US" sz="4000" dirty="0">
                <a:solidFill>
                  <a:srgbClr val="FFFFFF"/>
                </a:solidFill>
              </a:rPr>
            </a:b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45FA-B669-43B2-9F12-8974FF5A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106" y="2753936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根据教师评分进行排序、根据上课时间或地点进行分类，只需要点击列表上的箭头。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A85BF8-236E-40AE-8E76-10C5D703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26" y="4209245"/>
            <a:ext cx="9833548" cy="206653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2275551-CB4F-49FC-84C2-188104306D8B}"/>
              </a:ext>
            </a:extLst>
          </p:cNvPr>
          <p:cNvSpPr/>
          <p:nvPr/>
        </p:nvSpPr>
        <p:spPr>
          <a:xfrm>
            <a:off x="1844307" y="4209245"/>
            <a:ext cx="1107440" cy="538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C3C48A-1FF0-4C20-BC44-52E6AE9CC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121" y="4201093"/>
            <a:ext cx="1115665" cy="55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65B269-0FE4-45EB-AFCD-B894C33B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79" y="4192941"/>
            <a:ext cx="1115665" cy="55478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8F693AA-1BAF-4550-ACD9-E79AD8CDD9D0}"/>
              </a:ext>
            </a:extLst>
          </p:cNvPr>
          <p:cNvGrpSpPr/>
          <p:nvPr/>
        </p:nvGrpSpPr>
        <p:grpSpPr>
          <a:xfrm rot="5400000">
            <a:off x="-283722" y="136800"/>
            <a:ext cx="263924" cy="2706618"/>
            <a:chOff x="2885070" y="-1694941"/>
            <a:chExt cx="263924" cy="270661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FF01DBE-CE12-4ADC-9DE6-5DA34F5D1961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83C8276-34AA-4E77-81DE-6FE41870C298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1A9A473-C403-4CB5-A339-325D2CAACAA0}"/>
              </a:ext>
            </a:extLst>
          </p:cNvPr>
          <p:cNvSpPr txBox="1"/>
          <p:nvPr/>
        </p:nvSpPr>
        <p:spPr>
          <a:xfrm>
            <a:off x="1501423" y="1228499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课程排序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27193B5-9DC9-4F35-A8FF-86AFC11C00D2}"/>
              </a:ext>
            </a:extLst>
          </p:cNvPr>
          <p:cNvGrpSpPr/>
          <p:nvPr/>
        </p:nvGrpSpPr>
        <p:grpSpPr>
          <a:xfrm>
            <a:off x="9164171" y="-1249377"/>
            <a:ext cx="263924" cy="2706618"/>
            <a:chOff x="2885070" y="-1694941"/>
            <a:chExt cx="263924" cy="2706618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773C69-2299-4851-9079-59F4C265EC8B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3BC4434-1D41-418F-9DD6-F22D7E134B10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06E27F0-531D-42C0-878E-7C5CA7BB7F04}"/>
              </a:ext>
            </a:extLst>
          </p:cNvPr>
          <p:cNvSpPr txBox="1"/>
          <p:nvPr/>
        </p:nvSpPr>
        <p:spPr>
          <a:xfrm rot="14920227">
            <a:off x="6316543" y="-350181"/>
            <a:ext cx="1015663" cy="4153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function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18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3339FA5-9DB2-44B6-97DD-1ADF0646F0D3}"/>
              </a:ext>
            </a:extLst>
          </p:cNvPr>
          <p:cNvSpPr txBox="1"/>
          <p:nvPr/>
        </p:nvSpPr>
        <p:spPr>
          <a:xfrm>
            <a:off x="8850994" y="4966813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高亮</a:t>
            </a:r>
          </a:p>
        </p:txBody>
      </p:sp>
      <p:sp>
        <p:nvSpPr>
          <p:cNvPr id="11" name="内容占位符 6">
            <a:extLst>
              <a:ext uri="{FF2B5EF4-FFF2-40B4-BE49-F238E27FC236}">
                <a16:creationId xmlns:a16="http://schemas.microsoft.com/office/drawing/2014/main" id="{57B41ABD-3E3F-4426-ACAE-C2133403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07" y="88723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自动判断可选课程并加入底色，方便您做出选择。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BED3E1-3DFA-41A8-8399-4BCDBB071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2" y="1958293"/>
            <a:ext cx="7901101" cy="3292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E1C9D8-0FDD-4A72-8F0B-12E80FEE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13" y="2561838"/>
            <a:ext cx="9004154" cy="7795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E16DCF-3330-4B99-9BDC-5895CA50A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16166"/>
            <a:ext cx="8806041" cy="76163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0FD9F5D-F1A4-4449-B724-1938723E3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707" y="4095746"/>
            <a:ext cx="9424939" cy="83359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6B83EB9-43BA-4DB4-B3D4-26C9315A962A}"/>
              </a:ext>
            </a:extLst>
          </p:cNvPr>
          <p:cNvSpPr txBox="1"/>
          <p:nvPr/>
        </p:nvSpPr>
        <p:spPr>
          <a:xfrm>
            <a:off x="9232760" y="1883506"/>
            <a:ext cx="150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已选标红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1A9EA-3068-4682-98DB-E39F28B1F07D}"/>
              </a:ext>
            </a:extLst>
          </p:cNvPr>
          <p:cNvSpPr txBox="1"/>
          <p:nvPr/>
        </p:nvSpPr>
        <p:spPr>
          <a:xfrm>
            <a:off x="10316536" y="2681495"/>
            <a:ext cx="122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/>
                </a:solidFill>
              </a:rPr>
              <a:t>可选标绿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87FE67-44D5-4469-BC83-E1239F052170}"/>
              </a:ext>
            </a:extLst>
          </p:cNvPr>
          <p:cNvSpPr txBox="1"/>
          <p:nvPr/>
        </p:nvSpPr>
        <p:spPr>
          <a:xfrm>
            <a:off x="9413503" y="3520478"/>
            <a:ext cx="13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冲突标灰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6F8363-D374-4C3D-B1C2-65D710A30935}"/>
              </a:ext>
            </a:extLst>
          </p:cNvPr>
          <p:cNvSpPr txBox="1"/>
          <p:nvPr/>
        </p:nvSpPr>
        <p:spPr>
          <a:xfrm>
            <a:off x="10611646" y="4145018"/>
            <a:ext cx="133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容满后选课键消失量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264D110-9F1B-47FB-90F1-D01900FA3305}"/>
              </a:ext>
            </a:extLst>
          </p:cNvPr>
          <p:cNvCxnSpPr>
            <a:cxnSpLocks/>
          </p:cNvCxnSpPr>
          <p:nvPr/>
        </p:nvCxnSpPr>
        <p:spPr>
          <a:xfrm>
            <a:off x="9291767" y="5816492"/>
            <a:ext cx="0" cy="208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0A8DA7-EC8D-4C2D-9524-0A2943912802}"/>
              </a:ext>
            </a:extLst>
          </p:cNvPr>
          <p:cNvGrpSpPr/>
          <p:nvPr/>
        </p:nvGrpSpPr>
        <p:grpSpPr>
          <a:xfrm rot="5400000">
            <a:off x="11100249" y="-216000"/>
            <a:ext cx="263924" cy="2706618"/>
            <a:chOff x="2885070" y="-1694941"/>
            <a:chExt cx="263924" cy="2706618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E12F27B-9250-4A32-900D-134EF9447EAF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EDF23240-2221-41BB-AACD-49482034936F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BD250B88-8F89-497C-9B45-F7FC6C91DD76}"/>
              </a:ext>
            </a:extLst>
          </p:cNvPr>
          <p:cNvSpPr txBox="1"/>
          <p:nvPr/>
        </p:nvSpPr>
        <p:spPr>
          <a:xfrm rot="15485402">
            <a:off x="4531906" y="3629308"/>
            <a:ext cx="1015663" cy="4180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function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536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2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202</Words>
  <Application>Microsoft Office PowerPoint</Application>
  <PresentationFormat>宽屏</PresentationFormat>
  <Paragraphs>71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Bauhaus 93</vt:lpstr>
      <vt:lpstr>Broadway</vt:lpstr>
      <vt:lpstr>Office 主题​​</vt:lpstr>
      <vt:lpstr>PowerPoint 演示文稿</vt:lpstr>
      <vt:lpstr>PowerPoint 演示文稿</vt:lpstr>
      <vt:lpstr>PowerPoint 演示文稿</vt:lpstr>
      <vt:lpstr>选课助手安装方法</vt:lpstr>
      <vt:lpstr>PowerPoint 演示文稿</vt:lpstr>
      <vt:lpstr>PowerPoint 演示文稿</vt:lpstr>
      <vt:lpstr>教师评分查询</vt:lpstr>
      <vt:lpstr>课程排序功能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1181240595@qq.com</dc:creator>
  <cp:lastModifiedBy>邢 毅诚</cp:lastModifiedBy>
  <cp:revision>89</cp:revision>
  <dcterms:created xsi:type="dcterms:W3CDTF">2017-10-14T12:23:47Z</dcterms:created>
  <dcterms:modified xsi:type="dcterms:W3CDTF">2019-10-09T09:21:36Z</dcterms:modified>
</cp:coreProperties>
</file>