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3.xml" ContentType="application/inkml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ink/ink6.xml" ContentType="application/inkml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ink/ink7.xml" ContentType="application/inkml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ink/ink8.xml" ContentType="application/inkml+xml"/>
  <Override PartName="/ppt/notesSlides/notesSlide12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13.xml" ContentType="application/vnd.openxmlformats-officedocument.presentationml.notesSlide+xml"/>
  <Override PartName="/ppt/ink/ink18.xml" ContentType="application/inkml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26"/>
  </p:notesMasterIdLst>
  <p:sldIdLst>
    <p:sldId id="595" r:id="rId2"/>
    <p:sldId id="569" r:id="rId3"/>
    <p:sldId id="616" r:id="rId4"/>
    <p:sldId id="617" r:id="rId5"/>
    <p:sldId id="604" r:id="rId6"/>
    <p:sldId id="572" r:id="rId7"/>
    <p:sldId id="600" r:id="rId8"/>
    <p:sldId id="596" r:id="rId9"/>
    <p:sldId id="576" r:id="rId10"/>
    <p:sldId id="619" r:id="rId11"/>
    <p:sldId id="605" r:id="rId12"/>
    <p:sldId id="621" r:id="rId13"/>
    <p:sldId id="622" r:id="rId14"/>
    <p:sldId id="580" r:id="rId15"/>
    <p:sldId id="609" r:id="rId16"/>
    <p:sldId id="623" r:id="rId17"/>
    <p:sldId id="610" r:id="rId18"/>
    <p:sldId id="624" r:id="rId19"/>
    <p:sldId id="612" r:id="rId20"/>
    <p:sldId id="625" r:id="rId21"/>
    <p:sldId id="626" r:id="rId22"/>
    <p:sldId id="627" r:id="rId23"/>
    <p:sldId id="535" r:id="rId24"/>
    <p:sldId id="608" r:id="rId25"/>
  </p:sldIdLst>
  <p:sldSz cx="9144000" cy="5145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3D6C"/>
    <a:srgbClr val="4890E2"/>
    <a:srgbClr val="415661"/>
    <a:srgbClr val="DA8D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9" autoAdjust="0"/>
    <p:restoredTop sz="86420"/>
  </p:normalViewPr>
  <p:slideViewPr>
    <p:cSldViewPr snapToGrid="0">
      <p:cViewPr varScale="1">
        <p:scale>
          <a:sx n="127" d="100"/>
          <a:sy n="127" d="100"/>
        </p:scale>
        <p:origin x="1184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2" d="100"/>
        <a:sy n="42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7T06:23:33.49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1826 508 24575,'-73'0'0,"-15"0"0,-9 0-492,38 0 0,-3 0 0,-8 0 0,-2 0 0,-1 0 0,-1 0 436,-2 0 1,-1 0 55,-1 0 0,5 0 0,-24 0 17,34 0 1,3 0-18,-8 0 679,-25 0-679,29 0 0,14 0 0,15 0 983,11 0-437,3 0 236,2 0-782,8 0 38,-3-4-38,6 0 0,-2 0 0,3-2 0,3-1 0,-2 0 0,3-3 0,-1 3 0,1-2 0,0 1 0,2-2 0,-8 0 0,8 3 0,-9-3 0,7 3 0,-8 0 0,4 0 0,-4 0 0,1 0 0,-1-3 0,-1 2 0,-2-3 0,6 0 0,-6 0 0,3-1 0,-1-2 0,1-2 0,3 0 0,1-3 0,2 0 0,-1 3 0,5-3 0,-2 8 0,3 1 0,0 3 0,27 0 0,2-1 0,31-1 0,10-7 0,18 4-492,-29 2 0,4 2 245,3 0 1,2 2 246,18-1 0,2 0-492,1-1 0,1 1 164,-24 1 0,0 1 0,1 0 51,33 1 0,0 0 277,-33-1 0,-1 0 0,1 1 0,28 3 0,-2 1-492,-3-4 0,-4 1 157,-7 2 0,-4 2 92,-7-1 1,-4 0 242,29 0 0,-35 0 0,-3 0 0,-3 0 983,38 0-852,-40 4-131,26 13 983,-28-5 0,31 19 0,-49-20 0,28 13 0,-20-14-874,4 7-109,-1-6 0,-6 1 0,-4-3 0,-2-1 0,-9 0 0,-5-1 0,-5 0 0,-3-3 0,0 2 0,2-2 0,-4 2 0,-5 7 0,-8-4 0,-7 4 0,1-6 0,-1-3 0,-15 4 0,-3-3 0,-21 5 0,-9 5 0,-7-3 0,-15 4-984,-9-4 950,38-4 1,-1 2 33,-4 0 0,-1 0 0,-3 0 0,-2 0 0,-3 3 0,-1 0 0,4-3 0,0 1 0,-4 2 0,1 0 0,4-2 0,0-1 0,-5 3 0,1-1 0,2-1 0,1-1 0,-4 1 0,1-1 0,8 0 0,1-1 0,-4-2 0,0-1 0,11-2 0,2-1 0,-38 3 0,15-6 0,20 0 0,5 0 0,3 0 0,16 0 983,6 0-915,9 0-68,2-4 0,7 1 0,-7-5 0,6 1 0,-6-3 0,3 2 0,0-3 0,-3 4 0,6 0 0,-6 3 0,9-2 0,-4 2 0,8-9 0,-2 4 0,3-4 0,0 6 0,0-3 0,12 6 0,-6-2 0,9 6 0,-8 0 0,0-3 0,6-1 0,8-4 0,20 3 0,16-3 0,20 1 0,-26 1 0,1 0-492,5 0 0,1-1 370,12 1 0,1-1-370,5 0 0,2 0 80,4 0 0,1 0 412,5-1 0,0 1 0,1-1 0,-3 1 0,-22 3 0,-3 0-255,9-3 0,-5 2 255,9 4 0,12-5 0,-30 6 983,-8 0-886,-22 0 886,-6 0-99,-10 0-285,-3 0-599,-35 0 0,2 0 0,-32 0 0,4 0 0,-16 5 0,-9 2 0,-15 4-492,39-2 0,-1 0 427,-1 1 1,-1 0 64,-12 3 0,-1 1 0,7-1 0,2 0 0,8-3 0,0 0-165,-44 7 165,26-6 0,0-1 0,17 0 0,19-5 0,14-1 0,8-4 983,59 0-863,-8 0-120,54 0 0,-14 0-713,18 0 713,-40 0 0,2 0-492,13 0 0,3 0 80,9 0 1,3 0 411,3 0 0,2 0 0,5 0 0,-4 0 0,-28 0 0,-1 0-344,12 0 1,-5 0 343,7 0-34,-24 0 1,-2 0 33,14 0 772,-9 0-772,-19 0 983,-11 0-157,-6 0-38,-8 0-788,-1 0 80,-3 3-80,3 1 0,-3 0 0,6-1 0,-6 0 0,3-3 0,0 3 0,-3-3 0,-24 10 0,3-5 0,-24 9 0,9-5 0,-13 0 0,-9 5 0,-17 2 0,-2 6 0,-15 0-766,-10-4 766,-1 5 0,2-6 0,22 0 0,5-1 0,18-7 0,-5 1 0,11-4 0,7-2 0,11-4 766,6 0-766,4 0 0,4 0 0,0 0 0,5 0 0,-4-10 0,5 5 0,-4-9 0,8 8 0,-2-1 0,3-7 0,3 6 0,1-5 0,6 5 0,1 5 0,4-4 0,0 6 0,-1-2 0,16-2 0,-12 1 0,26-1 0,-16-2 0,13 6 0,-6-7 0,0 7 0,-8-3 0,1 4 0,-16 0 0,3 0 0,-9 0 0,1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7T08:05:02.19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235 15 24575,'39'0'0,"1"0"0,-9 0 0,4 0 0,1 0 0,-1 0 0,6 0 0,-4 0 0,3 0 0,-13 0 0,1 0 0,-8 0 0,4 0 0,-4 0 0,-1 0 0,-4 0 0,0 0 0,-4 0 0,3 0 0,-3 0 0,0 0 0,3 3 0,-3-2 0,0 2 0,3-3 0,-3 3 0,4-2 0,0 3 0,0-4 0,0 0 0,-1 0 0,5 3 0,1-2 0,5 3 0,-1-4 0,5 0 0,-3 0 0,8 0 0,-4 0 0,6 0 0,-1 0 0,0 0 0,-4 0 0,3 0 0,-9 0 0,9 0 0,-8 0 0,8 0 0,-8 0 0,8 0 0,-9 0 0,9 0 0,-8 0 0,8 0 0,-4 0 0,1 0 0,3 0 0,7 0 0,-3 0 0,3 0 0,-11 0 0,-6 0 0,0 0 0,5 0 0,-3 0 0,3 0 0,-4 0 0,-1 0 0,5 0 0,-3 0 0,8 0 0,-4 0 0,5 0 0,1 0 0,-1 0 0,0 0 0,-4 0 0,3 0 0,-9 0 0,5 0 0,-6 0 0,0 0 0,-4 0 0,4 0 0,-9 0 0,15 0 0,-12 0 0,12 0 0,-15 0 0,9 0 0,-9 0 0,1 0 0,-2 0 0,-3 0 0,0 0 0,-1 0 0,0 0 0,-3 3 0,6-3 0,-5 3 0,1 0 0,1-2 0,-3 2 0,6-3 0,-6 0 0,3 3 0,0 1 0,-6 2 0,2 4 0,-6 0 0,0 1 0,0-2 0,0 1 0,-3-2 0,-7-2 0,1-3 0,-8-3 0,6 0 0,-8 0 0,3 0 0,-3 0 0,0 0 0,3 0 0,-3 0 0,4 0 0,0 0 0,3 0 0,-1 0 0,1 0 0,-3 0 0,0 0 0,-4 0 0,-1 0 0,-4 0 0,-6 0 0,0 0 0,-1 0 0,2 0 0,0 0 0,3 0 0,1 0 0,6 0 0,0 0 0,3 0 0,0-3 0,2 2 0,7-2 0,-7 3 0,2-3 0,1 2 0,-3-2 0,3 0 0,-4 2 0,0-3 0,-4 4 0,-1-3 0,-5 2 0,1-3 0,-11 4 0,3-4 0,-14 3 0,3-3 0,-4 4 0,-1 0 0,-28 0 0,15 0 0,-15 0 0,22 0 0,6 0 0,5 0 0,2 0 0,-43 0 0,-5 0 0,19 0 0,-19 0 0,5 0 0,38 0 0,12 0 0,-6 0 0,20 0 0,1 0 0,4 4 0,0-4 0,0 7 0,0-6 0,4 2 0,1-3 0,3 0 0,-3 0 0,0 3 0,-1-2 0,-2 5 0,1-5 0,-7 6 0,-6-2 0,-11 3 0,-6 2 0,-12 4 0,-9-3 0,-7 10 0,6-10 0,-10 5 0,23-2 0,-10-3 0,23 2 0,8-5 0,11-3 0,7-2 0,47-3 0,-17 0 0,48 0 0,-29 0 0,17 0 0,9 0 0,22 0-984,12 0 938,-38 0 1,3 0 45,4 0 0,0 0 0,1 0 0,0 0 0,4 0 0,-1 0 0,1 3 0,-1 0 0,-6 0 0,-2 1 0,-8 2 0,0 1 0,10-1 0,-4 0-110,6 5 110,-12-8 0,-1 1 0,11 5 0,21-3 0,-25 1 0,28 3 0,-28-4 0,6 4 0,14 1 0,-38-5 0,53 4 0,-45-4 0,1-3 0,2 0 0,15 2 0,25-5 0,-29 0 0,3 0 0,-18 0 983,5 0-897,-11 0 30,-7 0-116,-7 0 0,-13 0 0,-1 0 0,-6 0 0,-30-13 0,14 6 0,-27-13 0,19 8 0,0-3 0,3 0 0,-2 1 0,6-1 0,-6 0 0,6 0 0,-6 0 0,5 0 0,-2 0 0,4 0 0,-1 0 0,1 4 0,3 1 0,-2-1 0,5 4 0,-2-7 0,3 2 0,0 1 0,-3 1 0,2 3 0,-5-3 0,-1 3 0,0 0 0,-3 4 0,-1 0 0,4 2 0,-7-6 0,2 6 0,-2-5 0,-6 5 0,0-6 0,-4 2 0,-1-3 0,1 0 0,0 0 0,-1-1 0,1 5 0,4-3 0,1 6 0,7-2 0,2 0 0,0 2 0,2-2 0,-3 3 0,2 0 0,-2 0 0,0 0 0,-3 0 0,3 0 0,-9 0 0,4 0 0,-7 0 0,7 0 0,-7 4 0,-2 0 0,-1 1 0,-3 2 0,4-6 0,-4 7 0,4-7 0,-5 3 0,1-4 0,3 3 0,-8-2 0,8 3 0,-3-4 0,0 0 0,3 0 0,-3 0 0,5 0 0,-1 0 0,1 0 0,-6 0 0,5 0 0,-5 0 0,6 0 0,-5 0 0,3 3 0,-8-2 0,3 7 0,-4-7 0,4 6 0,-3-6 0,9 6 0,-5-2 0,1-1 0,3 4 0,-10-4 0,6 5 0,-3-1 0,4 0 0,5 0 0,-1-3 0,-4 2 0,-2-2 0,1 4 0,-4-1 0,3-3 0,1 2 0,0-2 0,6-1 0,4 0 0,1-4 0,4 3 0,3-2 0,2 2 0,3-3 0,34-3 0,-16 3 0,32-3 0,-27 3 0,3 0 0,0 0 0,1 0 0,4 0 0,1 0 0,-1 0 0,5 0 0,1 0 0,11 0 0,8 0 0,0 0 0,11 4 0,3 2 0,7 5 0,7 0 0,7 0 0,-5 0 0,-7-5 0,1-1 0,-8-5 0,5 5 0,-2-4 0,-12 3 0,-8-4 0,-7 4 0,-11-3 0,-5 3 0,-6 0 0,-7-4 0,-2 4 0,-3-4 0,-31 3 0,9-3 0,-25 3 0,15 1 0,1-3 0,-17 7 0,-18 9 0,21-9 0,-4 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7T08:05:02.19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235 15 24575,'39'0'0,"1"0"0,-9 0 0,4 0 0,1 0 0,-1 0 0,6 0 0,-4 0 0,3 0 0,-13 0 0,1 0 0,-8 0 0,4 0 0,-4 0 0,-1 0 0,-4 0 0,0 0 0,-4 0 0,3 0 0,-3 0 0,0 0 0,3 3 0,-3-2 0,0 2 0,3-3 0,-3 3 0,4-2 0,0 3 0,0-4 0,0 0 0,-1 0 0,5 3 0,1-2 0,5 3 0,-1-4 0,5 0 0,-3 0 0,8 0 0,-4 0 0,6 0 0,-1 0 0,0 0 0,-4 0 0,3 0 0,-9 0 0,9 0 0,-8 0 0,8 0 0,-8 0 0,8 0 0,-9 0 0,9 0 0,-8 0 0,8 0 0,-4 0 0,1 0 0,3 0 0,7 0 0,-3 0 0,3 0 0,-11 0 0,-6 0 0,0 0 0,5 0 0,-3 0 0,3 0 0,-4 0 0,-1 0 0,5 0 0,-3 0 0,8 0 0,-4 0 0,5 0 0,1 0 0,-1 0 0,0 0 0,-4 0 0,3 0 0,-9 0 0,5 0 0,-6 0 0,0 0 0,-4 0 0,4 0 0,-9 0 0,15 0 0,-12 0 0,12 0 0,-15 0 0,9 0 0,-9 0 0,1 0 0,-2 0 0,-3 0 0,0 0 0,-1 0 0,0 0 0,-3 3 0,6-3 0,-5 3 0,1 0 0,1-2 0,-3 2 0,6-3 0,-6 0 0,3 3 0,0 1 0,-6 2 0,2 4 0,-6 0 0,0 1 0,0-2 0,0 1 0,-3-2 0,-7-2 0,1-3 0,-8-3 0,6 0 0,-8 0 0,3 0 0,-3 0 0,0 0 0,3 0 0,-3 0 0,4 0 0,0 0 0,3 0 0,-1 0 0,1 0 0,-3 0 0,0 0 0,-4 0 0,-1 0 0,-4 0 0,-6 0 0,0 0 0,-1 0 0,2 0 0,0 0 0,3 0 0,1 0 0,6 0 0,0 0 0,3 0 0,0-3 0,2 2 0,7-2 0,-7 3 0,2-3 0,1 2 0,-3-2 0,3 0 0,-4 2 0,0-3 0,-4 4 0,-1-3 0,-5 2 0,1-3 0,-11 4 0,3-4 0,-14 3 0,3-3 0,-4 4 0,-1 0 0,-28 0 0,15 0 0,-15 0 0,22 0 0,6 0 0,5 0 0,2 0 0,-43 0 0,-5 0 0,19 0 0,-19 0 0,5 0 0,38 0 0,12 0 0,-6 0 0,20 0 0,1 0 0,4 4 0,0-4 0,0 7 0,0-6 0,4 2 0,1-3 0,3 0 0,-3 0 0,0 3 0,-1-2 0,-2 5 0,1-5 0,-7 6 0,-6-2 0,-11 3 0,-6 2 0,-12 4 0,-9-3 0,-7 10 0,6-10 0,-10 5 0,23-2 0,-10-3 0,23 2 0,8-5 0,11-3 0,7-2 0,47-3 0,-17 0 0,48 0 0,-29 0 0,17 0 0,9 0 0,22 0-984,12 0 938,-38 0 1,3 0 45,4 0 0,0 0 0,1 0 0,0 0 0,4 0 0,-1 0 0,1 3 0,-1 0 0,-6 0 0,-2 1 0,-8 2 0,0 1 0,10-1 0,-4 0-110,6 5 110,-12-8 0,-1 1 0,11 5 0,21-3 0,-25 1 0,28 3 0,-28-4 0,6 4 0,14 1 0,-38-5 0,53 4 0,-45-4 0,1-3 0,2 0 0,15 2 0,25-5 0,-29 0 0,3 0 0,-18 0 983,5 0-897,-11 0 30,-7 0-116,-7 0 0,-13 0 0,-1 0 0,-6 0 0,-30-13 0,14 6 0,-27-13 0,19 8 0,0-3 0,3 0 0,-2 1 0,6-1 0,-6 0 0,6 0 0,-6 0 0,5 0 0,-2 0 0,4 0 0,-1 0 0,1 4 0,3 1 0,-2-1 0,5 4 0,-2-7 0,3 2 0,0 1 0,-3 1 0,2 3 0,-5-3 0,-1 3 0,0 0 0,-3 4 0,-1 0 0,4 2 0,-7-6 0,2 6 0,-2-5 0,-6 5 0,0-6 0,-4 2 0,-1-3 0,1 0 0,0 0 0,-1-1 0,1 5 0,4-3 0,1 6 0,7-2 0,2 0 0,0 2 0,2-2 0,-3 3 0,2 0 0,-2 0 0,0 0 0,-3 0 0,3 0 0,-9 0 0,4 0 0,-7 0 0,7 0 0,-7 4 0,-2 0 0,-1 1 0,-3 2 0,4-6 0,-4 7 0,4-7 0,-5 3 0,1-4 0,3 3 0,-8-2 0,8 3 0,-3-4 0,0 0 0,3 0 0,-3 0 0,5 0 0,-1 0 0,1 0 0,-6 0 0,5 0 0,-5 0 0,6 0 0,-5 0 0,3 3 0,-8-2 0,3 7 0,-4-7 0,4 6 0,-3-6 0,9 6 0,-5-2 0,1-1 0,3 4 0,-10-4 0,6 5 0,-3-1 0,4 0 0,5 0 0,-1-3 0,-4 2 0,-2-2 0,1 4 0,-4-1 0,3-3 0,1 2 0,0-2 0,6-1 0,4 0 0,1-4 0,4 3 0,3-2 0,2 2 0,3-3 0,34-3 0,-16 3 0,32-3 0,-27 3 0,3 0 0,0 0 0,1 0 0,4 0 0,1 0 0,-1 0 0,5 0 0,1 0 0,11 0 0,8 0 0,0 0 0,11 4 0,3 2 0,7 5 0,7 0 0,7 0 0,-5 0 0,-7-5 0,1-1 0,-8-5 0,5 5 0,-2-4 0,-12 3 0,-8-4 0,-7 4 0,-11-3 0,-5 3 0,-6 0 0,-7-4 0,-2 4 0,-3-4 0,-31 3 0,9-3 0,-25 3 0,15 1 0,1-3 0,-17 7 0,-18 9 0,21-9 0,-4 8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7T08:05:02.19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235 15 24575,'39'0'0,"1"0"0,-9 0 0,4 0 0,1 0 0,-1 0 0,6 0 0,-4 0 0,3 0 0,-13 0 0,1 0 0,-8 0 0,4 0 0,-4 0 0,-1 0 0,-4 0 0,0 0 0,-4 0 0,3 0 0,-3 0 0,0 0 0,3 3 0,-3-2 0,0 2 0,3-3 0,-3 3 0,4-2 0,0 3 0,0-4 0,0 0 0,-1 0 0,5 3 0,1-2 0,5 3 0,-1-4 0,5 0 0,-3 0 0,8 0 0,-4 0 0,6 0 0,-1 0 0,0 0 0,-4 0 0,3 0 0,-9 0 0,9 0 0,-8 0 0,8 0 0,-8 0 0,8 0 0,-9 0 0,9 0 0,-8 0 0,8 0 0,-4 0 0,1 0 0,3 0 0,7 0 0,-3 0 0,3 0 0,-11 0 0,-6 0 0,0 0 0,5 0 0,-3 0 0,3 0 0,-4 0 0,-1 0 0,5 0 0,-3 0 0,8 0 0,-4 0 0,5 0 0,1 0 0,-1 0 0,0 0 0,-4 0 0,3 0 0,-9 0 0,5 0 0,-6 0 0,0 0 0,-4 0 0,4 0 0,-9 0 0,15 0 0,-12 0 0,12 0 0,-15 0 0,9 0 0,-9 0 0,1 0 0,-2 0 0,-3 0 0,0 0 0,-1 0 0,0 0 0,-3 3 0,6-3 0,-5 3 0,1 0 0,1-2 0,-3 2 0,6-3 0,-6 0 0,3 3 0,0 1 0,-6 2 0,2 4 0,-6 0 0,0 1 0,0-2 0,0 1 0,-3-2 0,-7-2 0,1-3 0,-8-3 0,6 0 0,-8 0 0,3 0 0,-3 0 0,0 0 0,3 0 0,-3 0 0,4 0 0,0 0 0,3 0 0,-1 0 0,1 0 0,-3 0 0,0 0 0,-4 0 0,-1 0 0,-4 0 0,-6 0 0,0 0 0,-1 0 0,2 0 0,0 0 0,3 0 0,1 0 0,6 0 0,0 0 0,3 0 0,0-3 0,2 2 0,7-2 0,-7 3 0,2-3 0,1 2 0,-3-2 0,3 0 0,-4 2 0,0-3 0,-4 4 0,-1-3 0,-5 2 0,1-3 0,-11 4 0,3-4 0,-14 3 0,3-3 0,-4 4 0,-1 0 0,-28 0 0,15 0 0,-15 0 0,22 0 0,6 0 0,5 0 0,2 0 0,-43 0 0,-5 0 0,19 0 0,-19 0 0,5 0 0,38 0 0,12 0 0,-6 0 0,20 0 0,1 0 0,4 4 0,0-4 0,0 7 0,0-6 0,4 2 0,1-3 0,3 0 0,-3 0 0,0 3 0,-1-2 0,-2 5 0,1-5 0,-7 6 0,-6-2 0,-11 3 0,-6 2 0,-12 4 0,-9-3 0,-7 10 0,6-10 0,-10 5 0,23-2 0,-10-3 0,23 2 0,8-5 0,11-3 0,7-2 0,47-3 0,-17 0 0,48 0 0,-29 0 0,17 0 0,9 0 0,22 0-984,12 0 938,-38 0 1,3 0 45,4 0 0,0 0 0,1 0 0,0 0 0,4 0 0,-1 0 0,1 3 0,-1 0 0,-6 0 0,-2 1 0,-8 2 0,0 1 0,10-1 0,-4 0-110,6 5 110,-12-8 0,-1 1 0,11 5 0,21-3 0,-25 1 0,28 3 0,-28-4 0,6 4 0,14 1 0,-38-5 0,53 4 0,-45-4 0,1-3 0,2 0 0,15 2 0,25-5 0,-29 0 0,3 0 0,-18 0 983,5 0-897,-11 0 30,-7 0-116,-7 0 0,-13 0 0,-1 0 0,-6 0 0,-30-13 0,14 6 0,-27-13 0,19 8 0,0-3 0,3 0 0,-2 1 0,6-1 0,-6 0 0,6 0 0,-6 0 0,5 0 0,-2 0 0,4 0 0,-1 0 0,1 4 0,3 1 0,-2-1 0,5 4 0,-2-7 0,3 2 0,0 1 0,-3 1 0,2 3 0,-5-3 0,-1 3 0,0 0 0,-3 4 0,-1 0 0,4 2 0,-7-6 0,2 6 0,-2-5 0,-6 5 0,0-6 0,-4 2 0,-1-3 0,1 0 0,0 0 0,-1-1 0,1 5 0,4-3 0,1 6 0,7-2 0,2 0 0,0 2 0,2-2 0,-3 3 0,2 0 0,-2 0 0,0 0 0,-3 0 0,3 0 0,-9 0 0,4 0 0,-7 0 0,7 0 0,-7 4 0,-2 0 0,-1 1 0,-3 2 0,4-6 0,-4 7 0,4-7 0,-5 3 0,1-4 0,3 3 0,-8-2 0,8 3 0,-3-4 0,0 0 0,3 0 0,-3 0 0,5 0 0,-1 0 0,1 0 0,-6 0 0,5 0 0,-5 0 0,6 0 0,-5 0 0,3 3 0,-8-2 0,3 7 0,-4-7 0,4 6 0,-3-6 0,9 6 0,-5-2 0,1-1 0,3 4 0,-10-4 0,6 5 0,-3-1 0,4 0 0,5 0 0,-1-3 0,-4 2 0,-2-2 0,1 4 0,-4-1 0,3-3 0,1 2 0,0-2 0,6-1 0,4 0 0,1-4 0,4 3 0,3-2 0,2 2 0,3-3 0,34-3 0,-16 3 0,32-3 0,-27 3 0,3 0 0,0 0 0,1 0 0,4 0 0,1 0 0,-1 0 0,5 0 0,1 0 0,11 0 0,8 0 0,0 0 0,11 4 0,3 2 0,7 5 0,7 0 0,7 0 0,-5 0 0,-7-5 0,1-1 0,-8-5 0,5 5 0,-2-4 0,-12 3 0,-8-4 0,-7 4 0,-11-3 0,-5 3 0,-6 0 0,-7-4 0,-2 4 0,-3-4 0,-31 3 0,9-3 0,-25 3 0,15 1 0,1-3 0,-17 7 0,-18 9 0,21-9 0,-4 8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7T08:05:02.19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235 15 24575,'39'0'0,"1"0"0,-9 0 0,4 0 0,1 0 0,-1 0 0,6 0 0,-4 0 0,3 0 0,-13 0 0,1 0 0,-8 0 0,4 0 0,-4 0 0,-1 0 0,-4 0 0,0 0 0,-4 0 0,3 0 0,-3 0 0,0 0 0,3 3 0,-3-2 0,0 2 0,3-3 0,-3 3 0,4-2 0,0 3 0,0-4 0,0 0 0,-1 0 0,5 3 0,1-2 0,5 3 0,-1-4 0,5 0 0,-3 0 0,8 0 0,-4 0 0,6 0 0,-1 0 0,0 0 0,-4 0 0,3 0 0,-9 0 0,9 0 0,-8 0 0,8 0 0,-8 0 0,8 0 0,-9 0 0,9 0 0,-8 0 0,8 0 0,-4 0 0,1 0 0,3 0 0,7 0 0,-3 0 0,3 0 0,-11 0 0,-6 0 0,0 0 0,5 0 0,-3 0 0,3 0 0,-4 0 0,-1 0 0,5 0 0,-3 0 0,8 0 0,-4 0 0,5 0 0,1 0 0,-1 0 0,0 0 0,-4 0 0,3 0 0,-9 0 0,5 0 0,-6 0 0,0 0 0,-4 0 0,4 0 0,-9 0 0,15 0 0,-12 0 0,12 0 0,-15 0 0,9 0 0,-9 0 0,1 0 0,-2 0 0,-3 0 0,0 0 0,-1 0 0,0 0 0,-3 3 0,6-3 0,-5 3 0,1 0 0,1-2 0,-3 2 0,6-3 0,-6 0 0,3 3 0,0 1 0,-6 2 0,2 4 0,-6 0 0,0 1 0,0-2 0,0 1 0,-3-2 0,-7-2 0,1-3 0,-8-3 0,6 0 0,-8 0 0,3 0 0,-3 0 0,0 0 0,3 0 0,-3 0 0,4 0 0,0 0 0,3 0 0,-1 0 0,1 0 0,-3 0 0,0 0 0,-4 0 0,-1 0 0,-4 0 0,-6 0 0,0 0 0,-1 0 0,2 0 0,0 0 0,3 0 0,1 0 0,6 0 0,0 0 0,3 0 0,0-3 0,2 2 0,7-2 0,-7 3 0,2-3 0,1 2 0,-3-2 0,3 0 0,-4 2 0,0-3 0,-4 4 0,-1-3 0,-5 2 0,1-3 0,-11 4 0,3-4 0,-14 3 0,3-3 0,-4 4 0,-1 0 0,-28 0 0,15 0 0,-15 0 0,22 0 0,6 0 0,5 0 0,2 0 0,-43 0 0,-5 0 0,19 0 0,-19 0 0,5 0 0,38 0 0,12 0 0,-6 0 0,20 0 0,1 0 0,4 4 0,0-4 0,0 7 0,0-6 0,4 2 0,1-3 0,3 0 0,-3 0 0,0 3 0,-1-2 0,-2 5 0,1-5 0,-7 6 0,-6-2 0,-11 3 0,-6 2 0,-12 4 0,-9-3 0,-7 10 0,6-10 0,-10 5 0,23-2 0,-10-3 0,23 2 0,8-5 0,11-3 0,7-2 0,47-3 0,-17 0 0,48 0 0,-29 0 0,17 0 0,9 0 0,22 0-984,12 0 938,-38 0 1,3 0 45,4 0 0,0 0 0,1 0 0,0 0 0,4 0 0,-1 0 0,1 3 0,-1 0 0,-6 0 0,-2 1 0,-8 2 0,0 1 0,10-1 0,-4 0-110,6 5 110,-12-8 0,-1 1 0,11 5 0,21-3 0,-25 1 0,28 3 0,-28-4 0,6 4 0,14 1 0,-38-5 0,53 4 0,-45-4 0,1-3 0,2 0 0,15 2 0,25-5 0,-29 0 0,3 0 0,-18 0 983,5 0-897,-11 0 30,-7 0-116,-7 0 0,-13 0 0,-1 0 0,-6 0 0,-30-13 0,14 6 0,-27-13 0,19 8 0,0-3 0,3 0 0,-2 1 0,6-1 0,-6 0 0,6 0 0,-6 0 0,5 0 0,-2 0 0,4 0 0,-1 0 0,1 4 0,3 1 0,-2-1 0,5 4 0,-2-7 0,3 2 0,0 1 0,-3 1 0,2 3 0,-5-3 0,-1 3 0,0 0 0,-3 4 0,-1 0 0,4 2 0,-7-6 0,2 6 0,-2-5 0,-6 5 0,0-6 0,-4 2 0,-1-3 0,1 0 0,0 0 0,-1-1 0,1 5 0,4-3 0,1 6 0,7-2 0,2 0 0,0 2 0,2-2 0,-3 3 0,2 0 0,-2 0 0,0 0 0,-3 0 0,3 0 0,-9 0 0,4 0 0,-7 0 0,7 0 0,-7 4 0,-2 0 0,-1 1 0,-3 2 0,4-6 0,-4 7 0,4-7 0,-5 3 0,1-4 0,3 3 0,-8-2 0,8 3 0,-3-4 0,0 0 0,3 0 0,-3 0 0,5 0 0,-1 0 0,1 0 0,-6 0 0,5 0 0,-5 0 0,6 0 0,-5 0 0,3 3 0,-8-2 0,3 7 0,-4-7 0,4 6 0,-3-6 0,9 6 0,-5-2 0,1-1 0,3 4 0,-10-4 0,6 5 0,-3-1 0,4 0 0,5 0 0,-1-3 0,-4 2 0,-2-2 0,1 4 0,-4-1 0,3-3 0,1 2 0,0-2 0,6-1 0,4 0 0,1-4 0,4 3 0,3-2 0,2 2 0,3-3 0,34-3 0,-16 3 0,32-3 0,-27 3 0,3 0 0,0 0 0,1 0 0,4 0 0,1 0 0,-1 0 0,5 0 0,1 0 0,11 0 0,8 0 0,0 0 0,11 4 0,3 2 0,7 5 0,7 0 0,7 0 0,-5 0 0,-7-5 0,1-1 0,-8-5 0,5 5 0,-2-4 0,-12 3 0,-8-4 0,-7 4 0,-11-3 0,-5 3 0,-6 0 0,-7-4 0,-2 4 0,-3-4 0,-31 3 0,9-3 0,-25 3 0,15 1 0,1-3 0,-17 7 0,-18 9 0,21-9 0,-4 8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7T08:05:02.19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235 15 24575,'39'0'0,"1"0"0,-9 0 0,4 0 0,1 0 0,-1 0 0,6 0 0,-4 0 0,3 0 0,-13 0 0,1 0 0,-8 0 0,4 0 0,-4 0 0,-1 0 0,-4 0 0,0 0 0,-4 0 0,3 0 0,-3 0 0,0 0 0,3 3 0,-3-2 0,0 2 0,3-3 0,-3 3 0,4-2 0,0 3 0,0-4 0,0 0 0,-1 0 0,5 3 0,1-2 0,5 3 0,-1-4 0,5 0 0,-3 0 0,8 0 0,-4 0 0,6 0 0,-1 0 0,0 0 0,-4 0 0,3 0 0,-9 0 0,9 0 0,-8 0 0,8 0 0,-8 0 0,8 0 0,-9 0 0,9 0 0,-8 0 0,8 0 0,-4 0 0,1 0 0,3 0 0,7 0 0,-3 0 0,3 0 0,-11 0 0,-6 0 0,0 0 0,5 0 0,-3 0 0,3 0 0,-4 0 0,-1 0 0,5 0 0,-3 0 0,8 0 0,-4 0 0,5 0 0,1 0 0,-1 0 0,0 0 0,-4 0 0,3 0 0,-9 0 0,5 0 0,-6 0 0,0 0 0,-4 0 0,4 0 0,-9 0 0,15 0 0,-12 0 0,12 0 0,-15 0 0,9 0 0,-9 0 0,1 0 0,-2 0 0,-3 0 0,0 0 0,-1 0 0,0 0 0,-3 3 0,6-3 0,-5 3 0,1 0 0,1-2 0,-3 2 0,6-3 0,-6 0 0,3 3 0,0 1 0,-6 2 0,2 4 0,-6 0 0,0 1 0,0-2 0,0 1 0,-3-2 0,-7-2 0,1-3 0,-8-3 0,6 0 0,-8 0 0,3 0 0,-3 0 0,0 0 0,3 0 0,-3 0 0,4 0 0,0 0 0,3 0 0,-1 0 0,1 0 0,-3 0 0,0 0 0,-4 0 0,-1 0 0,-4 0 0,-6 0 0,0 0 0,-1 0 0,2 0 0,0 0 0,3 0 0,1 0 0,6 0 0,0 0 0,3 0 0,0-3 0,2 2 0,7-2 0,-7 3 0,2-3 0,1 2 0,-3-2 0,3 0 0,-4 2 0,0-3 0,-4 4 0,-1-3 0,-5 2 0,1-3 0,-11 4 0,3-4 0,-14 3 0,3-3 0,-4 4 0,-1 0 0,-28 0 0,15 0 0,-15 0 0,22 0 0,6 0 0,5 0 0,2 0 0,-43 0 0,-5 0 0,19 0 0,-19 0 0,5 0 0,38 0 0,12 0 0,-6 0 0,20 0 0,1 0 0,4 4 0,0-4 0,0 7 0,0-6 0,4 2 0,1-3 0,3 0 0,-3 0 0,0 3 0,-1-2 0,-2 5 0,1-5 0,-7 6 0,-6-2 0,-11 3 0,-6 2 0,-12 4 0,-9-3 0,-7 10 0,6-10 0,-10 5 0,23-2 0,-10-3 0,23 2 0,8-5 0,11-3 0,7-2 0,47-3 0,-17 0 0,48 0 0,-29 0 0,17 0 0,9 0 0,22 0-984,12 0 938,-38 0 1,3 0 45,4 0 0,0 0 0,1 0 0,0 0 0,4 0 0,-1 0 0,1 3 0,-1 0 0,-6 0 0,-2 1 0,-8 2 0,0 1 0,10-1 0,-4 0-110,6 5 110,-12-8 0,-1 1 0,11 5 0,21-3 0,-25 1 0,28 3 0,-28-4 0,6 4 0,14 1 0,-38-5 0,53 4 0,-45-4 0,1-3 0,2 0 0,15 2 0,25-5 0,-29 0 0,3 0 0,-18 0 983,5 0-897,-11 0 30,-7 0-116,-7 0 0,-13 0 0,-1 0 0,-6 0 0,-30-13 0,14 6 0,-27-13 0,19 8 0,0-3 0,3 0 0,-2 1 0,6-1 0,-6 0 0,6 0 0,-6 0 0,5 0 0,-2 0 0,4 0 0,-1 0 0,1 4 0,3 1 0,-2-1 0,5 4 0,-2-7 0,3 2 0,0 1 0,-3 1 0,2 3 0,-5-3 0,-1 3 0,0 0 0,-3 4 0,-1 0 0,4 2 0,-7-6 0,2 6 0,-2-5 0,-6 5 0,0-6 0,-4 2 0,-1-3 0,1 0 0,0 0 0,-1-1 0,1 5 0,4-3 0,1 6 0,7-2 0,2 0 0,0 2 0,2-2 0,-3 3 0,2 0 0,-2 0 0,0 0 0,-3 0 0,3 0 0,-9 0 0,4 0 0,-7 0 0,7 0 0,-7 4 0,-2 0 0,-1 1 0,-3 2 0,4-6 0,-4 7 0,4-7 0,-5 3 0,1-4 0,3 3 0,-8-2 0,8 3 0,-3-4 0,0 0 0,3 0 0,-3 0 0,5 0 0,-1 0 0,1 0 0,-6 0 0,5 0 0,-5 0 0,6 0 0,-5 0 0,3 3 0,-8-2 0,3 7 0,-4-7 0,4 6 0,-3-6 0,9 6 0,-5-2 0,1-1 0,3 4 0,-10-4 0,6 5 0,-3-1 0,4 0 0,5 0 0,-1-3 0,-4 2 0,-2-2 0,1 4 0,-4-1 0,3-3 0,1 2 0,0-2 0,6-1 0,4 0 0,1-4 0,4 3 0,3-2 0,2 2 0,3-3 0,34-3 0,-16 3 0,32-3 0,-27 3 0,3 0 0,0 0 0,1 0 0,4 0 0,1 0 0,-1 0 0,5 0 0,1 0 0,11 0 0,8 0 0,0 0 0,11 4 0,3 2 0,7 5 0,7 0 0,7 0 0,-5 0 0,-7-5 0,1-1 0,-8-5 0,5 5 0,-2-4 0,-12 3 0,-8-4 0,-7 4 0,-11-3 0,-5 3 0,-6 0 0,-7-4 0,-2 4 0,-3-4 0,-31 3 0,9-3 0,-25 3 0,15 1 0,1-3 0,-17 7 0,-18 9 0,21-9 0,-4 8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7T08:05:02.19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235 15 24575,'39'0'0,"1"0"0,-9 0 0,4 0 0,1 0 0,-1 0 0,6 0 0,-4 0 0,3 0 0,-13 0 0,1 0 0,-8 0 0,4 0 0,-4 0 0,-1 0 0,-4 0 0,0 0 0,-4 0 0,3 0 0,-3 0 0,0 0 0,3 3 0,-3-2 0,0 2 0,3-3 0,-3 3 0,4-2 0,0 3 0,0-4 0,0 0 0,-1 0 0,5 3 0,1-2 0,5 3 0,-1-4 0,5 0 0,-3 0 0,8 0 0,-4 0 0,6 0 0,-1 0 0,0 0 0,-4 0 0,3 0 0,-9 0 0,9 0 0,-8 0 0,8 0 0,-8 0 0,8 0 0,-9 0 0,9 0 0,-8 0 0,8 0 0,-4 0 0,1 0 0,3 0 0,7 0 0,-3 0 0,3 0 0,-11 0 0,-6 0 0,0 0 0,5 0 0,-3 0 0,3 0 0,-4 0 0,-1 0 0,5 0 0,-3 0 0,8 0 0,-4 0 0,5 0 0,1 0 0,-1 0 0,0 0 0,-4 0 0,3 0 0,-9 0 0,5 0 0,-6 0 0,0 0 0,-4 0 0,4 0 0,-9 0 0,15 0 0,-12 0 0,12 0 0,-15 0 0,9 0 0,-9 0 0,1 0 0,-2 0 0,-3 0 0,0 0 0,-1 0 0,0 0 0,-3 3 0,6-3 0,-5 3 0,1 0 0,1-2 0,-3 2 0,6-3 0,-6 0 0,3 3 0,0 1 0,-6 2 0,2 4 0,-6 0 0,0 1 0,0-2 0,0 1 0,-3-2 0,-7-2 0,1-3 0,-8-3 0,6 0 0,-8 0 0,3 0 0,-3 0 0,0 0 0,3 0 0,-3 0 0,4 0 0,0 0 0,3 0 0,-1 0 0,1 0 0,-3 0 0,0 0 0,-4 0 0,-1 0 0,-4 0 0,-6 0 0,0 0 0,-1 0 0,2 0 0,0 0 0,3 0 0,1 0 0,6 0 0,0 0 0,3 0 0,0-3 0,2 2 0,7-2 0,-7 3 0,2-3 0,1 2 0,-3-2 0,3 0 0,-4 2 0,0-3 0,-4 4 0,-1-3 0,-5 2 0,1-3 0,-11 4 0,3-4 0,-14 3 0,3-3 0,-4 4 0,-1 0 0,-28 0 0,15 0 0,-15 0 0,22 0 0,6 0 0,5 0 0,2 0 0,-43 0 0,-5 0 0,19 0 0,-19 0 0,5 0 0,38 0 0,12 0 0,-6 0 0,20 0 0,1 0 0,4 4 0,0-4 0,0 7 0,0-6 0,4 2 0,1-3 0,3 0 0,-3 0 0,0 3 0,-1-2 0,-2 5 0,1-5 0,-7 6 0,-6-2 0,-11 3 0,-6 2 0,-12 4 0,-9-3 0,-7 10 0,6-10 0,-10 5 0,23-2 0,-10-3 0,23 2 0,8-5 0,11-3 0,7-2 0,47-3 0,-17 0 0,48 0 0,-29 0 0,17 0 0,9 0 0,22 0-984,12 0 938,-38 0 1,3 0 45,4 0 0,0 0 0,1 0 0,0 0 0,4 0 0,-1 0 0,1 3 0,-1 0 0,-6 0 0,-2 1 0,-8 2 0,0 1 0,10-1 0,-4 0-110,6 5 110,-12-8 0,-1 1 0,11 5 0,21-3 0,-25 1 0,28 3 0,-28-4 0,6 4 0,14 1 0,-38-5 0,53 4 0,-45-4 0,1-3 0,2 0 0,15 2 0,25-5 0,-29 0 0,3 0 0,-18 0 983,5 0-897,-11 0 30,-7 0-116,-7 0 0,-13 0 0,-1 0 0,-6 0 0,-30-13 0,14 6 0,-27-13 0,19 8 0,0-3 0,3 0 0,-2 1 0,6-1 0,-6 0 0,6 0 0,-6 0 0,5 0 0,-2 0 0,4 0 0,-1 0 0,1 4 0,3 1 0,-2-1 0,5 4 0,-2-7 0,3 2 0,0 1 0,-3 1 0,2 3 0,-5-3 0,-1 3 0,0 0 0,-3 4 0,-1 0 0,4 2 0,-7-6 0,2 6 0,-2-5 0,-6 5 0,0-6 0,-4 2 0,-1-3 0,1 0 0,0 0 0,-1-1 0,1 5 0,4-3 0,1 6 0,7-2 0,2 0 0,0 2 0,2-2 0,-3 3 0,2 0 0,-2 0 0,0 0 0,-3 0 0,3 0 0,-9 0 0,4 0 0,-7 0 0,7 0 0,-7 4 0,-2 0 0,-1 1 0,-3 2 0,4-6 0,-4 7 0,4-7 0,-5 3 0,1-4 0,3 3 0,-8-2 0,8 3 0,-3-4 0,0 0 0,3 0 0,-3 0 0,5 0 0,-1 0 0,1 0 0,-6 0 0,5 0 0,-5 0 0,6 0 0,-5 0 0,3 3 0,-8-2 0,3 7 0,-4-7 0,4 6 0,-3-6 0,9 6 0,-5-2 0,1-1 0,3 4 0,-10-4 0,6 5 0,-3-1 0,4 0 0,5 0 0,-1-3 0,-4 2 0,-2-2 0,1 4 0,-4-1 0,3-3 0,1 2 0,0-2 0,6-1 0,4 0 0,1-4 0,4 3 0,3-2 0,2 2 0,3-3 0,34-3 0,-16 3 0,32-3 0,-27 3 0,3 0 0,0 0 0,1 0 0,4 0 0,1 0 0,-1 0 0,5 0 0,1 0 0,11 0 0,8 0 0,0 0 0,11 4 0,3 2 0,7 5 0,7 0 0,7 0 0,-5 0 0,-7-5 0,1-1 0,-8-5 0,5 5 0,-2-4 0,-12 3 0,-8-4 0,-7 4 0,-11-3 0,-5 3 0,-6 0 0,-7-4 0,-2 4 0,-3-4 0,-31 3 0,9-3 0,-25 3 0,15 1 0,1-3 0,-17 7 0,-18 9 0,21-9 0,-4 8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7T08:05:02.19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235 15 24575,'39'0'0,"1"0"0,-9 0 0,4 0 0,1 0 0,-1 0 0,6 0 0,-4 0 0,3 0 0,-13 0 0,1 0 0,-8 0 0,4 0 0,-4 0 0,-1 0 0,-4 0 0,0 0 0,-4 0 0,3 0 0,-3 0 0,0 0 0,3 3 0,-3-2 0,0 2 0,3-3 0,-3 3 0,4-2 0,0 3 0,0-4 0,0 0 0,-1 0 0,5 3 0,1-2 0,5 3 0,-1-4 0,5 0 0,-3 0 0,8 0 0,-4 0 0,6 0 0,-1 0 0,0 0 0,-4 0 0,3 0 0,-9 0 0,9 0 0,-8 0 0,8 0 0,-8 0 0,8 0 0,-9 0 0,9 0 0,-8 0 0,8 0 0,-4 0 0,1 0 0,3 0 0,7 0 0,-3 0 0,3 0 0,-11 0 0,-6 0 0,0 0 0,5 0 0,-3 0 0,3 0 0,-4 0 0,-1 0 0,5 0 0,-3 0 0,8 0 0,-4 0 0,5 0 0,1 0 0,-1 0 0,0 0 0,-4 0 0,3 0 0,-9 0 0,5 0 0,-6 0 0,0 0 0,-4 0 0,4 0 0,-9 0 0,15 0 0,-12 0 0,12 0 0,-15 0 0,9 0 0,-9 0 0,1 0 0,-2 0 0,-3 0 0,0 0 0,-1 0 0,0 0 0,-3 3 0,6-3 0,-5 3 0,1 0 0,1-2 0,-3 2 0,6-3 0,-6 0 0,3 3 0,0 1 0,-6 2 0,2 4 0,-6 0 0,0 1 0,0-2 0,0 1 0,-3-2 0,-7-2 0,1-3 0,-8-3 0,6 0 0,-8 0 0,3 0 0,-3 0 0,0 0 0,3 0 0,-3 0 0,4 0 0,0 0 0,3 0 0,-1 0 0,1 0 0,-3 0 0,0 0 0,-4 0 0,-1 0 0,-4 0 0,-6 0 0,0 0 0,-1 0 0,2 0 0,0 0 0,3 0 0,1 0 0,6 0 0,0 0 0,3 0 0,0-3 0,2 2 0,7-2 0,-7 3 0,2-3 0,1 2 0,-3-2 0,3 0 0,-4 2 0,0-3 0,-4 4 0,-1-3 0,-5 2 0,1-3 0,-11 4 0,3-4 0,-14 3 0,3-3 0,-4 4 0,-1 0 0,-28 0 0,15 0 0,-15 0 0,22 0 0,6 0 0,5 0 0,2 0 0,-43 0 0,-5 0 0,19 0 0,-19 0 0,5 0 0,38 0 0,12 0 0,-6 0 0,20 0 0,1 0 0,4 4 0,0-4 0,0 7 0,0-6 0,4 2 0,1-3 0,3 0 0,-3 0 0,0 3 0,-1-2 0,-2 5 0,1-5 0,-7 6 0,-6-2 0,-11 3 0,-6 2 0,-12 4 0,-9-3 0,-7 10 0,6-10 0,-10 5 0,23-2 0,-10-3 0,23 2 0,8-5 0,11-3 0,7-2 0,47-3 0,-17 0 0,48 0 0,-29 0 0,17 0 0,9 0 0,22 0-984,12 0 938,-38 0 1,3 0 45,4 0 0,0 0 0,1 0 0,0 0 0,4 0 0,-1 0 0,1 3 0,-1 0 0,-6 0 0,-2 1 0,-8 2 0,0 1 0,10-1 0,-4 0-110,6 5 110,-12-8 0,-1 1 0,11 5 0,21-3 0,-25 1 0,28 3 0,-28-4 0,6 4 0,14 1 0,-38-5 0,53 4 0,-45-4 0,1-3 0,2 0 0,15 2 0,25-5 0,-29 0 0,3 0 0,-18 0 983,5 0-897,-11 0 30,-7 0-116,-7 0 0,-13 0 0,-1 0 0,-6 0 0,-30-13 0,14 6 0,-27-13 0,19 8 0,0-3 0,3 0 0,-2 1 0,6-1 0,-6 0 0,6 0 0,-6 0 0,5 0 0,-2 0 0,4 0 0,-1 0 0,1 4 0,3 1 0,-2-1 0,5 4 0,-2-7 0,3 2 0,0 1 0,-3 1 0,2 3 0,-5-3 0,-1 3 0,0 0 0,-3 4 0,-1 0 0,4 2 0,-7-6 0,2 6 0,-2-5 0,-6 5 0,0-6 0,-4 2 0,-1-3 0,1 0 0,0 0 0,-1-1 0,1 5 0,4-3 0,1 6 0,7-2 0,2 0 0,0 2 0,2-2 0,-3 3 0,2 0 0,-2 0 0,0 0 0,-3 0 0,3 0 0,-9 0 0,4 0 0,-7 0 0,7 0 0,-7 4 0,-2 0 0,-1 1 0,-3 2 0,4-6 0,-4 7 0,4-7 0,-5 3 0,1-4 0,3 3 0,-8-2 0,8 3 0,-3-4 0,0 0 0,3 0 0,-3 0 0,5 0 0,-1 0 0,1 0 0,-6 0 0,5 0 0,-5 0 0,6 0 0,-5 0 0,3 3 0,-8-2 0,3 7 0,-4-7 0,4 6 0,-3-6 0,9 6 0,-5-2 0,1-1 0,3 4 0,-10-4 0,6 5 0,-3-1 0,4 0 0,5 0 0,-1-3 0,-4 2 0,-2-2 0,1 4 0,-4-1 0,3-3 0,1 2 0,0-2 0,6-1 0,4 0 0,1-4 0,4 3 0,3-2 0,2 2 0,3-3 0,34-3 0,-16 3 0,32-3 0,-27 3 0,3 0 0,0 0 0,1 0 0,4 0 0,1 0 0,-1 0 0,5 0 0,1 0 0,11 0 0,8 0 0,0 0 0,11 4 0,3 2 0,7 5 0,7 0 0,7 0 0,-5 0 0,-7-5 0,1-1 0,-8-5 0,5 5 0,-2-4 0,-12 3 0,-8-4 0,-7 4 0,-11-3 0,-5 3 0,-6 0 0,-7-4 0,-2 4 0,-3-4 0,-31 3 0,9-3 0,-25 3 0,15 1 0,1-3 0,-17 7 0,-18 9 0,21-9 0,-4 8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7T08:05:02.19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235 15 24575,'39'0'0,"1"0"0,-9 0 0,4 0 0,1 0 0,-1 0 0,6 0 0,-4 0 0,3 0 0,-13 0 0,1 0 0,-8 0 0,4 0 0,-4 0 0,-1 0 0,-4 0 0,0 0 0,-4 0 0,3 0 0,-3 0 0,0 0 0,3 3 0,-3-2 0,0 2 0,3-3 0,-3 3 0,4-2 0,0 3 0,0-4 0,0 0 0,-1 0 0,5 3 0,1-2 0,5 3 0,-1-4 0,5 0 0,-3 0 0,8 0 0,-4 0 0,6 0 0,-1 0 0,0 0 0,-4 0 0,3 0 0,-9 0 0,9 0 0,-8 0 0,8 0 0,-8 0 0,8 0 0,-9 0 0,9 0 0,-8 0 0,8 0 0,-4 0 0,1 0 0,3 0 0,7 0 0,-3 0 0,3 0 0,-11 0 0,-6 0 0,0 0 0,5 0 0,-3 0 0,3 0 0,-4 0 0,-1 0 0,5 0 0,-3 0 0,8 0 0,-4 0 0,5 0 0,1 0 0,-1 0 0,0 0 0,-4 0 0,3 0 0,-9 0 0,5 0 0,-6 0 0,0 0 0,-4 0 0,4 0 0,-9 0 0,15 0 0,-12 0 0,12 0 0,-15 0 0,9 0 0,-9 0 0,1 0 0,-2 0 0,-3 0 0,0 0 0,-1 0 0,0 0 0,-3 3 0,6-3 0,-5 3 0,1 0 0,1-2 0,-3 2 0,6-3 0,-6 0 0,3 3 0,0 1 0,-6 2 0,2 4 0,-6 0 0,0 1 0,0-2 0,0 1 0,-3-2 0,-7-2 0,1-3 0,-8-3 0,6 0 0,-8 0 0,3 0 0,-3 0 0,0 0 0,3 0 0,-3 0 0,4 0 0,0 0 0,3 0 0,-1 0 0,1 0 0,-3 0 0,0 0 0,-4 0 0,-1 0 0,-4 0 0,-6 0 0,0 0 0,-1 0 0,2 0 0,0 0 0,3 0 0,1 0 0,6 0 0,0 0 0,3 0 0,0-3 0,2 2 0,7-2 0,-7 3 0,2-3 0,1 2 0,-3-2 0,3 0 0,-4 2 0,0-3 0,-4 4 0,-1-3 0,-5 2 0,1-3 0,-11 4 0,3-4 0,-14 3 0,3-3 0,-4 4 0,-1 0 0,-28 0 0,15 0 0,-15 0 0,22 0 0,6 0 0,5 0 0,2 0 0,-43 0 0,-5 0 0,19 0 0,-19 0 0,5 0 0,38 0 0,12 0 0,-6 0 0,20 0 0,1 0 0,4 4 0,0-4 0,0 7 0,0-6 0,4 2 0,1-3 0,3 0 0,-3 0 0,0 3 0,-1-2 0,-2 5 0,1-5 0,-7 6 0,-6-2 0,-11 3 0,-6 2 0,-12 4 0,-9-3 0,-7 10 0,6-10 0,-10 5 0,23-2 0,-10-3 0,23 2 0,8-5 0,11-3 0,7-2 0,47-3 0,-17 0 0,48 0 0,-29 0 0,17 0 0,9 0 0,22 0-984,12 0 938,-38 0 1,3 0 45,4 0 0,0 0 0,1 0 0,0 0 0,4 0 0,-1 0 0,1 3 0,-1 0 0,-6 0 0,-2 1 0,-8 2 0,0 1 0,10-1 0,-4 0-110,6 5 110,-12-8 0,-1 1 0,11 5 0,21-3 0,-25 1 0,28 3 0,-28-4 0,6 4 0,14 1 0,-38-5 0,53 4 0,-45-4 0,1-3 0,2 0 0,15 2 0,25-5 0,-29 0 0,3 0 0,-18 0 983,5 0-897,-11 0 30,-7 0-116,-7 0 0,-13 0 0,-1 0 0,-6 0 0,-30-13 0,14 6 0,-27-13 0,19 8 0,0-3 0,3 0 0,-2 1 0,6-1 0,-6 0 0,6 0 0,-6 0 0,5 0 0,-2 0 0,4 0 0,-1 0 0,1 4 0,3 1 0,-2-1 0,5 4 0,-2-7 0,3 2 0,0 1 0,-3 1 0,2 3 0,-5-3 0,-1 3 0,0 0 0,-3 4 0,-1 0 0,4 2 0,-7-6 0,2 6 0,-2-5 0,-6 5 0,0-6 0,-4 2 0,-1-3 0,1 0 0,0 0 0,-1-1 0,1 5 0,4-3 0,1 6 0,7-2 0,2 0 0,0 2 0,2-2 0,-3 3 0,2 0 0,-2 0 0,0 0 0,-3 0 0,3 0 0,-9 0 0,4 0 0,-7 0 0,7 0 0,-7 4 0,-2 0 0,-1 1 0,-3 2 0,4-6 0,-4 7 0,4-7 0,-5 3 0,1-4 0,3 3 0,-8-2 0,8 3 0,-3-4 0,0 0 0,3 0 0,-3 0 0,5 0 0,-1 0 0,1 0 0,-6 0 0,5 0 0,-5 0 0,6 0 0,-5 0 0,3 3 0,-8-2 0,3 7 0,-4-7 0,4 6 0,-3-6 0,9 6 0,-5-2 0,1-1 0,3 4 0,-10-4 0,6 5 0,-3-1 0,4 0 0,5 0 0,-1-3 0,-4 2 0,-2-2 0,1 4 0,-4-1 0,3-3 0,1 2 0,0-2 0,6-1 0,4 0 0,1-4 0,4 3 0,3-2 0,2 2 0,3-3 0,34-3 0,-16 3 0,32-3 0,-27 3 0,3 0 0,0 0 0,1 0 0,4 0 0,1 0 0,-1 0 0,5 0 0,1 0 0,11 0 0,8 0 0,0 0 0,11 4 0,3 2 0,7 5 0,7 0 0,7 0 0,-5 0 0,-7-5 0,1-1 0,-8-5 0,5 5 0,-2-4 0,-12 3 0,-8-4 0,-7 4 0,-11-3 0,-5 3 0,-6 0 0,-7-4 0,-2 4 0,-3-4 0,-31 3 0,9-3 0,-25 3 0,15 1 0,1-3 0,-17 7 0,-18 9 0,21-9 0,-4 8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7T06:23:54.52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0 139 24575,'49'0'0,"0"0"0,-1 0 0,-1 0 0,1 0 0,13 0 0,19 0 0,1 0 0,11 0 0,-28 0 0,26 0 0,-41 0 0,32 0 0,-37 0 0,16 0 0,-11 4 0,5 2 0,-11 3 0,-3 0 0,-4 0 0,-6-1 0,-1-3 0,-4 2 0,-1-2 0,0-1 0,1 0 0,-1 0 0,5-4 0,-3 8 0,8-4 0,-4 1 0,6 3 0,4-7 0,-3 7 0,10-7 0,-11 6 0,5-6 0,0 3 0,-4-4 0,4 4 0,-6-3 0,6 3 0,-5-4 0,38 0 0,-30 0 0,43 0 0,-47 0 0,19 0 0,-17 0 0,6 0 0,-6-4 0,-6 3 0,-6-6 0,-10 6 0,-5-6 0,-5 6 0,-3-2 0,-44-4 0,2 1 0,-41-2 0,8-7 0,-10 8 0,-8-10-492,35 9 0,0-1 484,-5-1 0,-1 0 8,-4-3 0,-1 0 0,-4 3 0,0 0 0,4-3 0,1 1 0,-6 5 0,4 0 0,-23-10-213,33 11 1,1 0 212,-14-5 0,-19 0 0,15 5 0,7 1 0,9 5 0,12 0 0,-5 0 979,11 0-979,-1 0 446,3 0-446,13 0 0,-7 0 0,12 0 0,0 0 0,2 0 0,6 0 0,-2 0 0,0 0 0,3 0 0,-6 0 0,5 3 0,-5-2 0,5 5 0,-6-6 0,7 6 0,-7-5 0,2 2 0,1-3 0,1 0 0,3 3 0,-3-2 0,0 2 0,-1-3 0,1 0 0,0 0 0,3 0 0,-6 0 0,6 0 0,-3 0 0,0 0 0,2 0 0,-4 0 0,45 3 0,-23-3 0,45 3 0,-23-3 0,10 0 0,12 0 0,1 0 0,14 0 0,1 0 0,14 0 0,-23 0 0,19 0 0,-22 0 0,19 0 0,-6 0 0,-3 0 0,-12 5 0,-3-4 0,-5 7 0,0-7 0,-6 3 0,5 1 0,-16-1 0,9 1 0,-9 3 0,-1-7 0,4 7 0,-3-7 0,-1 6 0,4-6 0,-4 3 0,6-4 0,-1 0 0,6 0 0,-4 0 0,4 0 0,-1 0 0,-3 0 0,4 0 0,-6 0 0,6 0 0,-4 0 0,16-5 0,-20 0 0,13-4 0,-16 0 0,11 4 0,-9-2 0,7 2 0,-13 0 0,8-3 0,-13 7 0,8-3 0,-14 4 0,4 0 0,-4 0 0,0 0 0,-4 0 0,6 0 0,-5 0 0,2 0 0,-4 0 0,-3 0 0,3 0 0,0 0 0,0 0 0,0 0 0,0 0 0,-3 0 0,6 3 0,-6-2 0,3 2 0,0 0 0,-3-2 0,3 5 0,-7 3 0,0-1 0,-3 5 0,0-3 0,0 1 0,0-1 0,0 4 0,0-3 0,0 1 0,0 1 0,0-5 0,0 2 0,0 0 0,-3-3 0,0 6 0,-1-6 0,-2 3 0,5 0 0,-5-2 0,5 2 0,-5 0 0,5-3 0,-2 6 0,0-6 0,3 3 0,-3 0 0,-6-6 0,3 5 0,-7-8 0,0 2 0,1-3 0,-10 0 0,-3 0 0,-17 4 0,-15 2 0,-21 5 0,-17 1-492,44-6 0,-2 0 445,-3 1 1,0-2 46,3-1 0,2-1-186,-37 7 186,-2-8 0,10 2 0,-6-4 0,35 0 0,2 0 0,-14 0 0,11 0 0,0 0 0,-3 0 0,-36 0 0,20 0 0,13 0 0,-15 0 0,15 0 0,-13 0 983,3-4-899,6 2 112,6-2-196,2 0 0,12 2 0,1-6 0,0 7 0,4-7 0,-4 3 0,6-4 0,-1 1 0,1-1 0,0 4 0,-1-3 0,1 7 0,4-3 0,-3 0 0,13 3 0,-8-3 0,13 1 0,1 2 0,1-6 0,6 3 0,-2-3 0,6-3 0,1 3 0,16-3 0,0 6 0,9 1 0,2 3 0,-4 0 0,4 0 0,17 0 0,-2 0 0,21 0 0,2 5 0,8 1 0,15 5 0,-6 5-487,13-3 487,-6 9 0,-18-11 0,12 5 0,-6 6 0,-12-9 0,19 9 0,-37-8 0,5-4 0,-8 4 0,-11-6 487,-5 0-487,-6 0 0,-4-4 0,-4 2 0,-1-5 0,-3 2 0,0-3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7T06:23:40.11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640 215 24575,'36'0'0,"-6"0"0,23 0 0,-18 0 0,53 0 0,-18 0 0,17 0 0,3 0 0,-10 0 0,0 0 0,-11 0 0,-2 0 0,-10 0 0,12 0 0,-14 0 0,-6 0 0,-8 0 0,-11 0 0,-1 0 0,-9 4 0,-1 0 0,-4 3 0,0-3 0,0 3 0,0-3 0,-1 0 0,1 3 0,4-7 0,-3 7 0,7-6 0,-3 2 0,5 1 0,-1-3 0,0 2 0,1-3 0,4 0 0,-4 0 0,9 0 0,-3 0 0,-1 0 0,4 0 0,-3 0 0,10 0 0,1 0 0,6 0 0,12-5 0,-14 0 0,13-1 0,-16-2 0,4 7 0,1-3 0,-6 4 0,15-4 0,-18 3 0,7-3 0,-21 4 0,-1 0 0,-9 0 0,1 0 0,-6 0 0,-3 0 0,2 0 0,-36-4 0,9-1 0,-45 0 0,13 2 0,-19-2 0,-9 3 0,-8-8-686,-8 9 686,43-4 0,0-1 0,-2 2 0,2 1 0,-33-4 0,21 1 0,3 0 0,1 5 0,-11-2 0,-2 0 0,-8 3 0,21 0 0,-2 0 0,-33 0 0,21 0 0,-9 0 0,25 0 0,-12 0 0,14 0 0,6 0 0,8 0 686,15 0-686,-2 0 0,12 0 0,0-3 0,2 2 0,3-2 0,0 3 0,-14 0 0,11 0 0,-16 0 0,10 0 0,-10 0 0,5 0 0,-5 0 0,6 0 0,0 3 0,-6 2 0,0 4 0,-6 0 0,1-1 0,0 1 0,-1 0 0,1 0 0,-1 0 0,6-4 0,0 2 0,6-6 0,4 3 0,1-1 0,7-2 0,-2 2 0,7-3 0,-4 0 0,2 0 0,1 0 0,35 0 0,-15 0 0,33 0 0,-24 0 0,3 0 0,11-4 0,2 3 0,11-4 0,-1 5 0,22 0 0,-22 0 0,26 0 0,0 0 0,-18 0 0,33 0 0,-36 0 0,10 0 0,-2 0 0,-10 0 0,-2 0 0,-7 0 0,-6 0 0,0 0 0,-4 0 0,-2 0 0,-5 0 0,1 0 0,-1 0 0,0 0 0,1 0 0,-5 4 0,3-4 0,-7 4 0,3-1 0,-4-2 0,-1 2 0,5-3 0,-3 0 0,7 0 0,-3 0 0,10 0 0,6 0 0,-5 0 0,15 0 0,-9 0 0,11 0 0,0 0 0,-1 0 0,-4 0 0,-3-4 0,-4-1 0,-6-3 0,-1 3 0,-4-3 0,-1 4 0,0-4 0,-4 3 0,4 1 0,-4 1 0,0 2 0,3-3 0,13 4 0,-8 0 0,12 0 0,-11 0 0,2 0 0,-1 0 0,4 0 0,-13 0 0,8 0 0,-17 0 0,2 0 0,-7 0 0,3 0 0,-35 0 0,2 0 0,-40 0 0,-6 0 0,-19 0-492,33 3 0,-3 0 360,-2-2 0,-3 0 132,-12 4 0,-1 2-492,3-3 0,0 0 133,-14 3 1,0 0 358,10 0 0,-1 0 0,-8 0 0,-1 1 0,4 2 0,0 0 0,-4-2 0,-1 1 0,5 4 0,0 0 0,-4-1 0,1-1 0,8 3 0,1 0 0,-2 0 0,4 0-307,19-4 1,2-1 306,-1 3 0,3 0 0,-20 0 0,-6 4 983,21-6-868,15-1 868,20-1-218,0-4-49,10-1-716,-4-3 0,68 0 0,-7 0 0,20-3 0,6 0-492,-17 2 0,2 0 144,28-2 1,3 0 347,-22 3 0,0 0 0,29 0 0,2 0-492,-16 0 0,1 0 0,17 0 0,3 0 352,0 0 0,-2 0 140,-7 0 0,-5 0 0,-19 0 0,-3 0-190,-5 0 0,-4 0 190,24 5 0,-1 1 0,-9 5 0,-16-2 983,-16-3-521,1 2 521,-13-4 0,13 1-87,-12-1-896,13 0 0,-4-3 0,6 3 0,6-4 0,0 0 0,-6 0 0,-1 0 0,-15 0 0,-2 0 0,-9 0 0,-4 0 0,-1 0 0,0 0 0,1 0 0,7 0 0,7 0 0,11 0 0,13 0 0,6 0 0,7 0 0,-12 0 0,8 0 0,-19 0 0,8 0 0,-12 0 0,-9-4 0,-2 3 0,-13-2 0,0 3 0,-2 0 0,-1 0 0,4 0 0,-4 0 0,1 0 0,-35-3 0,15 2 0,-28-2 0,25 3 0,-1-3 0,0 2 0,-4-2 0,-12-1 0,-6 3 0,-49-10 0,51 10 0,-24-5 0</inkml:trace>
  <inkml:trace contextRef="#ctx0" brushRef="#br0" timeOffset="2759">921 27 24575,'35'0'0,"10"0"0,-23 0 0,18 0 0,-10 0 0,6 0 0,5 0 0,-5 0 0,5 0 0,0 0 0,-4 0 0,4 0 0,-6 0 0,-5 0 0,0 0 0,-6 0 0,0 0 0,-4 0 0,4 0 0,-9 0 0,9 0 0,-9 0 0,4 0 0,1 0 0,-5 0 0,4 0 0,0 0 0,-3 0 0,7 0 0,-7 0 0,8 0 0,-4-4 0,4 3 0,0-3 0,0 4 0,6 0 0,-5 0 0,9 0 0,-3 0 0,4 0 0,0 0 0,1 0 0,5 0 0,1 0 0,0 0 0,5 0 0,-5-4 0,0 3 0,-1-3 0,-11 4 0,0-4 0,-6 3 0,0-2 0,0 3 0,-3 0 0,2 0 0,-7 0 0,7 0 0,-3 0 0,4 0 0,-4 0 0,4 0 0,-9 0 0,15 0 0,-12 0 0,4 0 0,-9 0 0,-1 0 0,2 0 0,1 0 0,0 0 0,0 0 0,4 0 0,-3 0 0,7 0 0,-3 0 0,0 0 0,3 0 0,-7 0 0,3 0 0,0 0 0,-3 0 0,-1 0 0,-1 0 0,-3 0 0,1 0 0,-2 0 0,0 0 0,-3 0 0,6 0 0,-6 0 0,3 0 0,-1 0 0,-1 0 0,4 0 0,-4 0 0,1 0 0,1 0 0,-2 0 0,4 0 0,-4 0 0,1 0 0,-2 8 0,-3-2 0,-1 6 0,0-2 0,-3-3 0,3 6 0,0-6 0,-2 3 0,2 0 0,-3-3 0,0 9 0,0 5 0,0 14 0,-9 7 0,-7 19 0,-12 11 0,-7 14-492,6-20 0,-2 2 60,3-6 1,-1 0 431,-2 1 0,0-1-49,-3 3 0,4-9 0,9-15 1,-8 11-1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7T06:22:34.15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1639 215 24575,'-68'0'0,"-13"0"0,-7 0-492,37 0 0,-2 0 0,-2 0 0,-2 0 459,-8 0 0,0 0 33,7 0 0,-1 0 0,-15 0 0,0 0 0,18 0 0,3 0 0,0 0 0,0 0 633,-37 0-633,25 0 0,-18 0 341,25 0-341,3 0 0,14 0 0,10 0 983,2 0-923,9 0-43,1-3-17,8 2 0,-3-3 0,6 1 0,-2 3 0,0-6 0,2 5 0,-2-5 0,4 2 0,2-6 0,1 0 0,9-1 0,-2 4 0,6 1 0,0 6 0,1-3 0,1 3 0,6-4 0,-6 3 0,7-3 0,5 4 0,2-4 0,15-1 0,7 0 0,8-4 0,12 3 0,-4-4 0,11-1 0,-18 5 0,17 1 0,-17 5 0,12-4 0,-8 2 0,-5-2 0,-2 4 0,-6 0 0,-6 0 0,-1 0 0,-11 0 0,4 0 0,-3 0 0,-1 0 0,-1 0 0,-4 0 0,-1-4 0,0 3 0,1-2 0,-1 3 0,0 0 0,0 0 0,1 0 0,-1 0 0,0-4 0,1 3 0,-1-3 0,5 4 0,-3 0 0,3 0 0,-5 0 0,5 0 0,-3 0 0,3 0 0,0 0 0,-3 0 0,3 0 0,-5 0 0,6 0 0,-5 0 0,4 0 0,-4 0 0,15 0 0,-16 0 0,14 0 0,-17 0 0,3-3 0,-4 2 0,3-3 0,-7 1 0,3 2 0,-4-2 0,0 3 0,-4 0 0,3 0 0,-7-3 0,7 2 0,-6-2 0,2 3 0,0 0 0,-3 0 0,6 0 0,-6-3 0,3 2 0,0-2 0,-2 3 0,5 0 0,-6-3 0,3 2 0,0-2 0,-3 3 0,6 0 0,-6-3 0,3 3 0,-1-3 0,-1 3 0,4 0 0,-4 0 0,1 0 0,5 0 0,-2 0 0,2 0 0,0 0 0,-3 0 0,4 0 0,-1 0 0,1 0 0,-4 0 0,0 0 0,-2 0 0,-1 0 0,4 0 0,-37 9 0,17-6 0,-35 10 0,23-12 0,-5 6 0,1-6 0,0 7 0,-6-8 0,-6 8 0,-6-2 0,-12-1 0,-9 4 0,-7-3 0,-7 10 0,-8-4-593,-1 10 593,-8-4 0,43-6 0,0 0 0,-45 12 0,44-15 0,2 0 0,-24 7 0,21-6 0,1-2 0,-19 4-42,20-3 0,1 0 42,-9 1 0,-13 1 0,20-2 0,-17-3 0,14-1 590,-5-1-590,16-2 87,-9 2-87,16-4 0,1 0 0,7 0 0,-2 0 0,9 0 0,-4 0 0,15 0 0,-3 0 0,3 0 0,-8 0 0,-2 0 0,-3 0 0,-5 0 0,-7 0 0,-1 0 0,-4 0 0,5 0 0,6 0 0,1 0 0,8 0 0,2 0 0,4 0 0,4 0 0,1 0 0,3 0 0,-3 0 0,3-6 0,0-1 0,7-4 0,18 1 0,-4 6 0,16 0 0,-10 4 0,21 0 0,-2-4 0,27 3 0,6-4 0,22 5-492,-38-2 0,1-1 316,4 2 0,1 0 176,4-2 0,0 0 0,0 3 0,0 0 0,-1 0 0,1 0 0,0 0 0,0 0 0,0 0 0,0 0 0,-4 0 0,-1 0-217,1 0 1,-3 0 216,24 0 0,14 0 0,-24 0 0,14 0 0,-10 0 0,-8 0 0,-7 0 0,-7 0 0,-7 0 983,-1 0-661,-10 0 142,3 0-464,-9 0 0,-2 4 0,-5-3 0,1 6 0,-1-6 0,0 2 0,-4-3 0,-1 4 0,-4-4 0,-4 4 0,6-4 0,-9 0 0,6 0 0,-5 0 0,-1 0 0,4 0 0,-4 0 0,1 0 0,1 0 0,-2 0 0,4 0 0,-4 0 0,-40 10 0,15-8 0,-39 8 0,20-10 0,-13 0 0,-7 0 0,-12 0 0,-10 0 0,-8 0-492,35 0 0,0 0 464,-5 0 0,-1 0 28,0 0 0,-1 0 0,-6 0 0,-1 0 0,3 0 0,1 0 0,3 0 0,1 0 0,-4 3 0,3-1-504,-18 0 504,10 3 0,-1 2 0,-8-1 0,7 1 0,-1 0 0,-19 4 0,37-5 0,0 0 0,-43 6 0,20-2 0,-7 1 0,24-1 0,-6-4 0,15 3 0,12-8 983,7 6-953,8-6 501,2 3-531,8-4 0,1 0 0,3 0 0,36 0 0,-17 0 0,45 0 0,-24 0 0,21 0 0,16 0 0,9 0-492,-6 0 0,6 0 0,-8 0 0,3 0 480,-6 0 0,4 0 1,-4 0 11,8 0 0,-2 0 0,21 0 0,0 0 0,-20 0 0,0 0 0,19 3 0,-2 0 0,-28-2 0,-3 0-424,12 5 0,-3 0 424,14-4-227,12 4 227,-20-6 0,-20 0 0,-8 0 0,-12 0 983,-11 0-80,-9 0 25,-6 0-928,-3 0 264,-32-3-264,18 2 0,-25-2 0,25 3 0,-13 0 0,14 0 0,-10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7T06:22:52.49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219 50 24575,'58'0'0,"-13"0"0,0 0 0,-8 0 0,5 0 0,-1 0 0,-5 0 0,-6 0 0,-1 0 0,-9 0 0,-4 0 0,-2 0 0,-7 0 0,3 0 0,0 0 0,-2 0 0,4 0 0,-4 0 0,1 0 0,4 0 0,-4 0 0,8 0 0,-2 0 0,1 0 0,7 0 0,-3 0 0,5 0 0,4 0 0,-4 0 0,9 0 0,-3 0 0,-1 0 0,4 0 0,-8 0 0,3 0 0,-5 0 0,6 0 0,-5 0 0,4 0 0,-9 0 0,4 0 0,-4 0 0,0 0 0,3 0 0,-7 0 0,-1-3 0,-1 3 0,-3-3 0,4 3 0,-4 0 0,3 0 0,-6 0 0,6 0 0,-7 0 0,7 0 0,-3 0 0,4 0 0,4 0 0,-3 0 0,7 0 0,-3 0 0,0 0 0,4 0 0,-4 0 0,0 0 0,-1 0 0,0 0 0,-3 0 0,3 0 0,-5 0 0,1-4 0,11 3 0,-9-2 0,13 3 0,-10 0 0,0 0 0,3 0 0,2 0 0,1 0 0,8-4 0,-4 3 0,6-3 0,5 0 0,-5 3 0,5-3 0,-6 0 0,1 3 0,-6-7 0,-5 7 0,-6-2 0,-4 3 0,0 0 0,-4 0 0,3 0 0,-7 0 0,4 0 0,2 0 0,-5 0 0,9 0 0,-9 0 0,6 0 0,-3 0 0,4 0 0,-4 0 0,3 0 0,-3 0 0,0 0 0,3 0 0,-3 0 0,0 0 0,3 0 0,-3 0 0,4 0 0,0 3 0,0-2 0,4 2 0,-3 0 0,3-2 0,0 2 0,-4-3 0,4 0 0,-4 0 0,0 0 0,11 0 0,-13 0 0,12 0 0,-14 0 0,0 0 0,3 0 0,-6 0 0,2 0 0,3 0 0,-4 0 0,4 0 0,-3 0 0,-3 0 0,6 0 0,-6 3 0,3-2 0,-37 11 0,16-10 0,-31 7 0,21-9 0,-3 0 0,0 0 0,-1 0 0,-10 4 0,-2 2 0,-17 3 0,-9 2 0,-7-1 0,-23 2-984,-3 5 940,41-8 1,-2 2 43,-4 1 0,1 1 0,3 0 0,-1-1 0,-6 1 0,-1 0 0,3 0 0,1 0 0,-1 0 0,1 0 0,0-1 0,1 1 0,3 0 0,2-1-228,-35 6 228,-1 4 0,20-10 0,-6 4 0,7-5 0,1-5 0,14-2 0,1-4 0,6 0 983,5 0-908,-3 0 166,14 0-241,-8 0 0,15 0 0,-5 0 0,6 0 0,0 0 0,-1-3 0,1 2 0,4-6 0,-4 6 0,8-6 0,-7 6 0,7-2 0,-3 0 0,1-1 0,2-3 0,2 3 0,4-3 0,3 7 0,-6-3 0,4 3 0,-12 0 0,9 0 0,-12-4 0,4 3 0,-4-3 0,-1 4 0,5 0 0,1-3 0,8 2 0,0-2 0,5 0 0,33 2 0,-12-2 0,35 3 0,-14 0 0,19 0 0,9 0 0,21 0-793,9 0 793,-43 0 0,2 0 0,7 3 0,1 0 0,-4 0 0,0 1 0,3-1 0,1 1 0,0 2 0,-1 0 0,-3-6 0,0 1 0,3 5 0,1-1 0,0-4 0,-1 0 0,-7 4 0,0 1 0,6-5 0,1-1 0,-8 2 0,0 1 0,0-3 0,0 0 0,0 2 0,-2 1-197,23-2 197,24 5 0,-42-2 0,21-3 0,-22 3 0,-5 0 0,0-3 0,-8 4 785,-6-5-785,0 0 205,-4 0-205,3 0 0,-9 0 0,5 0 0,-6 0 0,0 0 0,1 0 0,-1 0 0,5-4 0,-3 3 0,3-7 0,-5 7 0,-4-2 0,-1 3 0,-4 0 0,0 0 0,-4 0 0,2 0 0,-5 0 0,-20-16 0,8 10 0,-18-10 0,15 13 0,0 3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3T02:29:34.89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12 66 24575,'66'0'0,"5"0"0,-23 0 0,4 0 0,5 0 0,-5 0 0,-8 0 0,5 0 0,-12 0 0,5 0 0,3 0 0,-8 0 0,-1 0 0,-5 0 0,-5 0 0,0 0 0,1 0 0,-1 0 0,-3 0 0,3 0 0,-4 0 0,1 0 0,11 0 0,-13 0 0,12 0 0,-13 0 0,1 0 0,-2 0 0,-1 0 0,0 0 0,0 0 0,-3 0 0,2 0 0,-5 0 0,3 0 0,-4 0 0,0 0 0,0 0 0,0 0 0,0 0 0,0 0 0,0 0 0,0 0 0,-3 0 0,3 0 0,-3 0 0,5 0 0,-1 0 0,-1 0 0,-1 0 0,-2 0 0,3 0 0,0 0 0,1 0 0,-1 0 0,0 0 0,3 0 0,1 0 0,3 0 0,0 0 0,0 0 0,1 0 0,-1 0 0,0 0 0,0-2 0,4 1 0,-3-2 0,3 1 0,0 1 0,-3-5 0,3 6 0,-4-6 0,0 6 0,0-6 0,2 6 0,-1-3 0,-2 3 0,-3 0 0,-6 0 0,6 0 0,-8 0 0,8 0 0,-4 0 0,-1 0 0,4 0 0,-3 0 0,7 0 0,-3 0 0,7 0 0,-5 0 0,1 0 0,-3 0 0,0-3 0,-2 2 0,5-1 0,-5 2 0,2-3 0,0 3 0,6-6 0,-3 6 0,18-6 0,-20 6 0,15-3 0,-18 3 0,6 0 0,-6-3 0,2 3 0,-3-3 0,3 0 0,-2 3 0,5-3 0,-2 3 0,3 0 0,1 0 0,-1 0 0,0 0 0,-3 0 0,-1 0 0,0 0 0,-2 0 0,3 0 0,-7 0 0,2 0 0,1 0 0,-2 0 0,3 0 0,-4 2 0,3-1 0,-3 3 0,5-3 0,-7 3 0,6-3 0,-4 1 0,0 0 0,3-1 0,-3 1 0,0 0 0,3-1 0,-1 3 0,-1-3 0,1 2 0,0-3 0,-2 0 0,4 2 0,-4-2 0,-1 7 0,-6 3 0,-8 2 0,-5 4 0,-14-3 0,2 0 0,-11 1 0,-1-3 0,-11 3 0,-6-1 0,-10 0 0,-2-1 0,-5-3 0,5-1 0,-3 1 0,3-1 0,-5-3 0,5-1 0,11-4 0,-19 4 0,34-3 0,-33 4 0,16-1 0,10-3 0,-15 6 0,23-6 0,-3 6 0,-4-3 0,8 0 0,0 2 0,3-5 0,6 2 0,-7-3 0,8 0 0,-4 0 0,0 0 0,4 0 0,-8 0 0,3 0 0,-3 0 0,-6 0 0,8 0 0,-6 0 0,3 0 0,-11 0 0,8 0 0,-5 0 0,7 0 0,0 0 0,-8 0 0,8 0 0,-18-4 0,23 3 0,-22-3 0,25 4 0,-7 0 0,1 0 0,7 0 0,-11 0 0,15 0 0,-6 0 0,14 0 0,2 0 0,3 0 0,0 0 0,0 0 0,2 2 0,-1 1 0,-1 3 0,2-3 0,-1 2 0,0-2 0,4 2 0,-7-2 0,5 1 0,0-3 0,-5 4 0,7-5 0,30 3 0,-11-3 0,29 0 0,-12 0 0,4 0 0,17 0 0,2 4 0,16-4 0,3 8 0,19-2-913,8 3 913,-46-6 0,1 0 0,-1 1 0,1 1 0,6-2 0,1 0 0,-7 2 0,1 0 0,2 0 0,1 0 0,-5 1 0,-1-1 0,47 4 0,-7 1 0,-2 0-170,-12-1 170,-2 0 0,-6-5 0,-15 3 0,6-2 0,-13-1 0,5 3 905,-2-3-905,-5 4 178,-5-1-178,0-2 0,-5 1 0,-5-5 0,4 2 0,-4-3 0,5 3 0,0-2 0,-4 2 0,2 0 0,-6-2 0,6 2 0,-6-3 0,-1 3 0,6-3 0,-11 3 0,7-3 0,-10 0 0,-1 0 0,-3 0 0,-1 0 0,-6 0 0,3 0 0,-3 2 0,0 1 0,-31 2 0,13 0 0,-25 1 0,24-3 0,0 2 0,-3-2 0,2 0 0,-3 2 0,4-4 0,0 4 0,3-5 0,0 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7T06:23:13.41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89 24 24575,'64'0'0,"5"0"0,-19 0 0,19 0 0,1 0 0,14 0 0,-18 0 0,9 0 0,-6 0 0,-3 0 0,16 0 0,-18 0 0,-2 0 0,-8 0 0,-12 0 0,-1 0 0,-5 0 0,-6 0 0,-1 0 0,-5 3 0,1 2 0,-5-1 0,3 0 0,-7-1 0,7-2 0,-7 2 0,3 0 0,0-2 0,-3 3 0,7-1 0,-7-2 0,7 3 0,-7-4 0,3 0 0,-4 3 0,6-2 0,-4 2 0,4-3 0,-6 0 0,-1 0 0,5 0 0,2 0 0,-1 0 0,3 0 0,-3 0 0,9 0 0,-3 0 0,8 0 0,-9 0 0,5 0 0,-6 0 0,0 0 0,0 0 0,1 0 0,-1 0 0,-4 0 0,3 0 0,-7 0 0,3 0 0,-4 0 0,0 0 0,0 0 0,-1 0 0,-3 0 0,3 0 0,-2 0 0,2 0 0,1 0 0,0 0 0,4 0 0,-3 0 0,3 0 0,0 0 0,1 0 0,0 0 0,3 0 0,-3 0 0,4 0 0,-3 0 0,7 0 0,-11 0 0,16-4 0,-12 3 0,8-7 0,-4 4 0,-1-4 0,0 3 0,1-2 0,4 6 0,-4-6 0,15 2 0,-17-3 0,7 4 0,-15 0 0,-4 4 0,-1-3 0,-3 3 0,-28 9 0,7-3 0,-23 8 0,12-11 0,1-3 0,0 0 0,-6 0 0,-6 4 0,-6 2 0,-6 3 0,-6 1 0,-16 1 0,-10 5-984,-14 7 747,24-6 1,-1 1 236,23-3 0,-2 0 0,-27 6 0,-2-1 0,24-7 0,3 0-441,2 1 1,-1 1 440,-17 2 0,3-1-187,-1 2 187,12-3 0,0-1 0,-3-3 0,-12 5 0,14-6 983,1-1-591,11-3 547,3-2-939,9-4 211,-3 0-211,8 0 0,-3 0 0,0 0 0,3 0 0,-3 0 0,-1 0 0,0 0 0,-1 0 0,-9 0 0,9 0 0,-10 0 0,5 0 0,1 0 0,4 0 0,-3 0 0,-2 0 0,4 0 0,0 0 0,9 4 0,7-4 0,-3 4 0,4-4 0,0 0 0,4 0 0,-3 0 0,6 0 0,-2 0 0,0 0 0,3 0 0,-7 0 0,7 0 0,-7 0 0,2 0 0,-3 0 0,1 0 0,-1 0 0,0 0 0,0 0 0,0 0 0,4-3 0,-3 2 0,6-2 0,-2 3 0,0-3 0,2 3 0,33-10 0,-10 8 0,30-4 0,-4 6 0,4 0 0,23 0 0,18 0-984,11 0 927,-34 0 1,4 0-436,4 0 0,3 0 108,7 0 1,3 0 383,3 0 0,2 0 0,-2 0 0,1 0 0,0 0 0,-1 0 0,-3-1 0,-2 2 0,-4 1 0,-3 1 0,-7-2 0,-3 0-337,33 5 337,1-1 0,-27-4 0,5 9 0,-14-9 0,-9 8 978,-12-8-978,-6 7 983,-7-7-150,-5 2-442,-4-3-391,-4 3 0,-6-2 0,-3 2 0,2-3 0,2 0 0,2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7T06:23:13.41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89 24 24575,'64'0'0,"5"0"0,-19 0 0,19 0 0,1 0 0,14 0 0,-18 0 0,9 0 0,-6 0 0,-3 0 0,16 0 0,-18 0 0,-2 0 0,-8 0 0,-12 0 0,-1 0 0,-5 0 0,-6 0 0,-1 0 0,-5 3 0,1 2 0,-5-1 0,3 0 0,-7-1 0,7-2 0,-7 2 0,3 0 0,0-2 0,-3 3 0,7-1 0,-7-2 0,7 3 0,-7-4 0,3 0 0,-4 3 0,6-2 0,-4 2 0,4-3 0,-6 0 0,-1 0 0,5 0 0,2 0 0,-1 0 0,3 0 0,-3 0 0,9 0 0,-3 0 0,8 0 0,-9 0 0,5 0 0,-6 0 0,0 0 0,0 0 0,1 0 0,-1 0 0,-4 0 0,3 0 0,-7 0 0,3 0 0,-4 0 0,0 0 0,0 0 0,-1 0 0,-3 0 0,3 0 0,-2 0 0,2 0 0,1 0 0,0 0 0,4 0 0,-3 0 0,3 0 0,0 0 0,1 0 0,0 0 0,3 0 0,-3 0 0,4 0 0,-3 0 0,7 0 0,-11 0 0,16-4 0,-12 3 0,8-7 0,-4 4 0,-1-4 0,0 3 0,1-2 0,4 6 0,-4-6 0,15 2 0,-17-3 0,7 4 0,-15 0 0,-4 4 0,-1-3 0,-3 3 0,-28 9 0,7-3 0,-23 8 0,12-11 0,1-3 0,0 0 0,-6 0 0,-6 4 0,-6 2 0,-6 3 0,-6 1 0,-16 1 0,-10 5-984,-14 7 747,24-6 1,-1 1 236,23-3 0,-2 0 0,-27 6 0,-2-1 0,24-7 0,3 0-441,2 1 1,-1 1 440,-17 2 0,3-1-187,-1 2 187,12-3 0,0-1 0,-3-3 0,-12 5 0,14-6 983,1-1-591,11-3 547,3-2-939,9-4 211,-3 0-211,8 0 0,-3 0 0,0 0 0,3 0 0,-3 0 0,-1 0 0,0 0 0,-1 0 0,-9 0 0,9 0 0,-10 0 0,5 0 0,1 0 0,4 0 0,-3 0 0,-2 0 0,4 0 0,0 0 0,9 4 0,7-4 0,-3 4 0,4-4 0,0 0 0,4 0 0,-3 0 0,6 0 0,-2 0 0,0 0 0,3 0 0,-7 0 0,7 0 0,-7 0 0,2 0 0,-3 0 0,1 0 0,-1 0 0,0 0 0,0 0 0,0 0 0,4-3 0,-3 2 0,6-2 0,-2 3 0,0-3 0,2 3 0,33-10 0,-10 8 0,30-4 0,-4 6 0,4 0 0,23 0 0,18 0-984,11 0 927,-34 0 1,4 0-436,4 0 0,3 0 108,7 0 1,3 0 383,3 0 0,2 0 0,-2 0 0,1 0 0,0 0 0,-1 0 0,-3-1 0,-2 2 0,-4 1 0,-3 1 0,-7-2 0,-3 0-337,33 5 337,1-1 0,-27-4 0,5 9 0,-14-9 0,-9 8 978,-12-8-978,-6 7 983,-7-7-150,-5 2-442,-4-3-391,-4 3 0,-6-2 0,-3 2 0,2-3 0,2 0 0,2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7T06:23:13.41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89 24 24575,'64'0'0,"5"0"0,-19 0 0,19 0 0,1 0 0,14 0 0,-18 0 0,9 0 0,-6 0 0,-3 0 0,16 0 0,-18 0 0,-2 0 0,-8 0 0,-12 0 0,-1 0 0,-5 0 0,-6 0 0,-1 0 0,-5 3 0,1 2 0,-5-1 0,3 0 0,-7-1 0,7-2 0,-7 2 0,3 0 0,0-2 0,-3 3 0,7-1 0,-7-2 0,7 3 0,-7-4 0,3 0 0,-4 3 0,6-2 0,-4 2 0,4-3 0,-6 0 0,-1 0 0,5 0 0,2 0 0,-1 0 0,3 0 0,-3 0 0,9 0 0,-3 0 0,8 0 0,-9 0 0,5 0 0,-6 0 0,0 0 0,0 0 0,1 0 0,-1 0 0,-4 0 0,3 0 0,-7 0 0,3 0 0,-4 0 0,0 0 0,0 0 0,-1 0 0,-3 0 0,3 0 0,-2 0 0,2 0 0,1 0 0,0 0 0,4 0 0,-3 0 0,3 0 0,0 0 0,1 0 0,0 0 0,3 0 0,-3 0 0,4 0 0,-3 0 0,7 0 0,-11 0 0,16-4 0,-12 3 0,8-7 0,-4 4 0,-1-4 0,0 3 0,1-2 0,4 6 0,-4-6 0,15 2 0,-17-3 0,7 4 0,-15 0 0,-4 4 0,-1-3 0,-3 3 0,-28 9 0,7-3 0,-23 8 0,12-11 0,1-3 0,0 0 0,-6 0 0,-6 4 0,-6 2 0,-6 3 0,-6 1 0,-16 1 0,-10 5-984,-14 7 747,24-6 1,-1 1 236,23-3 0,-2 0 0,-27 6 0,-2-1 0,24-7 0,3 0-441,2 1 1,-1 1 440,-17 2 0,3-1-187,-1 2 187,12-3 0,0-1 0,-3-3 0,-12 5 0,14-6 983,1-1-591,11-3 547,3-2-939,9-4 211,-3 0-211,8 0 0,-3 0 0,0 0 0,3 0 0,-3 0 0,-1 0 0,0 0 0,-1 0 0,-9 0 0,9 0 0,-10 0 0,5 0 0,1 0 0,4 0 0,-3 0 0,-2 0 0,4 0 0,0 0 0,9 4 0,7-4 0,-3 4 0,4-4 0,0 0 0,4 0 0,-3 0 0,6 0 0,-2 0 0,0 0 0,3 0 0,-7 0 0,7 0 0,-7 0 0,2 0 0,-3 0 0,1 0 0,-1 0 0,0 0 0,0 0 0,0 0 0,4-3 0,-3 2 0,6-2 0,-2 3 0,0-3 0,2 3 0,33-10 0,-10 8 0,30-4 0,-4 6 0,4 0 0,23 0 0,18 0-984,11 0 927,-34 0 1,4 0-436,4 0 0,3 0 108,7 0 1,3 0 383,3 0 0,2 0 0,-2 0 0,1 0 0,0 0 0,-1 0 0,-3-1 0,-2 2 0,-4 1 0,-3 1 0,-7-2 0,-3 0-337,33 5 337,1-1 0,-27-4 0,5 9 0,-14-9 0,-9 8 978,-12-8-978,-6 7 983,-7-7-150,-5 2-442,-4-3-391,-4 3 0,-6-2 0,-3 2 0,2-3 0,2 0 0,2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7T06:23:25.34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461 10 24575,'46'0'0,"-7"0"0,1 0 0,-3 0 0,6 0 0,3 0 0,-4 0 0,6 0 0,-6 0 0,5 0 0,-5 0 0,0 0 0,-6 0 0,-7 0 0,-4 0 0,-1 0 0,0 0 0,1 0 0,4 0 0,-4 0 0,5 0 0,-1 0 0,1 0 0,6 0 0,-6 0 0,4 0 0,-4 0 0,1 0 0,-2 0 0,-5 0 0,1 0 0,4 0 0,-4 0 0,10 0 0,-5 0 0,5 0 0,1 0 0,11 0 0,-14 0 0,31 0 0,-29 0 0,25 0 0,-18 0 0,19 0 0,-16 0 0,15 0 0,-12 0 0,2 0 0,24 0 0,-27 0 0,20 0 0,-18 0 0,0 0 0,5 0 0,-12-4 0,5 3 0,-16-3 0,15 4 0,-23 0 0,7 0 0,-19 0 0,-1 0 0,0 0 0,-3 0 0,6 0 0,-6 0 0,3 0 0,-1 0 0,-1 0 0,4 0 0,-1 0 0,0 0 0,3 0 0,-3 0 0,4 0 0,0 0 0,4 0 0,-4 0 0,9 0 0,-8 0 0,7 0 0,-3 0 0,0 0 0,-1 0 0,-4 0 0,-4 0 0,-1 0 0,0 0 0,-41 9 0,18-6 0,-36 6 0,25-9 0,-1 0 0,-30 5 0,18 0 0,-24 2 0,-9 2 0,0-2-492,17-2 0,-4 2 482,1 2 0,-1 0 10,-8 1 0,-2 1-492,-4 2 0,-2 1 203,-3 0 0,-1 0 289,4 0 0,3-1 0,14-3 0,2 0-184,-1-1 0,2 0 184,-26 7 0,-1-4 0,10 4 0,16-6 0,12-1 904,1 0-904,-6-4 983,3-1-357,-16 1-205,-3-4-421,11 3 0,-13-4 0,15 0 0,-6 0 0,2 0 0,12 0 0,6 0 0,1 0 0,-1 0 0,-6 0 0,-6 0 0,-6 0 0,5 0 0,0 0 0,-4 0 0,9 0 0,-4 0 0,7 0 0,10 0 0,2 0 0,13 0 0,-3 0 0,12 0 0,-7 0 0,-2 0 0,0 0 0,-7 0 0,3 0 0,-5 0 0,1 0 0,-3 0 0,10 0 0,0 0 0,10 0 0,39-3 0,-5 2 0,41-3 0,2 4 0,17 0-492,-32 0 0,3 0 320,7 0 1,2 0 171,9 0 0,2 0-492,-1 0 0,1 0 120,4 0 1,-1 0 371,1 0 0,-1 0 0,-8 0 0,0 0 0,4 3 0,-3 0-245,-10 0 1,-5 1 244,34 7 0,3 1 0,-30-1 0,12-1 0,-10 1 0,-12-1 983,-2 0-793,-12-1 793,-1 0-172,-6 0-235,6 0-576,-4 0 0,4-4 0,0 3 0,1-7 0,6 8 0,-1-8 0,-4 7 0,3-7 0,-9 3 0,4-4 0,-6 0 0,6 0 0,-4 0 0,9 0 0,-4 0 0,1 0 0,8 0 0,-18 0 0,7 0 0,-20 0 0,-4 0 0,-6 0 0,-3 0 0,2 0 0,2 0 0,-1 0 0,0 0 0,0 3 0,-3-2 0,3 5 0,-4-3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AB2D6-7D2D-4045-A876-D8AE1F9EACE2}" type="datetimeFigureOut">
              <a:rPr lang="zh-CN" altLang="en-US" smtClean="0"/>
              <a:pPr/>
              <a:t>2019/11/28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EB0147-15CD-4249-B4BC-D92A282CE2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824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9C252-B8D0-45BC-8B32-1871FD7C782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959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D643E-5F2C-49CF-83FF-E485C6A051C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169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D643E-5F2C-49CF-83FF-E485C6A051C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906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6868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buFont typeface="Arial" pitchFamily="34" charset="0"/>
              <a:buNone/>
            </a:pPr>
            <a:fld id="{2AE280BC-3598-4B91-9A1B-4CE22018F8CC}" type="slidenum">
              <a:rPr lang="zh-CN" altLang="en-US" sz="1200">
                <a:latin typeface="Calibri" pitchFamily="34" charset="0"/>
              </a:rPr>
              <a:pPr algn="r" eaLnBrk="0" hangingPunct="0">
                <a:buFont typeface="Arial" pitchFamily="34" charset="0"/>
                <a:buNone/>
              </a:pPr>
              <a:t>14</a:t>
            </a:fld>
            <a:endParaRPr lang="en-US" altLang="zh-CN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1882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458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9C252-B8D0-45BC-8B32-1871FD7C7829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743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7B19A-EDBD-432A-9EB2-33ED3789B4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0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0D1F4-EE84-4270-98B3-B0E23E81FA6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921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65C9A-F863-4B53-BF18-B9F895775B52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253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0D1F4-EE84-4270-98B3-B0E23E81FA6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491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EB0147-15CD-4249-B4BC-D92A282CE29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547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0D1F4-EE84-4270-98B3-B0E23E81FA6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017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510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D643E-5F2C-49CF-83FF-E485C6A051C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774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2032"/>
            <a:ext cx="6858000" cy="17912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2363"/>
            <a:ext cx="6858000" cy="124220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  <a:pPr/>
              <a:t>2019/11/28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32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  <a:pPr/>
              <a:t>2019/11/28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70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928"/>
            <a:ext cx="1971675" cy="436022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928"/>
            <a:ext cx="5800725" cy="43602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  <a:pPr/>
              <a:t>2019/11/28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95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1DD28F4-9565-472B-BFBB-19A9FF75C5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10" y="3522"/>
            <a:ext cx="9140036" cy="514127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36073E6-A872-438D-82CD-4E37260ABD6C}"/>
              </a:ext>
            </a:extLst>
          </p:cNvPr>
          <p:cNvSpPr/>
          <p:nvPr userDrawn="1"/>
        </p:nvSpPr>
        <p:spPr>
          <a:xfrm>
            <a:off x="195943" y="205271"/>
            <a:ext cx="8696130" cy="4711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37"/>
          <p:cNvSpPr txBox="1"/>
          <p:nvPr userDrawn="1"/>
        </p:nvSpPr>
        <p:spPr>
          <a:xfrm>
            <a:off x="4094834" y="203130"/>
            <a:ext cx="1061795" cy="346232"/>
          </a:xfrm>
          <a:prstGeom prst="rect">
            <a:avLst/>
          </a:prstGeom>
          <a:noFill/>
        </p:spPr>
        <p:txBody>
          <a:bodyPr wrap="none" lIns="68563" tIns="34282" rIns="68563" bIns="34282" rtlCol="0">
            <a:spAutoFit/>
          </a:bodyPr>
          <a:lstStyle/>
          <a:p>
            <a:pPr lvl="0" defTabSz="685869">
              <a:defRPr/>
            </a:pPr>
            <a:r>
              <a:rPr lang="zh-CN" altLang="en-US" sz="1800" b="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项目介绍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38D03C8-5A6E-48BF-B576-BF785595610E}"/>
              </a:ext>
            </a:extLst>
          </p:cNvPr>
          <p:cNvCxnSpPr>
            <a:cxnSpLocks/>
          </p:cNvCxnSpPr>
          <p:nvPr userDrawn="1"/>
        </p:nvCxnSpPr>
        <p:spPr>
          <a:xfrm>
            <a:off x="286" y="376300"/>
            <a:ext cx="36382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8AE3EB0-54E6-4F03-BF5D-660BE55BAA33}"/>
              </a:ext>
            </a:extLst>
          </p:cNvPr>
          <p:cNvCxnSpPr>
            <a:cxnSpLocks/>
          </p:cNvCxnSpPr>
          <p:nvPr userDrawn="1"/>
        </p:nvCxnSpPr>
        <p:spPr>
          <a:xfrm>
            <a:off x="5505736" y="376300"/>
            <a:ext cx="36382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78FCCA11-1628-4B8D-825E-0A820AADF2D7}"/>
              </a:ext>
            </a:extLst>
          </p:cNvPr>
          <p:cNvSpPr/>
          <p:nvPr userDrawn="1"/>
        </p:nvSpPr>
        <p:spPr>
          <a:xfrm>
            <a:off x="7996335" y="-65314"/>
            <a:ext cx="1156996" cy="1427583"/>
          </a:xfrm>
          <a:custGeom>
            <a:avLst/>
            <a:gdLst>
              <a:gd name="connsiteX0" fmla="*/ 0 w 1156996"/>
              <a:gd name="connsiteY0" fmla="*/ 0 h 1427583"/>
              <a:gd name="connsiteX1" fmla="*/ 1156996 w 1156996"/>
              <a:gd name="connsiteY1" fmla="*/ 1427583 h 1427583"/>
              <a:gd name="connsiteX2" fmla="*/ 1138334 w 1156996"/>
              <a:gd name="connsiteY2" fmla="*/ 755779 h 1427583"/>
              <a:gd name="connsiteX3" fmla="*/ 541175 w 1156996"/>
              <a:gd name="connsiteY3" fmla="*/ 65314 h 1427583"/>
              <a:gd name="connsiteX4" fmla="*/ 37322 w 1156996"/>
              <a:gd name="connsiteY4" fmla="*/ 55983 h 1427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6996" h="1427583">
                <a:moveTo>
                  <a:pt x="0" y="0"/>
                </a:moveTo>
                <a:lnTo>
                  <a:pt x="1156996" y="1427583"/>
                </a:lnTo>
                <a:lnTo>
                  <a:pt x="1138334" y="755779"/>
                </a:lnTo>
                <a:lnTo>
                  <a:pt x="541175" y="65314"/>
                </a:lnTo>
                <a:lnTo>
                  <a:pt x="37322" y="55983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84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2A4B7AC-50DC-4044-83F8-E764F15877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10" y="3522"/>
            <a:ext cx="9140036" cy="514127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8C98275-0D6D-4F6F-B778-814E1258C467}"/>
              </a:ext>
            </a:extLst>
          </p:cNvPr>
          <p:cNvSpPr/>
          <p:nvPr userDrawn="1"/>
        </p:nvSpPr>
        <p:spPr>
          <a:xfrm>
            <a:off x="195943" y="205271"/>
            <a:ext cx="8696130" cy="4711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357036D9-6FF4-467D-9B90-6A0D5AD6CFE4}"/>
              </a:ext>
            </a:extLst>
          </p:cNvPr>
          <p:cNvSpPr/>
          <p:nvPr userDrawn="1"/>
        </p:nvSpPr>
        <p:spPr>
          <a:xfrm>
            <a:off x="7996335" y="-65314"/>
            <a:ext cx="1156996" cy="1427583"/>
          </a:xfrm>
          <a:custGeom>
            <a:avLst/>
            <a:gdLst>
              <a:gd name="connsiteX0" fmla="*/ 0 w 1156996"/>
              <a:gd name="connsiteY0" fmla="*/ 0 h 1427583"/>
              <a:gd name="connsiteX1" fmla="*/ 1156996 w 1156996"/>
              <a:gd name="connsiteY1" fmla="*/ 1427583 h 1427583"/>
              <a:gd name="connsiteX2" fmla="*/ 1138334 w 1156996"/>
              <a:gd name="connsiteY2" fmla="*/ 755779 h 1427583"/>
              <a:gd name="connsiteX3" fmla="*/ 541175 w 1156996"/>
              <a:gd name="connsiteY3" fmla="*/ 65314 h 1427583"/>
              <a:gd name="connsiteX4" fmla="*/ 37322 w 1156996"/>
              <a:gd name="connsiteY4" fmla="*/ 55983 h 1427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6996" h="1427583">
                <a:moveTo>
                  <a:pt x="0" y="0"/>
                </a:moveTo>
                <a:lnTo>
                  <a:pt x="1156996" y="1427583"/>
                </a:lnTo>
                <a:lnTo>
                  <a:pt x="1138334" y="755779"/>
                </a:lnTo>
                <a:lnTo>
                  <a:pt x="541175" y="65314"/>
                </a:lnTo>
                <a:lnTo>
                  <a:pt x="37322" y="55983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37"/>
          <p:cNvSpPr txBox="1"/>
          <p:nvPr userDrawn="1"/>
        </p:nvSpPr>
        <p:spPr>
          <a:xfrm>
            <a:off x="4094834" y="203130"/>
            <a:ext cx="1061795" cy="346232"/>
          </a:xfrm>
          <a:prstGeom prst="rect">
            <a:avLst/>
          </a:prstGeom>
          <a:noFill/>
        </p:spPr>
        <p:txBody>
          <a:bodyPr wrap="none" lIns="68563" tIns="34282" rIns="68563" bIns="34282" rtlCol="0">
            <a:spAutoFit/>
          </a:bodyPr>
          <a:lstStyle/>
          <a:p>
            <a:pPr lvl="0" defTabSz="685869">
              <a:defRPr/>
            </a:pPr>
            <a:r>
              <a:rPr lang="zh-CN" altLang="en-US" sz="1800" b="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产品运行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38D03C8-5A6E-48BF-B576-BF785595610E}"/>
              </a:ext>
            </a:extLst>
          </p:cNvPr>
          <p:cNvCxnSpPr>
            <a:cxnSpLocks/>
          </p:cNvCxnSpPr>
          <p:nvPr userDrawn="1"/>
        </p:nvCxnSpPr>
        <p:spPr>
          <a:xfrm>
            <a:off x="286" y="376300"/>
            <a:ext cx="36382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8AE3EB0-54E6-4F03-BF5D-660BE55BAA33}"/>
              </a:ext>
            </a:extLst>
          </p:cNvPr>
          <p:cNvCxnSpPr>
            <a:cxnSpLocks/>
          </p:cNvCxnSpPr>
          <p:nvPr userDrawn="1"/>
        </p:nvCxnSpPr>
        <p:spPr>
          <a:xfrm>
            <a:off x="5505736" y="376300"/>
            <a:ext cx="36382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11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9CD6947-6B4A-4E60-A592-D018A29E8D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10" y="3522"/>
            <a:ext cx="9140036" cy="514127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ABC590C-D68C-4439-AD65-51E2A63FB17A}"/>
              </a:ext>
            </a:extLst>
          </p:cNvPr>
          <p:cNvSpPr/>
          <p:nvPr userDrawn="1"/>
        </p:nvSpPr>
        <p:spPr>
          <a:xfrm>
            <a:off x="195943" y="205271"/>
            <a:ext cx="8696130" cy="4711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BD7DFF37-B3AD-4793-AB4B-F2BDDC65F907}"/>
              </a:ext>
            </a:extLst>
          </p:cNvPr>
          <p:cNvSpPr/>
          <p:nvPr userDrawn="1"/>
        </p:nvSpPr>
        <p:spPr>
          <a:xfrm>
            <a:off x="7996335" y="-65314"/>
            <a:ext cx="1156996" cy="1427583"/>
          </a:xfrm>
          <a:custGeom>
            <a:avLst/>
            <a:gdLst>
              <a:gd name="connsiteX0" fmla="*/ 0 w 1156996"/>
              <a:gd name="connsiteY0" fmla="*/ 0 h 1427583"/>
              <a:gd name="connsiteX1" fmla="*/ 1156996 w 1156996"/>
              <a:gd name="connsiteY1" fmla="*/ 1427583 h 1427583"/>
              <a:gd name="connsiteX2" fmla="*/ 1138334 w 1156996"/>
              <a:gd name="connsiteY2" fmla="*/ 755779 h 1427583"/>
              <a:gd name="connsiteX3" fmla="*/ 541175 w 1156996"/>
              <a:gd name="connsiteY3" fmla="*/ 65314 h 1427583"/>
              <a:gd name="connsiteX4" fmla="*/ 37322 w 1156996"/>
              <a:gd name="connsiteY4" fmla="*/ 55983 h 1427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6996" h="1427583">
                <a:moveTo>
                  <a:pt x="0" y="0"/>
                </a:moveTo>
                <a:lnTo>
                  <a:pt x="1156996" y="1427583"/>
                </a:lnTo>
                <a:lnTo>
                  <a:pt x="1138334" y="755779"/>
                </a:lnTo>
                <a:lnTo>
                  <a:pt x="541175" y="65314"/>
                </a:lnTo>
                <a:lnTo>
                  <a:pt x="37322" y="55983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37"/>
          <p:cNvSpPr txBox="1"/>
          <p:nvPr userDrawn="1"/>
        </p:nvSpPr>
        <p:spPr>
          <a:xfrm>
            <a:off x="4094834" y="203130"/>
            <a:ext cx="1061795" cy="346232"/>
          </a:xfrm>
          <a:prstGeom prst="rect">
            <a:avLst/>
          </a:prstGeom>
          <a:noFill/>
        </p:spPr>
        <p:txBody>
          <a:bodyPr wrap="none" lIns="68563" tIns="34282" rIns="68563" bIns="34282" rtlCol="0">
            <a:spAutoFit/>
          </a:bodyPr>
          <a:lstStyle/>
          <a:p>
            <a:pPr lvl="0" defTabSz="685869">
              <a:defRPr/>
            </a:pPr>
            <a:r>
              <a:rPr lang="zh-CN" altLang="en-US" sz="1800" b="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市场分析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38D03C8-5A6E-48BF-B576-BF785595610E}"/>
              </a:ext>
            </a:extLst>
          </p:cNvPr>
          <p:cNvCxnSpPr>
            <a:cxnSpLocks/>
          </p:cNvCxnSpPr>
          <p:nvPr userDrawn="1"/>
        </p:nvCxnSpPr>
        <p:spPr>
          <a:xfrm>
            <a:off x="286" y="376300"/>
            <a:ext cx="36382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8AE3EB0-54E6-4F03-BF5D-660BE55BAA33}"/>
              </a:ext>
            </a:extLst>
          </p:cNvPr>
          <p:cNvCxnSpPr>
            <a:cxnSpLocks/>
          </p:cNvCxnSpPr>
          <p:nvPr userDrawn="1"/>
        </p:nvCxnSpPr>
        <p:spPr>
          <a:xfrm>
            <a:off x="5505736" y="376300"/>
            <a:ext cx="36382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80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753CFDE-8619-45C7-9C66-3A015AB508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10" y="3522"/>
            <a:ext cx="9140036" cy="514127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62689EC-48F4-4AA3-82B9-F92819CD8444}"/>
              </a:ext>
            </a:extLst>
          </p:cNvPr>
          <p:cNvSpPr/>
          <p:nvPr userDrawn="1"/>
        </p:nvSpPr>
        <p:spPr>
          <a:xfrm>
            <a:off x="195943" y="205271"/>
            <a:ext cx="8696130" cy="4711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2E7FF0ED-E0FB-49A2-84C0-C5E3E3DB5621}"/>
              </a:ext>
            </a:extLst>
          </p:cNvPr>
          <p:cNvSpPr/>
          <p:nvPr userDrawn="1"/>
        </p:nvSpPr>
        <p:spPr>
          <a:xfrm>
            <a:off x="7996335" y="-65314"/>
            <a:ext cx="1156996" cy="1427583"/>
          </a:xfrm>
          <a:custGeom>
            <a:avLst/>
            <a:gdLst>
              <a:gd name="connsiteX0" fmla="*/ 0 w 1156996"/>
              <a:gd name="connsiteY0" fmla="*/ 0 h 1427583"/>
              <a:gd name="connsiteX1" fmla="*/ 1156996 w 1156996"/>
              <a:gd name="connsiteY1" fmla="*/ 1427583 h 1427583"/>
              <a:gd name="connsiteX2" fmla="*/ 1138334 w 1156996"/>
              <a:gd name="connsiteY2" fmla="*/ 755779 h 1427583"/>
              <a:gd name="connsiteX3" fmla="*/ 541175 w 1156996"/>
              <a:gd name="connsiteY3" fmla="*/ 65314 h 1427583"/>
              <a:gd name="connsiteX4" fmla="*/ 37322 w 1156996"/>
              <a:gd name="connsiteY4" fmla="*/ 55983 h 1427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6996" h="1427583">
                <a:moveTo>
                  <a:pt x="0" y="0"/>
                </a:moveTo>
                <a:lnTo>
                  <a:pt x="1156996" y="1427583"/>
                </a:lnTo>
                <a:lnTo>
                  <a:pt x="1138334" y="755779"/>
                </a:lnTo>
                <a:lnTo>
                  <a:pt x="541175" y="65314"/>
                </a:lnTo>
                <a:lnTo>
                  <a:pt x="37322" y="55983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37"/>
          <p:cNvSpPr txBox="1"/>
          <p:nvPr userDrawn="1"/>
        </p:nvSpPr>
        <p:spPr>
          <a:xfrm>
            <a:off x="4094834" y="203130"/>
            <a:ext cx="1061795" cy="346232"/>
          </a:xfrm>
          <a:prstGeom prst="rect">
            <a:avLst/>
          </a:prstGeom>
          <a:noFill/>
        </p:spPr>
        <p:txBody>
          <a:bodyPr wrap="none" lIns="68563" tIns="34282" rIns="68563" bIns="34282" rtlCol="0">
            <a:spAutoFit/>
          </a:bodyPr>
          <a:lstStyle/>
          <a:p>
            <a:pPr lvl="0" defTabSz="685869">
              <a:defRPr/>
            </a:pPr>
            <a:r>
              <a:rPr lang="zh-CN" altLang="en-US" sz="1800" b="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投资回报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38D03C8-5A6E-48BF-B576-BF785595610E}"/>
              </a:ext>
            </a:extLst>
          </p:cNvPr>
          <p:cNvCxnSpPr>
            <a:cxnSpLocks/>
          </p:cNvCxnSpPr>
          <p:nvPr userDrawn="1"/>
        </p:nvCxnSpPr>
        <p:spPr>
          <a:xfrm>
            <a:off x="286" y="376300"/>
            <a:ext cx="36382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8AE3EB0-54E6-4F03-BF5D-660BE55BAA33}"/>
              </a:ext>
            </a:extLst>
          </p:cNvPr>
          <p:cNvCxnSpPr>
            <a:cxnSpLocks/>
          </p:cNvCxnSpPr>
          <p:nvPr userDrawn="1"/>
        </p:nvCxnSpPr>
        <p:spPr>
          <a:xfrm>
            <a:off x="5505736" y="376300"/>
            <a:ext cx="36382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0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220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70367"/>
            <a:ext cx="381000" cy="274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1" y="285839"/>
            <a:ext cx="8229600" cy="857515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1" y="876571"/>
            <a:ext cx="5029200" cy="3239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08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5088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0"/>
            <a:ext cx="9144000" cy="5145088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sp>
        <p:nvSpPr>
          <p:cNvPr id="3" name="TextBox 1"/>
          <p:cNvSpPr txBox="1"/>
          <p:nvPr userDrawn="1"/>
        </p:nvSpPr>
        <p:spPr>
          <a:xfrm>
            <a:off x="3865651" y="368823"/>
            <a:ext cx="1292662" cy="300175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/>
          <a:p>
            <a:pPr lvl="0" algn="ctr"/>
            <a:r>
              <a:rPr lang="zh-CN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点击添加标题</a:t>
            </a:r>
            <a:endParaRPr lang="en-US" altLang="zh-CN" sz="15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TextBox 2"/>
          <p:cNvSpPr txBox="1"/>
          <p:nvPr userDrawn="1"/>
        </p:nvSpPr>
        <p:spPr>
          <a:xfrm>
            <a:off x="3274748" y="710767"/>
            <a:ext cx="2562232" cy="346356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ctr"/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您的内容打在这里，或通过复制文本后在此选择粘贴，并选择只保留文字。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27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060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  <a:pPr/>
              <a:t>2019/11/28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77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903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3 New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7"/>
          <p:cNvSpPr>
            <a:spLocks noGrp="1"/>
          </p:cNvSpPr>
          <p:nvPr>
            <p:ph type="pic" sz="quarter" idx="10"/>
          </p:nvPr>
        </p:nvSpPr>
        <p:spPr>
          <a:xfrm>
            <a:off x="685800" y="1202903"/>
            <a:ext cx="2464594" cy="16280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Picture Placeholder 47"/>
          <p:cNvSpPr>
            <a:spLocks noGrp="1"/>
          </p:cNvSpPr>
          <p:nvPr>
            <p:ph type="pic" sz="quarter" idx="11"/>
          </p:nvPr>
        </p:nvSpPr>
        <p:spPr>
          <a:xfrm>
            <a:off x="3339454" y="1202903"/>
            <a:ext cx="2464594" cy="16280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8" name="Picture Placeholder 47"/>
          <p:cNvSpPr>
            <a:spLocks noGrp="1"/>
          </p:cNvSpPr>
          <p:nvPr>
            <p:ph type="pic" sz="quarter" idx="12"/>
          </p:nvPr>
        </p:nvSpPr>
        <p:spPr>
          <a:xfrm>
            <a:off x="5993108" y="1207173"/>
            <a:ext cx="2464594" cy="16280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1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58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27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926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7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021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3160"/>
            <a:ext cx="788670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  <a:pPr/>
              <a:t>2019/11/28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28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642"/>
            <a:ext cx="3886200" cy="3264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642"/>
            <a:ext cx="3886200" cy="3264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  <a:pPr/>
              <a:t>2019/11/28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94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929"/>
            <a:ext cx="7886700" cy="99447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1261"/>
            <a:ext cx="3868340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9386"/>
            <a:ext cx="3868340" cy="27642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1261"/>
            <a:ext cx="3887391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386"/>
            <a:ext cx="3887391" cy="27642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  <a:pPr/>
              <a:t>2019/11/28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26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  <a:pPr/>
              <a:t>2019/11/28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63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  <a:pPr/>
              <a:t>2019/11/28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42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  <a:pPr/>
              <a:t>2019/11/28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66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798"/>
            <a:ext cx="4629150" cy="365634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  <a:pPr/>
              <a:t>2019/11/28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16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642"/>
            <a:ext cx="7886700" cy="326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2C926-1AF6-4C84-925A-B6B02113653E}" type="datetimeFigureOut">
              <a:rPr lang="zh-CN" altLang="en-US" smtClean="0"/>
              <a:pPr/>
              <a:t>2019/11/28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AA99D-0B2A-4248-B920-D9E6984CC9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046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66" r:id="rId12"/>
    <p:sldLayoutId id="2147483667" r:id="rId13"/>
    <p:sldLayoutId id="2147483668" r:id="rId14"/>
    <p:sldLayoutId id="2147483669" r:id="rId15"/>
    <p:sldLayoutId id="2147483664" r:id="rId16"/>
    <p:sldLayoutId id="2147483686" r:id="rId17"/>
    <p:sldLayoutId id="2147483687" r:id="rId18"/>
    <p:sldLayoutId id="2147483688" r:id="rId19"/>
    <p:sldLayoutId id="2147483689" r:id="rId20"/>
    <p:sldLayoutId id="2147483690" r:id="rId21"/>
    <p:sldLayoutId id="2147483691" r:id="rId22"/>
    <p:sldLayoutId id="2147483692" r:id="rId23"/>
    <p:sldLayoutId id="2147483693" r:id="rId24"/>
    <p:sldLayoutId id="2147483694" r:id="rId25"/>
  </p:sldLayoutIdLst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10.png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customXml" Target="../ink/ink6.xml"/><Relationship Id="rId5" Type="http://schemas.openxmlformats.org/officeDocument/2006/relationships/notesSlide" Target="../notesSlides/notesSlide9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10.png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customXml" Target="../ink/ink7.xml"/><Relationship Id="rId5" Type="http://schemas.openxmlformats.org/officeDocument/2006/relationships/notesSlide" Target="../notesSlides/notesSlide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10.png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customXml" Target="../ink/ink8.xml"/><Relationship Id="rId5" Type="http://schemas.openxmlformats.org/officeDocument/2006/relationships/notesSlide" Target="../notesSlides/notesSlide11.xml"/><Relationship Id="rId19" Type="http://schemas.openxmlformats.org/officeDocument/2006/relationships/image" Target="../media/image11.PNG"/><Relationship Id="rId4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customXml" Target="../ink/ink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1.png"/><Relationship Id="rId5" Type="http://schemas.openxmlformats.org/officeDocument/2006/relationships/image" Target="../media/image3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70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9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JP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674BA25-234E-4524-B516-E1D6FFB7D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" y="3522"/>
            <a:ext cx="9140036" cy="514127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27222" y="2934890"/>
            <a:ext cx="49921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zh-CN" altLang="en-US" sz="4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宣传会</a:t>
            </a:r>
          </a:p>
        </p:txBody>
      </p:sp>
      <p:sp>
        <p:nvSpPr>
          <p:cNvPr id="9" name="矩形 8"/>
          <p:cNvSpPr/>
          <p:nvPr/>
        </p:nvSpPr>
        <p:spPr>
          <a:xfrm>
            <a:off x="376481" y="704064"/>
            <a:ext cx="52936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zh-CN" altLang="en-US" sz="4800" spc="3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微软雅黑" pitchFamily="34" charset="-122"/>
              </a:rPr>
              <a:t>求是潮手机站</a:t>
            </a:r>
            <a:r>
              <a:rPr lang="en-US" altLang="zh-CN" sz="4800" spc="3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微软雅黑" pitchFamily="34" charset="-122"/>
              </a:rPr>
              <a:t>V3</a:t>
            </a:r>
            <a:endParaRPr lang="zh-CN" altLang="en-US" sz="4800" spc="300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微软雅黑" pitchFamily="34" charset="-122"/>
            </a:endParaRPr>
          </a:p>
        </p:txBody>
      </p:sp>
      <p:sp>
        <p:nvSpPr>
          <p:cNvPr id="15" name="TextBox 92">
            <a:extLst>
              <a:ext uri="{FF2B5EF4-FFF2-40B4-BE49-F238E27FC236}">
                <a16:creationId xmlns:a16="http://schemas.microsoft.com/office/drawing/2014/main" id="{F9C9A294-05A2-4244-837C-9914913E2138}"/>
              </a:ext>
            </a:extLst>
          </p:cNvPr>
          <p:cNvSpPr txBox="1"/>
          <p:nvPr/>
        </p:nvSpPr>
        <p:spPr>
          <a:xfrm>
            <a:off x="622756" y="2235603"/>
            <a:ext cx="475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产品简介 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用户体验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F89B9A5-591E-43DD-96FC-42A4797D6BB4}"/>
              </a:ext>
            </a:extLst>
          </p:cNvPr>
          <p:cNvSpPr/>
          <p:nvPr/>
        </p:nvSpPr>
        <p:spPr>
          <a:xfrm>
            <a:off x="557827" y="4668173"/>
            <a:ext cx="34932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宣讲：杜蕾斯  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ppt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制作：沟油  首</a:t>
            </a: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污  花鸡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664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8A623360-26A1-1F4E-8802-B29B2F6B7BB7}"/>
                  </a:ext>
                </a:extLst>
              </p14:cNvPr>
              <p14:cNvContentPartPr/>
              <p14:nvPr/>
            </p14:nvContentPartPr>
            <p14:xfrm>
              <a:off x="4155227" y="316520"/>
              <a:ext cx="978120" cy="20268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8A623360-26A1-1F4E-8802-B29B2F6B7B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2227" y="253520"/>
                <a:ext cx="1103760" cy="3283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63A11ACB-49C7-D745-9BB1-120781681F6A}"/>
              </a:ext>
            </a:extLst>
          </p:cNvPr>
          <p:cNvSpPr txBox="1"/>
          <p:nvPr/>
        </p:nvSpPr>
        <p:spPr>
          <a:xfrm>
            <a:off x="4006918" y="238778"/>
            <a:ext cx="1623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       今日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37B144E-D307-504B-96B4-8303FD8DFE9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89" r="-2220"/>
          <a:stretch/>
        </p:blipFill>
        <p:spPr>
          <a:xfrm>
            <a:off x="6026400" y="608110"/>
            <a:ext cx="2192593" cy="3770584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50800" dist="38100" dir="8100000" sx="101000" sy="101000" algn="tr" rotWithShape="0">
              <a:schemeClr val="accent1">
                <a:lumMod val="50000"/>
                <a:alpha val="42000"/>
              </a:schemeClr>
            </a:outerShdw>
            <a:reflection endPos="0" dir="5400000" sy="-100000" algn="bl" rotWithShape="0"/>
          </a:effec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BBC2602-A305-EC49-A4D0-F9C8CEB909FD}"/>
              </a:ext>
            </a:extLst>
          </p:cNvPr>
          <p:cNvSpPr txBox="1"/>
          <p:nvPr/>
        </p:nvSpPr>
        <p:spPr>
          <a:xfrm>
            <a:off x="1458000" y="2307600"/>
            <a:ext cx="18870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☑️</a:t>
            </a:r>
            <a:r>
              <a:rPr kumimoji="1" lang="zh-CN" altLang="en-US" dirty="0">
                <a:solidFill>
                  <a:schemeClr val="accent1"/>
                </a:solidFill>
              </a:rPr>
              <a:t> 当天日程一览</a:t>
            </a:r>
            <a:endParaRPr kumimoji="1" lang="en-US" altLang="zh-CN" dirty="0">
              <a:solidFill>
                <a:schemeClr val="accent1"/>
              </a:solidFill>
            </a:endParaRP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598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A_形状 1160">
            <a:extLst>
              <a:ext uri="{FF2B5EF4-FFF2-40B4-BE49-F238E27FC236}">
                <a16:creationId xmlns:a16="http://schemas.microsoft.com/office/drawing/2014/main" id="{9846AD89-A855-4C79-AA88-8549311215B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483629" y="2276567"/>
            <a:ext cx="320418" cy="343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251" y="0"/>
                </a:moveTo>
                <a:lnTo>
                  <a:pt x="10251" y="5499"/>
                </a:lnTo>
                <a:lnTo>
                  <a:pt x="0" y="5499"/>
                </a:lnTo>
                <a:lnTo>
                  <a:pt x="0" y="16044"/>
                </a:lnTo>
                <a:lnTo>
                  <a:pt x="10251" y="16044"/>
                </a:lnTo>
                <a:lnTo>
                  <a:pt x="10251" y="21600"/>
                </a:lnTo>
                <a:lnTo>
                  <a:pt x="21600" y="10545"/>
                </a:lnTo>
                <a:lnTo>
                  <a:pt x="10251" y="0"/>
                </a:ln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16714" rIns="16714" anchor="ctr"/>
          <a:lstStyle/>
          <a:p>
            <a:pPr>
              <a:defRPr>
                <a:latin typeface="Lato Thin"/>
                <a:ea typeface="Lato Thin"/>
                <a:cs typeface="Lato Thin"/>
                <a:sym typeface="Lato Thin"/>
              </a:defRPr>
            </a:pPr>
            <a:endParaRPr sz="646" dirty="0"/>
          </a:p>
        </p:txBody>
      </p:sp>
      <p:sp>
        <p:nvSpPr>
          <p:cNvPr id="52" name="PA_形状 1161">
            <a:extLst>
              <a:ext uri="{FF2B5EF4-FFF2-40B4-BE49-F238E27FC236}">
                <a16:creationId xmlns:a16="http://schemas.microsoft.com/office/drawing/2014/main" id="{9EB63EFA-2364-4503-B4AC-6E1DB7A22F3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352882" y="2276567"/>
            <a:ext cx="320418" cy="343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251" y="0"/>
                </a:moveTo>
                <a:lnTo>
                  <a:pt x="10251" y="5499"/>
                </a:lnTo>
                <a:lnTo>
                  <a:pt x="0" y="5499"/>
                </a:lnTo>
                <a:lnTo>
                  <a:pt x="0" y="16044"/>
                </a:lnTo>
                <a:lnTo>
                  <a:pt x="10251" y="16044"/>
                </a:lnTo>
                <a:lnTo>
                  <a:pt x="10251" y="21600"/>
                </a:lnTo>
                <a:lnTo>
                  <a:pt x="21600" y="10545"/>
                </a:lnTo>
                <a:lnTo>
                  <a:pt x="10251" y="0"/>
                </a:ln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16714" rIns="16714" anchor="ctr"/>
          <a:lstStyle/>
          <a:p>
            <a:pPr>
              <a:defRPr>
                <a:latin typeface="Lato Thin"/>
                <a:ea typeface="Lato Thin"/>
                <a:cs typeface="Lato Thin"/>
                <a:sym typeface="Lato Thin"/>
              </a:defRPr>
            </a:pPr>
            <a:endParaRPr sz="646" dirty="0"/>
          </a:p>
        </p:txBody>
      </p:sp>
      <p:sp>
        <p:nvSpPr>
          <p:cNvPr id="54" name="PA_形状 1163">
            <a:extLst>
              <a:ext uri="{FF2B5EF4-FFF2-40B4-BE49-F238E27FC236}">
                <a16:creationId xmlns:a16="http://schemas.microsoft.com/office/drawing/2014/main" id="{8DA0C3E1-6FDE-440B-B251-9AFB27B439E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778815" y="2212543"/>
            <a:ext cx="320418" cy="343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251" y="0"/>
                </a:moveTo>
                <a:lnTo>
                  <a:pt x="10251" y="5499"/>
                </a:lnTo>
                <a:lnTo>
                  <a:pt x="0" y="5499"/>
                </a:lnTo>
                <a:lnTo>
                  <a:pt x="0" y="16044"/>
                </a:lnTo>
                <a:lnTo>
                  <a:pt x="10251" y="16044"/>
                </a:lnTo>
                <a:lnTo>
                  <a:pt x="10251" y="21600"/>
                </a:lnTo>
                <a:lnTo>
                  <a:pt x="21600" y="10545"/>
                </a:lnTo>
                <a:lnTo>
                  <a:pt x="10251" y="0"/>
                </a:ln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16714" rIns="16714" anchor="ctr"/>
          <a:lstStyle/>
          <a:p>
            <a:pPr>
              <a:defRPr>
                <a:latin typeface="Lato Thin"/>
                <a:ea typeface="Lato Thin"/>
                <a:cs typeface="Lato Thin"/>
                <a:sym typeface="Lato Thin"/>
              </a:defRPr>
            </a:pPr>
            <a:endParaRPr sz="646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CC383A8D-1DD0-EA49-8154-75B13EB6DD06}"/>
                  </a:ext>
                </a:extLst>
              </p14:cNvPr>
              <p14:cNvContentPartPr/>
              <p14:nvPr/>
            </p14:nvContentPartPr>
            <p14:xfrm>
              <a:off x="4114918" y="319776"/>
              <a:ext cx="1013400" cy="16128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CC383A8D-1DD0-EA49-8154-75B13EB6DD0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051918" y="257136"/>
                <a:ext cx="1139040" cy="28692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1A897AEE-5DF9-8441-9A07-AA004986585C}"/>
              </a:ext>
            </a:extLst>
          </p:cNvPr>
          <p:cNvSpPr txBox="1"/>
          <p:nvPr/>
        </p:nvSpPr>
        <p:spPr>
          <a:xfrm>
            <a:off x="4006918" y="238778"/>
            <a:ext cx="1623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       日程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AA9944-D2FE-C943-9909-01114BC5FF3A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50" r="-2832"/>
          <a:stretch/>
        </p:blipFill>
        <p:spPr>
          <a:xfrm>
            <a:off x="6026400" y="608400"/>
            <a:ext cx="2196116" cy="3769200"/>
          </a:xfrm>
          <a:prstGeom prst="rect">
            <a:avLst/>
          </a:prstGeom>
          <a:effectLst>
            <a:outerShdw blurRad="50800" dist="38100" dir="8100000" sx="101000" sy="101000" algn="tr" rotWithShape="0">
              <a:schemeClr val="accent1">
                <a:lumMod val="50000"/>
                <a:alpha val="42000"/>
              </a:schemeClr>
            </a:outerShdw>
            <a:reflection endPos="0" dir="5400000" sy="-100000" algn="bl" rotWithShape="0"/>
          </a:effec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205484B-F75A-2E4D-A644-3F2DC91A94F3}"/>
              </a:ext>
            </a:extLst>
          </p:cNvPr>
          <p:cNvSpPr txBox="1"/>
          <p:nvPr/>
        </p:nvSpPr>
        <p:spPr>
          <a:xfrm>
            <a:off x="1458000" y="2307600"/>
            <a:ext cx="29562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☑️</a:t>
            </a:r>
            <a:r>
              <a:rPr kumimoji="1" lang="zh-CN" altLang="en-US" dirty="0">
                <a:solidFill>
                  <a:schemeClr val="accent1"/>
                </a:solidFill>
              </a:rPr>
              <a:t> 查看当日</a:t>
            </a:r>
            <a:r>
              <a:rPr kumimoji="1" lang="en-US" altLang="zh-CN" dirty="0">
                <a:solidFill>
                  <a:schemeClr val="accent1"/>
                </a:solidFill>
              </a:rPr>
              <a:t>/</a:t>
            </a:r>
            <a:r>
              <a:rPr kumimoji="1" lang="zh-CN" altLang="en-US" dirty="0">
                <a:solidFill>
                  <a:schemeClr val="accent1"/>
                </a:solidFill>
              </a:rPr>
              <a:t>周</a:t>
            </a:r>
            <a:r>
              <a:rPr kumimoji="1" lang="en-US" altLang="zh-CN" dirty="0">
                <a:solidFill>
                  <a:schemeClr val="accent1"/>
                </a:solidFill>
              </a:rPr>
              <a:t>/</a:t>
            </a:r>
            <a:r>
              <a:rPr kumimoji="1" lang="zh-CN" altLang="en-US" dirty="0">
                <a:solidFill>
                  <a:schemeClr val="accent1"/>
                </a:solidFill>
              </a:rPr>
              <a:t>月课程信息</a:t>
            </a:r>
            <a:endParaRPr kumimoji="1" lang="en-US" altLang="zh-CN" dirty="0">
              <a:solidFill>
                <a:schemeClr val="accent1"/>
              </a:solidFill>
            </a:endParaRP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943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A_形状 1160">
            <a:extLst>
              <a:ext uri="{FF2B5EF4-FFF2-40B4-BE49-F238E27FC236}">
                <a16:creationId xmlns:a16="http://schemas.microsoft.com/office/drawing/2014/main" id="{9846AD89-A855-4C79-AA88-8549311215B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483629" y="2276567"/>
            <a:ext cx="320418" cy="343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251" y="0"/>
                </a:moveTo>
                <a:lnTo>
                  <a:pt x="10251" y="5499"/>
                </a:lnTo>
                <a:lnTo>
                  <a:pt x="0" y="5499"/>
                </a:lnTo>
                <a:lnTo>
                  <a:pt x="0" y="16044"/>
                </a:lnTo>
                <a:lnTo>
                  <a:pt x="10251" y="16044"/>
                </a:lnTo>
                <a:lnTo>
                  <a:pt x="10251" y="21600"/>
                </a:lnTo>
                <a:lnTo>
                  <a:pt x="21600" y="10545"/>
                </a:lnTo>
                <a:lnTo>
                  <a:pt x="10251" y="0"/>
                </a:ln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16714" rIns="16714" anchor="ctr"/>
          <a:lstStyle/>
          <a:p>
            <a:pPr>
              <a:defRPr>
                <a:latin typeface="Lato Thin"/>
                <a:ea typeface="Lato Thin"/>
                <a:cs typeface="Lato Thin"/>
                <a:sym typeface="Lato Thin"/>
              </a:defRPr>
            </a:pPr>
            <a:endParaRPr sz="646" dirty="0"/>
          </a:p>
        </p:txBody>
      </p:sp>
      <p:sp>
        <p:nvSpPr>
          <p:cNvPr id="52" name="PA_形状 1161">
            <a:extLst>
              <a:ext uri="{FF2B5EF4-FFF2-40B4-BE49-F238E27FC236}">
                <a16:creationId xmlns:a16="http://schemas.microsoft.com/office/drawing/2014/main" id="{9EB63EFA-2364-4503-B4AC-6E1DB7A22F3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352882" y="2276567"/>
            <a:ext cx="320418" cy="343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251" y="0"/>
                </a:moveTo>
                <a:lnTo>
                  <a:pt x="10251" y="5499"/>
                </a:lnTo>
                <a:lnTo>
                  <a:pt x="0" y="5499"/>
                </a:lnTo>
                <a:lnTo>
                  <a:pt x="0" y="16044"/>
                </a:lnTo>
                <a:lnTo>
                  <a:pt x="10251" y="16044"/>
                </a:lnTo>
                <a:lnTo>
                  <a:pt x="10251" y="21600"/>
                </a:lnTo>
                <a:lnTo>
                  <a:pt x="21600" y="10545"/>
                </a:lnTo>
                <a:lnTo>
                  <a:pt x="10251" y="0"/>
                </a:ln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16714" rIns="16714" anchor="ctr"/>
          <a:lstStyle/>
          <a:p>
            <a:pPr>
              <a:defRPr>
                <a:latin typeface="Lato Thin"/>
                <a:ea typeface="Lato Thin"/>
                <a:cs typeface="Lato Thin"/>
                <a:sym typeface="Lato Thin"/>
              </a:defRPr>
            </a:pPr>
            <a:endParaRPr sz="646" dirty="0"/>
          </a:p>
        </p:txBody>
      </p:sp>
      <p:sp>
        <p:nvSpPr>
          <p:cNvPr id="54" name="PA_形状 1163">
            <a:extLst>
              <a:ext uri="{FF2B5EF4-FFF2-40B4-BE49-F238E27FC236}">
                <a16:creationId xmlns:a16="http://schemas.microsoft.com/office/drawing/2014/main" id="{8DA0C3E1-6FDE-440B-B251-9AFB27B439E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778815" y="2212543"/>
            <a:ext cx="320418" cy="343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251" y="0"/>
                </a:moveTo>
                <a:lnTo>
                  <a:pt x="10251" y="5499"/>
                </a:lnTo>
                <a:lnTo>
                  <a:pt x="0" y="5499"/>
                </a:lnTo>
                <a:lnTo>
                  <a:pt x="0" y="16044"/>
                </a:lnTo>
                <a:lnTo>
                  <a:pt x="10251" y="16044"/>
                </a:lnTo>
                <a:lnTo>
                  <a:pt x="10251" y="21600"/>
                </a:lnTo>
                <a:lnTo>
                  <a:pt x="21600" y="10545"/>
                </a:lnTo>
                <a:lnTo>
                  <a:pt x="10251" y="0"/>
                </a:ln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16714" rIns="16714" anchor="ctr"/>
          <a:lstStyle/>
          <a:p>
            <a:pPr>
              <a:defRPr>
                <a:latin typeface="Lato Thin"/>
                <a:ea typeface="Lato Thin"/>
                <a:cs typeface="Lato Thin"/>
                <a:sym typeface="Lato Thin"/>
              </a:defRPr>
            </a:pPr>
            <a:endParaRPr sz="646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CC383A8D-1DD0-EA49-8154-75B13EB6DD06}"/>
                  </a:ext>
                </a:extLst>
              </p14:cNvPr>
              <p14:cNvContentPartPr/>
              <p14:nvPr/>
            </p14:nvContentPartPr>
            <p14:xfrm>
              <a:off x="4114918" y="319776"/>
              <a:ext cx="1013400" cy="16128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CC383A8D-1DD0-EA49-8154-75B13EB6DD0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051918" y="257136"/>
                <a:ext cx="1139040" cy="28692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1A897AEE-5DF9-8441-9A07-AA004986585C}"/>
              </a:ext>
            </a:extLst>
          </p:cNvPr>
          <p:cNvSpPr txBox="1"/>
          <p:nvPr/>
        </p:nvSpPr>
        <p:spPr>
          <a:xfrm>
            <a:off x="4006918" y="238778"/>
            <a:ext cx="1623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       日程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AA9944-D2FE-C943-9909-01114BC5FF3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18182" y="608400"/>
            <a:ext cx="2120175" cy="3769200"/>
          </a:xfrm>
          <a:prstGeom prst="rect">
            <a:avLst/>
          </a:prstGeom>
          <a:effectLst>
            <a:outerShdw blurRad="50800" dist="38100" dir="8100000" sx="101000" sy="101000" algn="tr" rotWithShape="0">
              <a:schemeClr val="accent1">
                <a:lumMod val="50000"/>
                <a:alpha val="42000"/>
              </a:schemeClr>
            </a:outerShdw>
            <a:reflection endPos="0" dir="5400000" sy="-100000" algn="bl" rotWithShape="0"/>
          </a:effec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205484B-F75A-2E4D-A644-3F2DC91A94F3}"/>
              </a:ext>
            </a:extLst>
          </p:cNvPr>
          <p:cNvSpPr txBox="1"/>
          <p:nvPr/>
        </p:nvSpPr>
        <p:spPr>
          <a:xfrm>
            <a:off x="1458000" y="2307600"/>
            <a:ext cx="23150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☑️</a:t>
            </a:r>
            <a:r>
              <a:rPr kumimoji="1" lang="zh-CN" altLang="en-US" dirty="0">
                <a:solidFill>
                  <a:schemeClr val="accent1"/>
                </a:solidFill>
              </a:rPr>
              <a:t> 添加作业</a:t>
            </a:r>
            <a:endParaRPr kumimoji="1" lang="en-US" altLang="zh-CN" dirty="0">
              <a:solidFill>
                <a:schemeClr val="accent1"/>
              </a:solidFill>
            </a:endParaRPr>
          </a:p>
          <a:p>
            <a:endParaRPr kumimoji="1" lang="en-US" altLang="zh-CN" dirty="0">
              <a:solidFill>
                <a:schemeClr val="accent1"/>
              </a:solidFill>
            </a:endParaRPr>
          </a:p>
          <a:p>
            <a:r>
              <a:rPr kumimoji="1" lang="en-US" altLang="zh-CN" dirty="0">
                <a:solidFill>
                  <a:schemeClr val="accent1"/>
                </a:solidFill>
              </a:rPr>
              <a:t>☑️</a:t>
            </a:r>
            <a:r>
              <a:rPr kumimoji="1" lang="zh-CN" altLang="en-US" dirty="0">
                <a:solidFill>
                  <a:schemeClr val="accent1"/>
                </a:solidFill>
              </a:rPr>
              <a:t> 开启代办事项提醒</a:t>
            </a:r>
            <a:endParaRPr kumimoji="1" lang="en-US" altLang="zh-CN" dirty="0">
              <a:solidFill>
                <a:schemeClr val="accent1"/>
              </a:solidFill>
            </a:endParaRP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BD582BB-3611-D841-A45A-6E9D6004B1D6}"/>
              </a:ext>
            </a:extLst>
          </p:cNvPr>
          <p:cNvSpPr txBox="1"/>
          <p:nvPr/>
        </p:nvSpPr>
        <p:spPr>
          <a:xfrm>
            <a:off x="549366" y="719870"/>
            <a:ext cx="2313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chemeClr val="accent1">
                    <a:lumMod val="75000"/>
                  </a:schemeClr>
                </a:solidFill>
              </a:rPr>
              <a:t>你或许不知道的功能</a:t>
            </a:r>
            <a:r>
              <a:rPr kumimoji="1" lang="en-US" altLang="zh-CN" sz="1600" dirty="0">
                <a:solidFill>
                  <a:schemeClr val="accent1">
                    <a:lumMod val="75000"/>
                  </a:schemeClr>
                </a:solidFill>
              </a:rPr>
              <a:t>……</a:t>
            </a:r>
            <a:endParaRPr kumimoji="1" lang="zh-CN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74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A_形状 1160">
            <a:extLst>
              <a:ext uri="{FF2B5EF4-FFF2-40B4-BE49-F238E27FC236}">
                <a16:creationId xmlns:a16="http://schemas.microsoft.com/office/drawing/2014/main" id="{9846AD89-A855-4C79-AA88-8549311215B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483629" y="2276567"/>
            <a:ext cx="320418" cy="343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251" y="0"/>
                </a:moveTo>
                <a:lnTo>
                  <a:pt x="10251" y="5499"/>
                </a:lnTo>
                <a:lnTo>
                  <a:pt x="0" y="5499"/>
                </a:lnTo>
                <a:lnTo>
                  <a:pt x="0" y="16044"/>
                </a:lnTo>
                <a:lnTo>
                  <a:pt x="10251" y="16044"/>
                </a:lnTo>
                <a:lnTo>
                  <a:pt x="10251" y="21600"/>
                </a:lnTo>
                <a:lnTo>
                  <a:pt x="21600" y="10545"/>
                </a:lnTo>
                <a:lnTo>
                  <a:pt x="10251" y="0"/>
                </a:ln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16714" rIns="16714" anchor="ctr"/>
          <a:lstStyle/>
          <a:p>
            <a:pPr>
              <a:defRPr>
                <a:latin typeface="Lato Thin"/>
                <a:ea typeface="Lato Thin"/>
                <a:cs typeface="Lato Thin"/>
                <a:sym typeface="Lato Thin"/>
              </a:defRPr>
            </a:pPr>
            <a:endParaRPr sz="646" dirty="0"/>
          </a:p>
        </p:txBody>
      </p:sp>
      <p:sp>
        <p:nvSpPr>
          <p:cNvPr id="52" name="PA_形状 1161">
            <a:extLst>
              <a:ext uri="{FF2B5EF4-FFF2-40B4-BE49-F238E27FC236}">
                <a16:creationId xmlns:a16="http://schemas.microsoft.com/office/drawing/2014/main" id="{9EB63EFA-2364-4503-B4AC-6E1DB7A22F3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352882" y="2276567"/>
            <a:ext cx="320418" cy="343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251" y="0"/>
                </a:moveTo>
                <a:lnTo>
                  <a:pt x="10251" y="5499"/>
                </a:lnTo>
                <a:lnTo>
                  <a:pt x="0" y="5499"/>
                </a:lnTo>
                <a:lnTo>
                  <a:pt x="0" y="16044"/>
                </a:lnTo>
                <a:lnTo>
                  <a:pt x="10251" y="16044"/>
                </a:lnTo>
                <a:lnTo>
                  <a:pt x="10251" y="21600"/>
                </a:lnTo>
                <a:lnTo>
                  <a:pt x="21600" y="10545"/>
                </a:lnTo>
                <a:lnTo>
                  <a:pt x="10251" y="0"/>
                </a:ln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16714" rIns="16714" anchor="ctr"/>
          <a:lstStyle/>
          <a:p>
            <a:pPr>
              <a:defRPr>
                <a:latin typeface="Lato Thin"/>
                <a:ea typeface="Lato Thin"/>
                <a:cs typeface="Lato Thin"/>
                <a:sym typeface="Lato Thin"/>
              </a:defRPr>
            </a:pPr>
            <a:endParaRPr sz="646" dirty="0"/>
          </a:p>
        </p:txBody>
      </p:sp>
      <p:sp>
        <p:nvSpPr>
          <p:cNvPr id="54" name="PA_形状 1163">
            <a:extLst>
              <a:ext uri="{FF2B5EF4-FFF2-40B4-BE49-F238E27FC236}">
                <a16:creationId xmlns:a16="http://schemas.microsoft.com/office/drawing/2014/main" id="{8DA0C3E1-6FDE-440B-B251-9AFB27B439E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778815" y="2212543"/>
            <a:ext cx="320418" cy="343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251" y="0"/>
                </a:moveTo>
                <a:lnTo>
                  <a:pt x="10251" y="5499"/>
                </a:lnTo>
                <a:lnTo>
                  <a:pt x="0" y="5499"/>
                </a:lnTo>
                <a:lnTo>
                  <a:pt x="0" y="16044"/>
                </a:lnTo>
                <a:lnTo>
                  <a:pt x="10251" y="16044"/>
                </a:lnTo>
                <a:lnTo>
                  <a:pt x="10251" y="21600"/>
                </a:lnTo>
                <a:lnTo>
                  <a:pt x="21600" y="10545"/>
                </a:lnTo>
                <a:lnTo>
                  <a:pt x="10251" y="0"/>
                </a:ln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16714" rIns="16714" anchor="ctr"/>
          <a:lstStyle/>
          <a:p>
            <a:pPr>
              <a:defRPr>
                <a:latin typeface="Lato Thin"/>
                <a:ea typeface="Lato Thin"/>
                <a:cs typeface="Lato Thin"/>
                <a:sym typeface="Lato Thin"/>
              </a:defRPr>
            </a:pPr>
            <a:endParaRPr sz="646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CC383A8D-1DD0-EA49-8154-75B13EB6DD06}"/>
                  </a:ext>
                </a:extLst>
              </p14:cNvPr>
              <p14:cNvContentPartPr/>
              <p14:nvPr/>
            </p14:nvContentPartPr>
            <p14:xfrm>
              <a:off x="4114918" y="319776"/>
              <a:ext cx="1013400" cy="16128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CC383A8D-1DD0-EA49-8154-75B13EB6DD0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051918" y="257136"/>
                <a:ext cx="1139040" cy="28692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1A897AEE-5DF9-8441-9A07-AA004986585C}"/>
              </a:ext>
            </a:extLst>
          </p:cNvPr>
          <p:cNvSpPr txBox="1"/>
          <p:nvPr/>
        </p:nvSpPr>
        <p:spPr>
          <a:xfrm>
            <a:off x="4006918" y="238778"/>
            <a:ext cx="1623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       日程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AA9944-D2FE-C943-9909-01114BC5FF3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58058" y="671609"/>
            <a:ext cx="2103739" cy="3739980"/>
          </a:xfrm>
          <a:prstGeom prst="rect">
            <a:avLst/>
          </a:prstGeom>
          <a:effectLst>
            <a:outerShdw blurRad="50800" dist="38100" dir="8100000" sx="101000" sy="101000" algn="tr" rotWithShape="0">
              <a:schemeClr val="accent1">
                <a:lumMod val="50000"/>
                <a:alpha val="42000"/>
              </a:schemeClr>
            </a:outerShdw>
            <a:reflection endPos="0" dir="5400000" sy="-100000" algn="bl" rotWithShape="0"/>
          </a:effec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205484B-F75A-2E4D-A644-3F2DC91A94F3}"/>
              </a:ext>
            </a:extLst>
          </p:cNvPr>
          <p:cNvSpPr txBox="1"/>
          <p:nvPr/>
        </p:nvSpPr>
        <p:spPr>
          <a:xfrm>
            <a:off x="1458000" y="2307600"/>
            <a:ext cx="3469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☑️</a:t>
            </a:r>
            <a:r>
              <a:rPr kumimoji="1" lang="zh-CN" altLang="en-US" dirty="0">
                <a:solidFill>
                  <a:schemeClr val="accent1"/>
                </a:solidFill>
              </a:rPr>
              <a:t> 添加完成后用紫色标签点显示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BD582BB-3611-D841-A45A-6E9D6004B1D6}"/>
              </a:ext>
            </a:extLst>
          </p:cNvPr>
          <p:cNvSpPr txBox="1"/>
          <p:nvPr/>
        </p:nvSpPr>
        <p:spPr>
          <a:xfrm>
            <a:off x="549366" y="719870"/>
            <a:ext cx="2313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chemeClr val="accent1">
                    <a:lumMod val="75000"/>
                  </a:schemeClr>
                </a:solidFill>
              </a:rPr>
              <a:t>你或许不知道的功能</a:t>
            </a:r>
            <a:r>
              <a:rPr kumimoji="1" lang="en-US" altLang="zh-CN" sz="1600" dirty="0">
                <a:solidFill>
                  <a:schemeClr val="accent1">
                    <a:lumMod val="75000"/>
                  </a:schemeClr>
                </a:solidFill>
              </a:rPr>
              <a:t>……</a:t>
            </a:r>
            <a:endParaRPr kumimoji="1" lang="zh-CN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79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7" name="圆角右箭头 23"/>
          <p:cNvSpPr>
            <a:spLocks/>
          </p:cNvSpPr>
          <p:nvPr/>
        </p:nvSpPr>
        <p:spPr bwMode="auto">
          <a:xfrm rot="2306395">
            <a:off x="4064686" y="978792"/>
            <a:ext cx="1079500" cy="1287240"/>
          </a:xfrm>
          <a:custGeom>
            <a:avLst/>
            <a:gdLst>
              <a:gd name="T0" fmla="*/ 10645071 w 1080248"/>
              <a:gd name="T1" fmla="*/ 0 h 1226498"/>
              <a:gd name="T2" fmla="*/ 10645071 w 1080248"/>
              <a:gd name="T3" fmla="*/ 11559270 h 1226498"/>
              <a:gd name="T4" fmla="*/ 1774176 w 1080248"/>
              <a:gd name="T5" fmla="*/ 26248419 h 1226498"/>
              <a:gd name="T6" fmla="*/ 14193435 w 1080248"/>
              <a:gd name="T7" fmla="*/ 5779639 h 1226498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0 w 1080248"/>
              <a:gd name="T13" fmla="*/ 0 h 1226498"/>
              <a:gd name="T14" fmla="*/ 1080248 w 1080248"/>
              <a:gd name="T15" fmla="*/ 1226498 h 122649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0248" h="1226498">
                <a:moveTo>
                  <a:pt x="0" y="1226498"/>
                </a:moveTo>
                <a:lnTo>
                  <a:pt x="0" y="607640"/>
                </a:lnTo>
                <a:cubicBezTo>
                  <a:pt x="0" y="346625"/>
                  <a:pt x="211594" y="135031"/>
                  <a:pt x="472609" y="135032"/>
                </a:cubicBezTo>
                <a:cubicBezTo>
                  <a:pt x="472609" y="135032"/>
                  <a:pt x="472609" y="135032"/>
                  <a:pt x="472609" y="135032"/>
                </a:cubicBezTo>
                <a:lnTo>
                  <a:pt x="810186" y="135031"/>
                </a:lnTo>
                <a:lnTo>
                  <a:pt x="810186" y="0"/>
                </a:lnTo>
                <a:lnTo>
                  <a:pt x="1080248" y="270062"/>
                </a:lnTo>
                <a:lnTo>
                  <a:pt x="810186" y="540124"/>
                </a:lnTo>
                <a:lnTo>
                  <a:pt x="810186" y="405093"/>
                </a:lnTo>
                <a:lnTo>
                  <a:pt x="472609" y="405093"/>
                </a:lnTo>
                <a:lnTo>
                  <a:pt x="472608" y="405093"/>
                </a:lnTo>
                <a:cubicBezTo>
                  <a:pt x="360745" y="405093"/>
                  <a:pt x="270062" y="495776"/>
                  <a:pt x="270062" y="607639"/>
                </a:cubicBezTo>
                <a:lnTo>
                  <a:pt x="270062" y="1226498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round/>
            <a:headEnd/>
            <a:tailEnd/>
          </a:ln>
        </p:spPr>
        <p:txBody>
          <a:bodyPr lIns="68568" tIns="34284" rIns="68568" bIns="34284" anchor="ctr"/>
          <a:lstStyle/>
          <a:p>
            <a:endParaRPr lang="zh-CN" altLang="en-US"/>
          </a:p>
        </p:txBody>
      </p:sp>
      <p:sp>
        <p:nvSpPr>
          <p:cNvPr id="78858" name="圆角右箭头 24"/>
          <p:cNvSpPr>
            <a:spLocks/>
          </p:cNvSpPr>
          <p:nvPr/>
        </p:nvSpPr>
        <p:spPr bwMode="auto">
          <a:xfrm rot="8586492">
            <a:off x="5049455" y="2437062"/>
            <a:ext cx="1123755" cy="1235075"/>
          </a:xfrm>
          <a:custGeom>
            <a:avLst/>
            <a:gdLst>
              <a:gd name="T0" fmla="*/ 17023180 w 1073185"/>
              <a:gd name="T1" fmla="*/ 0 h 1234570"/>
              <a:gd name="T2" fmla="*/ 17023180 w 1073185"/>
              <a:gd name="T3" fmla="*/ 7155065 h 1234570"/>
              <a:gd name="T4" fmla="*/ 2837205 w 1073185"/>
              <a:gd name="T5" fmla="*/ 16462056 h 1234570"/>
              <a:gd name="T6" fmla="*/ 22697621 w 1073185"/>
              <a:gd name="T7" fmla="*/ 3577530 h 123457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0 w 1073185"/>
              <a:gd name="T13" fmla="*/ 0 h 1234570"/>
              <a:gd name="T14" fmla="*/ 1073185 w 1073185"/>
              <a:gd name="T15" fmla="*/ 1234570 h 12345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3185" h="1234570">
                <a:moveTo>
                  <a:pt x="0" y="1234570"/>
                </a:moveTo>
                <a:lnTo>
                  <a:pt x="0" y="603667"/>
                </a:lnTo>
                <a:cubicBezTo>
                  <a:pt x="0" y="344359"/>
                  <a:pt x="210210" y="134149"/>
                  <a:pt x="469518" y="134150"/>
                </a:cubicBezTo>
                <a:cubicBezTo>
                  <a:pt x="469518" y="134150"/>
                  <a:pt x="469518" y="134150"/>
                  <a:pt x="469518" y="134150"/>
                </a:cubicBezTo>
                <a:lnTo>
                  <a:pt x="804889" y="134148"/>
                </a:lnTo>
                <a:lnTo>
                  <a:pt x="804889" y="0"/>
                </a:lnTo>
                <a:lnTo>
                  <a:pt x="1073185" y="268296"/>
                </a:lnTo>
                <a:lnTo>
                  <a:pt x="804889" y="536593"/>
                </a:lnTo>
                <a:lnTo>
                  <a:pt x="804889" y="402444"/>
                </a:lnTo>
                <a:lnTo>
                  <a:pt x="469518" y="402444"/>
                </a:lnTo>
                <a:lnTo>
                  <a:pt x="469517" y="402444"/>
                </a:lnTo>
                <a:cubicBezTo>
                  <a:pt x="358386" y="402444"/>
                  <a:pt x="268296" y="492534"/>
                  <a:pt x="268296" y="603665"/>
                </a:cubicBezTo>
                <a:lnTo>
                  <a:pt x="268296" y="123457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round/>
            <a:headEnd/>
            <a:tailEnd/>
          </a:ln>
        </p:spPr>
        <p:txBody>
          <a:bodyPr lIns="68568" tIns="34284" rIns="68568" bIns="34284" anchor="ctr"/>
          <a:lstStyle/>
          <a:p>
            <a:endParaRPr lang="zh-CN" altLang="en-US"/>
          </a:p>
        </p:txBody>
      </p:sp>
      <p:sp>
        <p:nvSpPr>
          <p:cNvPr id="78860" name="圆角右箭头 26"/>
          <p:cNvSpPr>
            <a:spLocks/>
          </p:cNvSpPr>
          <p:nvPr/>
        </p:nvSpPr>
        <p:spPr bwMode="auto">
          <a:xfrm rot="6453718" flipH="1" flipV="1">
            <a:off x="3226522" y="2413362"/>
            <a:ext cx="1081087" cy="1282477"/>
          </a:xfrm>
          <a:custGeom>
            <a:avLst/>
            <a:gdLst>
              <a:gd name="T0" fmla="*/ 10865971 w 1080248"/>
              <a:gd name="T1" fmla="*/ 0 h 1226498"/>
              <a:gd name="T2" fmla="*/ 10865971 w 1080248"/>
              <a:gd name="T3" fmla="*/ 10826406 h 1226498"/>
              <a:gd name="T4" fmla="*/ 1810995 w 1080248"/>
              <a:gd name="T5" fmla="*/ 24584206 h 1226498"/>
              <a:gd name="T6" fmla="*/ 14487974 w 1080248"/>
              <a:gd name="T7" fmla="*/ 5413200 h 1226498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0 w 1080248"/>
              <a:gd name="T13" fmla="*/ 0 h 1226498"/>
              <a:gd name="T14" fmla="*/ 1080248 w 1080248"/>
              <a:gd name="T15" fmla="*/ 1226498 h 122649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0248" h="1226498">
                <a:moveTo>
                  <a:pt x="0" y="1226498"/>
                </a:moveTo>
                <a:lnTo>
                  <a:pt x="0" y="607640"/>
                </a:lnTo>
                <a:cubicBezTo>
                  <a:pt x="0" y="346625"/>
                  <a:pt x="211594" y="135031"/>
                  <a:pt x="472609" y="135032"/>
                </a:cubicBezTo>
                <a:cubicBezTo>
                  <a:pt x="472609" y="135032"/>
                  <a:pt x="472609" y="135032"/>
                  <a:pt x="472609" y="135032"/>
                </a:cubicBezTo>
                <a:lnTo>
                  <a:pt x="810186" y="135031"/>
                </a:lnTo>
                <a:lnTo>
                  <a:pt x="810186" y="0"/>
                </a:lnTo>
                <a:lnTo>
                  <a:pt x="1080248" y="270062"/>
                </a:lnTo>
                <a:lnTo>
                  <a:pt x="810186" y="540124"/>
                </a:lnTo>
                <a:lnTo>
                  <a:pt x="810186" y="405093"/>
                </a:lnTo>
                <a:lnTo>
                  <a:pt x="472609" y="405093"/>
                </a:lnTo>
                <a:lnTo>
                  <a:pt x="472608" y="405093"/>
                </a:lnTo>
                <a:cubicBezTo>
                  <a:pt x="360745" y="405093"/>
                  <a:pt x="270062" y="495776"/>
                  <a:pt x="270062" y="607639"/>
                </a:cubicBezTo>
                <a:lnTo>
                  <a:pt x="270062" y="1226498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round/>
            <a:headEnd/>
            <a:tailEnd/>
          </a:ln>
        </p:spPr>
        <p:txBody>
          <a:bodyPr lIns="68568" tIns="34284" rIns="68568" bIns="34284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39342" name="TextBox 28"/>
          <p:cNvSpPr txBox="1">
            <a:spLocks noChangeArrowheads="1"/>
          </p:cNvSpPr>
          <p:nvPr/>
        </p:nvSpPr>
        <p:spPr bwMode="auto">
          <a:xfrm>
            <a:off x="3752850" y="2466995"/>
            <a:ext cx="1638300" cy="309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991" tIns="46495" rIns="92991" bIns="46495">
            <a:spAutoFit/>
          </a:bodyPr>
          <a:lstStyle/>
          <a:p>
            <a:pPr algn="ctr" defTabSz="930089">
              <a:defRPr/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工具</a:t>
            </a:r>
          </a:p>
        </p:txBody>
      </p:sp>
      <p:grpSp>
        <p:nvGrpSpPr>
          <p:cNvPr id="3" name="组合 39"/>
          <p:cNvGrpSpPr>
            <a:grpSpLocks/>
          </p:cNvGrpSpPr>
          <p:nvPr/>
        </p:nvGrpSpPr>
        <p:grpSpPr bwMode="auto">
          <a:xfrm>
            <a:off x="1954213" y="690363"/>
            <a:ext cx="1798637" cy="1720189"/>
            <a:chOff x="1642659" y="3267468"/>
            <a:chExt cx="1924896" cy="2187909"/>
          </a:xfrm>
        </p:grpSpPr>
        <p:sp>
          <p:nvSpPr>
            <p:cNvPr id="139345" name="TextBox 40"/>
            <p:cNvSpPr txBox="1">
              <a:spLocks noChangeArrowheads="1"/>
            </p:cNvSpPr>
            <p:nvPr/>
          </p:nvSpPr>
          <p:spPr bwMode="auto">
            <a:xfrm>
              <a:off x="1881359" y="3267468"/>
              <a:ext cx="1462785" cy="393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991" tIns="46495" rIns="92991" bIns="46495">
              <a:spAutoFit/>
            </a:bodyPr>
            <a:lstStyle/>
            <a:p>
              <a:pPr algn="ctr" defTabSz="930089">
                <a:defRPr/>
              </a:pPr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工具栏</a:t>
              </a:r>
            </a:p>
          </p:txBody>
        </p:sp>
        <p:sp>
          <p:nvSpPr>
            <p:cNvPr id="139346" name="TextBox 41"/>
            <p:cNvSpPr txBox="1">
              <a:spLocks noChangeArrowheads="1"/>
            </p:cNvSpPr>
            <p:nvPr/>
          </p:nvSpPr>
          <p:spPr bwMode="auto">
            <a:xfrm>
              <a:off x="1642659" y="3839017"/>
              <a:ext cx="1924896" cy="1616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991" tIns="46495" rIns="92991" bIns="46495">
              <a:spAutoFit/>
            </a:bodyPr>
            <a:lstStyle/>
            <a:p>
              <a:pPr algn="ctr" defTabSz="930089">
                <a:lnSpc>
                  <a:spcPct val="130000"/>
                </a:lnSpc>
                <a:defRPr/>
              </a:pPr>
              <a:r>
                <a:rPr lang="zh-CN" altLang="en-US" sz="1200" dirty="0">
                  <a:solidFill>
                    <a:schemeClr val="accent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学分绩点</a:t>
              </a:r>
              <a:endParaRPr lang="en-US" altLang="zh-CN" sz="12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930089">
                <a:lnSpc>
                  <a:spcPct val="130000"/>
                </a:lnSpc>
                <a:defRPr/>
              </a:pPr>
              <a:r>
                <a:rPr lang="zh-CN" altLang="en-US" sz="1200" dirty="0">
                  <a:solidFill>
                    <a:schemeClr val="accent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校车</a:t>
              </a:r>
              <a:r>
                <a:rPr lang="en-US" altLang="zh-CN" sz="1200" dirty="0">
                  <a:solidFill>
                    <a:schemeClr val="accent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200" dirty="0">
                  <a:solidFill>
                    <a:schemeClr val="accent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课表</a:t>
              </a:r>
              <a:r>
                <a:rPr lang="en-US" altLang="zh-CN" sz="1200" dirty="0">
                  <a:solidFill>
                    <a:schemeClr val="accent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200" dirty="0">
                  <a:solidFill>
                    <a:schemeClr val="accent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课程</a:t>
              </a:r>
              <a:r>
                <a:rPr lang="en-US" altLang="zh-CN" sz="1200" dirty="0">
                  <a:solidFill>
                    <a:schemeClr val="accent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200" dirty="0">
                  <a:solidFill>
                    <a:schemeClr val="accent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考试</a:t>
              </a:r>
              <a:r>
                <a:rPr lang="en-US" altLang="zh-CN" sz="1200" dirty="0">
                  <a:solidFill>
                    <a:schemeClr val="accent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200" dirty="0">
                  <a:solidFill>
                    <a:schemeClr val="accent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作业</a:t>
              </a:r>
              <a:endParaRPr lang="en-US" altLang="zh-CN" sz="12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930089">
                <a:lnSpc>
                  <a:spcPct val="130000"/>
                </a:lnSpc>
                <a:defRPr/>
              </a:pPr>
              <a:r>
                <a:rPr lang="en-US" altLang="zh-CN" sz="1200" dirty="0">
                  <a:solidFill>
                    <a:schemeClr val="accent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Box</a:t>
              </a:r>
              <a:r>
                <a:rPr lang="zh-CN" altLang="en-US" sz="1200" dirty="0">
                  <a:solidFill>
                    <a:schemeClr val="accent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云优盘</a:t>
              </a:r>
              <a:endParaRPr lang="en-US" altLang="zh-CN" sz="12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930089">
                <a:lnSpc>
                  <a:spcPct val="130000"/>
                </a:lnSpc>
                <a:defRPr/>
              </a:pPr>
              <a:r>
                <a:rPr lang="zh-CN" altLang="en-US" sz="1200" dirty="0">
                  <a:solidFill>
                    <a:schemeClr val="accent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水朝夕</a:t>
              </a:r>
              <a:endParaRPr lang="en-US" altLang="zh-CN" sz="12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39"/>
          <p:cNvGrpSpPr>
            <a:grpSpLocks/>
          </p:cNvGrpSpPr>
          <p:nvPr/>
        </p:nvGrpSpPr>
        <p:grpSpPr bwMode="auto">
          <a:xfrm>
            <a:off x="1005270" y="2792758"/>
            <a:ext cx="1969450" cy="1968045"/>
            <a:chOff x="-4627914" y="5941493"/>
            <a:chExt cx="2105841" cy="2503150"/>
          </a:xfrm>
        </p:grpSpPr>
        <p:sp>
          <p:nvSpPr>
            <p:cNvPr id="139351" name="TextBox 40"/>
            <p:cNvSpPr txBox="1">
              <a:spLocks noChangeArrowheads="1"/>
            </p:cNvSpPr>
            <p:nvPr/>
          </p:nvSpPr>
          <p:spPr bwMode="auto">
            <a:xfrm>
              <a:off x="-4627914" y="5941493"/>
              <a:ext cx="2105841" cy="3934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2991" tIns="46495" rIns="92991" bIns="46495">
              <a:spAutoFit/>
            </a:bodyPr>
            <a:lstStyle/>
            <a:p>
              <a:pPr algn="ctr" defTabSz="930089">
                <a:defRPr/>
              </a:pPr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一键登录</a:t>
              </a:r>
              <a:r>
                <a:rPr lang="en-US" altLang="zh-CN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&amp;</a:t>
              </a:r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实用查询</a:t>
              </a:r>
            </a:p>
          </p:txBody>
        </p:sp>
        <p:sp>
          <p:nvSpPr>
            <p:cNvPr id="139352" name="TextBox 41"/>
            <p:cNvSpPr txBox="1">
              <a:spLocks noChangeArrowheads="1"/>
            </p:cNvSpPr>
            <p:nvPr/>
          </p:nvSpPr>
          <p:spPr bwMode="auto">
            <a:xfrm>
              <a:off x="-4446970" y="6522948"/>
              <a:ext cx="1924896" cy="19216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991" tIns="46495" rIns="92991" bIns="46495">
              <a:spAutoFit/>
            </a:bodyPr>
            <a:lstStyle/>
            <a:p>
              <a:pPr algn="ctr" defTabSz="930089">
                <a:lnSpc>
                  <a:spcPct val="130000"/>
                </a:lnSpc>
                <a:defRPr/>
              </a:pPr>
              <a:r>
                <a:rPr lang="zh-CN" altLang="en-US" sz="1200" dirty="0">
                  <a:solidFill>
                    <a:schemeClr val="accent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本科生教务网</a:t>
              </a:r>
              <a:endParaRPr lang="en-US" altLang="zh-CN" sz="12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930089">
                <a:lnSpc>
                  <a:spcPct val="130000"/>
                </a:lnSpc>
                <a:defRPr/>
              </a:pPr>
              <a:r>
                <a:rPr lang="zh-CN" altLang="en-US" sz="1200" dirty="0">
                  <a:solidFill>
                    <a:schemeClr val="accent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浙大邮箱</a:t>
              </a:r>
              <a:endParaRPr lang="en-US" altLang="zh-CN" sz="12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930089">
                <a:lnSpc>
                  <a:spcPct val="130000"/>
                </a:lnSpc>
                <a:defRPr/>
              </a:pPr>
              <a:r>
                <a:rPr lang="zh-CN" altLang="en-US" sz="1200" dirty="0">
                  <a:solidFill>
                    <a:schemeClr val="accent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网络中心</a:t>
              </a:r>
              <a:endParaRPr lang="en-US" altLang="zh-CN" sz="12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930089">
                <a:lnSpc>
                  <a:spcPct val="130000"/>
                </a:lnSpc>
                <a:defRPr/>
              </a:pPr>
              <a:r>
                <a:rPr lang="zh-CN" altLang="en-US" sz="1200" dirty="0">
                  <a:solidFill>
                    <a:schemeClr val="accent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教室占用查询</a:t>
              </a:r>
              <a:endParaRPr lang="en-US" altLang="zh-CN" sz="12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930089">
                <a:lnSpc>
                  <a:spcPct val="130000"/>
                </a:lnSpc>
                <a:defRPr/>
              </a:pPr>
              <a:r>
                <a:rPr lang="zh-CN" altLang="en-US" sz="1200" dirty="0">
                  <a:solidFill>
                    <a:schemeClr val="accent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校园地图</a:t>
              </a:r>
              <a:endParaRPr lang="en-US" altLang="zh-CN" sz="12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930089">
                <a:lnSpc>
                  <a:spcPct val="130000"/>
                </a:lnSpc>
                <a:defRPr/>
              </a:pPr>
              <a:r>
                <a:rPr lang="zh-CN" altLang="en-US" sz="1200" dirty="0">
                  <a:solidFill>
                    <a:schemeClr val="accent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学年校历</a:t>
              </a:r>
              <a:endParaRPr lang="en-US" altLang="zh-CN" sz="12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39"/>
          <p:cNvGrpSpPr>
            <a:grpSpLocks/>
          </p:cNvGrpSpPr>
          <p:nvPr/>
        </p:nvGrpSpPr>
        <p:grpSpPr bwMode="auto">
          <a:xfrm>
            <a:off x="6216004" y="2002206"/>
            <a:ext cx="1800225" cy="1735307"/>
            <a:chOff x="943681" y="2871636"/>
            <a:chExt cx="1924896" cy="2210107"/>
          </a:xfrm>
        </p:grpSpPr>
        <p:sp>
          <p:nvSpPr>
            <p:cNvPr id="139354" name="TextBox 40"/>
            <p:cNvSpPr txBox="1">
              <a:spLocks noChangeArrowheads="1"/>
            </p:cNvSpPr>
            <p:nvPr/>
          </p:nvSpPr>
          <p:spPr bwMode="auto">
            <a:xfrm>
              <a:off x="1147484" y="2871636"/>
              <a:ext cx="1463193" cy="393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991" tIns="46495" rIns="92991" bIns="46495">
              <a:spAutoFit/>
            </a:bodyPr>
            <a:lstStyle/>
            <a:p>
              <a:pPr algn="ctr" defTabSz="930089">
                <a:defRPr/>
              </a:pPr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校网链接</a:t>
              </a:r>
            </a:p>
          </p:txBody>
        </p:sp>
        <p:sp>
          <p:nvSpPr>
            <p:cNvPr id="139355" name="TextBox 41"/>
            <p:cNvSpPr txBox="1">
              <a:spLocks noChangeArrowheads="1"/>
            </p:cNvSpPr>
            <p:nvPr/>
          </p:nvSpPr>
          <p:spPr bwMode="auto">
            <a:xfrm>
              <a:off x="943681" y="3463208"/>
              <a:ext cx="1924896" cy="16185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991" tIns="46495" rIns="92991" bIns="46495">
              <a:spAutoFit/>
            </a:bodyPr>
            <a:lstStyle/>
            <a:p>
              <a:pPr algn="ctr" defTabSz="930089">
                <a:lnSpc>
                  <a:spcPct val="130000"/>
                </a:lnSpc>
                <a:defRPr/>
              </a:pPr>
              <a:r>
                <a:rPr lang="zh-CN" altLang="en-US" sz="1200" dirty="0">
                  <a:solidFill>
                    <a:schemeClr val="accent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院系网站</a:t>
              </a:r>
              <a:endParaRPr lang="en-US" altLang="zh-CN" sz="12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930089">
                <a:lnSpc>
                  <a:spcPct val="130000"/>
                </a:lnSpc>
                <a:defRPr/>
              </a:pPr>
              <a:r>
                <a:rPr lang="zh-CN" altLang="en-US" sz="1200" dirty="0">
                  <a:solidFill>
                    <a:schemeClr val="accent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图书馆</a:t>
              </a:r>
              <a:endParaRPr lang="en-US" altLang="zh-CN" sz="12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930089">
                <a:lnSpc>
                  <a:spcPct val="130000"/>
                </a:lnSpc>
                <a:defRPr/>
              </a:pPr>
              <a:r>
                <a:rPr lang="zh-CN" altLang="en-US" sz="1200" dirty="0">
                  <a:solidFill>
                    <a:schemeClr val="accent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信息共享空间</a:t>
              </a:r>
              <a:endParaRPr lang="en-US" altLang="zh-CN" sz="12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930089">
                <a:lnSpc>
                  <a:spcPct val="130000"/>
                </a:lnSpc>
                <a:defRPr/>
              </a:pPr>
              <a:r>
                <a:rPr lang="zh-CN" altLang="en-US" sz="1200" dirty="0">
                  <a:solidFill>
                    <a:schemeClr val="accent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公共体育信息平台</a:t>
              </a:r>
              <a:endParaRPr lang="en-US" altLang="zh-CN" sz="12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930089">
                <a:lnSpc>
                  <a:spcPct val="130000"/>
                </a:lnSpc>
                <a:defRPr/>
              </a:pPr>
              <a:r>
                <a:rPr lang="zh-CN" altLang="en-US" sz="1200" dirty="0">
                  <a:solidFill>
                    <a:schemeClr val="accent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第二课堂</a:t>
              </a:r>
              <a:endParaRPr lang="en-US" altLang="zh-CN" sz="12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7C32A2E8-46BF-E242-946E-23FC964B5868}"/>
                  </a:ext>
                </a:extLst>
              </p14:cNvPr>
              <p14:cNvContentPartPr/>
              <p14:nvPr/>
            </p14:nvContentPartPr>
            <p14:xfrm>
              <a:off x="3973438" y="330216"/>
              <a:ext cx="1148760" cy="17748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7C32A2E8-46BF-E242-946E-23FC964B586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10438" y="267576"/>
                <a:ext cx="1274400" cy="30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897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E65CFDC4-A540-9344-9890-5ECA7073D0C5}"/>
                  </a:ext>
                </a:extLst>
              </p14:cNvPr>
              <p14:cNvContentPartPr/>
              <p14:nvPr/>
            </p14:nvContentPartPr>
            <p14:xfrm>
              <a:off x="4090166" y="336960"/>
              <a:ext cx="1077480" cy="15228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E65CFDC4-A540-9344-9890-5ECA7073D0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7166" y="274320"/>
                <a:ext cx="1203120" cy="27792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43ABD344-6E63-D746-9BFF-3F68DCC2145E}"/>
              </a:ext>
            </a:extLst>
          </p:cNvPr>
          <p:cNvSpPr txBox="1"/>
          <p:nvPr/>
        </p:nvSpPr>
        <p:spPr>
          <a:xfrm>
            <a:off x="4036412" y="304574"/>
            <a:ext cx="1184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</a:rPr>
              <a:t>工具栏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BCDE149-801E-8A47-BD43-5854AACF12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400" y="608400"/>
            <a:ext cx="2192400" cy="2102374"/>
          </a:xfrm>
          <a:prstGeom prst="rect">
            <a:avLst/>
          </a:prstGeom>
          <a:effectLst>
            <a:outerShdw blurRad="50800" dist="38100" dir="8100000" sx="101000" sy="101000" algn="tr" rotWithShape="0">
              <a:schemeClr val="accent1">
                <a:lumMod val="50000"/>
                <a:alpha val="40000"/>
              </a:schemeClr>
            </a:outerShdw>
          </a:effectLst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8527C47D-F634-E443-9C24-A50ED0A3EBE2}"/>
              </a:ext>
            </a:extLst>
          </p:cNvPr>
          <p:cNvSpPr txBox="1"/>
          <p:nvPr/>
        </p:nvSpPr>
        <p:spPr>
          <a:xfrm>
            <a:off x="1504950" y="1695381"/>
            <a:ext cx="258436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☑️</a:t>
            </a:r>
            <a:r>
              <a:rPr kumimoji="1" lang="zh-CN" altLang="en-US" dirty="0">
                <a:solidFill>
                  <a:schemeClr val="accent1"/>
                </a:solidFill>
              </a:rPr>
              <a:t> 成绩记录</a:t>
            </a:r>
            <a:endParaRPr kumimoji="1" lang="en-US" altLang="zh-CN" dirty="0">
              <a:solidFill>
                <a:schemeClr val="accent1"/>
              </a:solidFill>
            </a:endParaRPr>
          </a:p>
          <a:p>
            <a:endParaRPr kumimoji="1" lang="en-US" altLang="zh-CN" dirty="0">
              <a:solidFill>
                <a:schemeClr val="accent1"/>
              </a:solidFill>
            </a:endParaRPr>
          </a:p>
          <a:p>
            <a:r>
              <a:rPr kumimoji="1" lang="en-US" altLang="zh-CN" dirty="0">
                <a:solidFill>
                  <a:schemeClr val="accent1"/>
                </a:solidFill>
              </a:rPr>
              <a:t>☑️</a:t>
            </a:r>
            <a:r>
              <a:rPr kumimoji="1" lang="zh-CN" altLang="en-US" dirty="0">
                <a:solidFill>
                  <a:schemeClr val="accent1"/>
                </a:solidFill>
              </a:rPr>
              <a:t> 校车</a:t>
            </a:r>
            <a:r>
              <a:rPr kumimoji="1" lang="en-US" altLang="zh-CN" dirty="0">
                <a:solidFill>
                  <a:schemeClr val="accent1"/>
                </a:solidFill>
              </a:rPr>
              <a:t>/</a:t>
            </a:r>
            <a:r>
              <a:rPr kumimoji="1" lang="zh-CN" altLang="en-US" dirty="0">
                <a:solidFill>
                  <a:schemeClr val="accent1"/>
                </a:solidFill>
              </a:rPr>
              <a:t>课表</a:t>
            </a:r>
            <a:r>
              <a:rPr kumimoji="1" lang="en-US" altLang="zh-CN" dirty="0">
                <a:solidFill>
                  <a:schemeClr val="accent1"/>
                </a:solidFill>
              </a:rPr>
              <a:t>/</a:t>
            </a:r>
            <a:r>
              <a:rPr kumimoji="1" lang="zh-CN" altLang="en-US" dirty="0">
                <a:solidFill>
                  <a:schemeClr val="accent1"/>
                </a:solidFill>
              </a:rPr>
              <a:t>考试</a:t>
            </a:r>
            <a:r>
              <a:rPr kumimoji="1" lang="en-US" altLang="zh-CN" dirty="0">
                <a:solidFill>
                  <a:schemeClr val="accent1"/>
                </a:solidFill>
              </a:rPr>
              <a:t>/</a:t>
            </a:r>
            <a:r>
              <a:rPr kumimoji="1" lang="zh-CN" altLang="en-US" dirty="0">
                <a:solidFill>
                  <a:schemeClr val="accent1"/>
                </a:solidFill>
              </a:rPr>
              <a:t>作业</a:t>
            </a:r>
            <a:endParaRPr kumimoji="1" lang="en-US" altLang="zh-CN" dirty="0">
              <a:solidFill>
                <a:schemeClr val="accent1"/>
              </a:solidFill>
            </a:endParaRPr>
          </a:p>
          <a:p>
            <a:endParaRPr kumimoji="1" lang="en-US" altLang="zh-CN" dirty="0">
              <a:solidFill>
                <a:schemeClr val="accent1"/>
              </a:solidFill>
            </a:endParaRPr>
          </a:p>
          <a:p>
            <a:r>
              <a:rPr kumimoji="1" lang="en-US" altLang="zh-CN" dirty="0">
                <a:solidFill>
                  <a:schemeClr val="accent1"/>
                </a:solidFill>
              </a:rPr>
              <a:t>☑️</a:t>
            </a:r>
            <a:r>
              <a:rPr kumimoji="1" lang="zh-CN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</a:rPr>
              <a:t>box</a:t>
            </a:r>
            <a:r>
              <a:rPr kumimoji="1" lang="zh-CN" altLang="en-US" b="1" dirty="0">
                <a:solidFill>
                  <a:schemeClr val="accent1">
                    <a:lumMod val="50000"/>
                  </a:schemeClr>
                </a:solidFill>
              </a:rPr>
              <a:t>云优盘</a:t>
            </a:r>
            <a:endParaRPr kumimoji="1" lang="en-US" altLang="zh-CN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642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E65CFDC4-A540-9344-9890-5ECA7073D0C5}"/>
                  </a:ext>
                </a:extLst>
              </p14:cNvPr>
              <p14:cNvContentPartPr/>
              <p14:nvPr/>
            </p14:nvContentPartPr>
            <p14:xfrm>
              <a:off x="4090166" y="336960"/>
              <a:ext cx="1077480" cy="15228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E65CFDC4-A540-9344-9890-5ECA7073D0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7166" y="274320"/>
                <a:ext cx="1203120" cy="27792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43ABD344-6E63-D746-9BFF-3F68DCC2145E}"/>
              </a:ext>
            </a:extLst>
          </p:cNvPr>
          <p:cNvSpPr txBox="1"/>
          <p:nvPr/>
        </p:nvSpPr>
        <p:spPr>
          <a:xfrm>
            <a:off x="4036412" y="304574"/>
            <a:ext cx="1184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</a:rPr>
              <a:t>工具栏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D8CC23E5-211F-3D4F-AD67-C556A3A338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400" y="608400"/>
            <a:ext cx="2120176" cy="3769200"/>
          </a:xfrm>
          <a:prstGeom prst="rect">
            <a:avLst/>
          </a:prstGeom>
          <a:effectLst>
            <a:outerShdw blurRad="50800" dist="38100" dir="8100000" sx="101000" sy="101000" algn="tr" rotWithShape="0">
              <a:schemeClr val="accent1">
                <a:lumMod val="50000"/>
                <a:alpha val="42000"/>
              </a:schemeClr>
            </a:outerShdw>
          </a:effectLst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1346034B-1373-1242-A9D4-240A3EFAEC2B}"/>
              </a:ext>
            </a:extLst>
          </p:cNvPr>
          <p:cNvSpPr txBox="1"/>
          <p:nvPr/>
        </p:nvSpPr>
        <p:spPr>
          <a:xfrm>
            <a:off x="549366" y="719870"/>
            <a:ext cx="2313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chemeClr val="accent1">
                    <a:lumMod val="75000"/>
                  </a:schemeClr>
                </a:solidFill>
              </a:rPr>
              <a:t>你或许不知道的功能</a:t>
            </a:r>
            <a:r>
              <a:rPr kumimoji="1" lang="en-US" altLang="zh-CN" sz="1600" dirty="0">
                <a:solidFill>
                  <a:schemeClr val="accent1">
                    <a:lumMod val="75000"/>
                  </a:schemeClr>
                </a:solidFill>
              </a:rPr>
              <a:t>……</a:t>
            </a:r>
            <a:endParaRPr kumimoji="1" lang="zh-CN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A9FB872-55CB-D143-ADFE-C5D6549EE636}"/>
              </a:ext>
            </a:extLst>
          </p:cNvPr>
          <p:cNvSpPr txBox="1"/>
          <p:nvPr/>
        </p:nvSpPr>
        <p:spPr>
          <a:xfrm>
            <a:off x="1458000" y="2307600"/>
            <a:ext cx="1943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☑️</a:t>
            </a:r>
            <a:r>
              <a:rPr kumimoji="1" lang="zh-CN" altLang="en-US" dirty="0">
                <a:solidFill>
                  <a:schemeClr val="accent1"/>
                </a:solidFill>
              </a:rPr>
              <a:t> 校车查询</a:t>
            </a:r>
            <a:r>
              <a:rPr kumimoji="1" lang="en-US" altLang="zh-CN" dirty="0">
                <a:solidFill>
                  <a:schemeClr val="accent1"/>
                </a:solidFill>
              </a:rPr>
              <a:t>/</a:t>
            </a:r>
            <a:r>
              <a:rPr kumimoji="1" lang="zh-CN" altLang="en-US" dirty="0">
                <a:solidFill>
                  <a:schemeClr val="accent1"/>
                </a:solidFill>
              </a:rPr>
              <a:t>预约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554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E65CFDC4-A540-9344-9890-5ECA7073D0C5}"/>
                  </a:ext>
                </a:extLst>
              </p14:cNvPr>
              <p14:cNvContentPartPr/>
              <p14:nvPr/>
            </p14:nvContentPartPr>
            <p14:xfrm>
              <a:off x="4090166" y="336960"/>
              <a:ext cx="1077480" cy="15228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E65CFDC4-A540-9344-9890-5ECA7073D0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7166" y="274320"/>
                <a:ext cx="1203120" cy="27792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EFB1BD35-25FF-C74C-BD0F-F02AAEB53B1D}"/>
              </a:ext>
            </a:extLst>
          </p:cNvPr>
          <p:cNvSpPr txBox="1"/>
          <p:nvPr/>
        </p:nvSpPr>
        <p:spPr>
          <a:xfrm>
            <a:off x="4021493" y="228434"/>
            <a:ext cx="153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</a:rPr>
              <a:t>校网链接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41B7FE5-9931-924F-95A0-8DB03881BC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61044" y="1671127"/>
            <a:ext cx="2880000" cy="1802833"/>
          </a:xfrm>
          <a:prstGeom prst="rect">
            <a:avLst/>
          </a:prstGeom>
          <a:effectLst>
            <a:outerShdw blurRad="50800" dist="38100" dir="8100000" sx="101000" sy="101000" algn="tr" rotWithShape="0">
              <a:schemeClr val="accent1">
                <a:lumMod val="50000"/>
                <a:alpha val="40000"/>
              </a:schemeClr>
            </a:outerShdw>
          </a:effec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0060A6B9-DEC6-BF45-8086-3541CCF892B5}"/>
              </a:ext>
            </a:extLst>
          </p:cNvPr>
          <p:cNvSpPr txBox="1"/>
          <p:nvPr/>
        </p:nvSpPr>
        <p:spPr>
          <a:xfrm>
            <a:off x="1458000" y="2307600"/>
            <a:ext cx="2367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☑️</a:t>
            </a:r>
            <a:r>
              <a:rPr kumimoji="1" lang="zh-CN" altLang="en-US" dirty="0">
                <a:solidFill>
                  <a:schemeClr val="accent1"/>
                </a:solidFill>
              </a:rPr>
              <a:t>  各大网站尽收于此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248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E65CFDC4-A540-9344-9890-5ECA7073D0C5}"/>
                  </a:ext>
                </a:extLst>
              </p14:cNvPr>
              <p14:cNvContentPartPr/>
              <p14:nvPr/>
            </p14:nvContentPartPr>
            <p14:xfrm>
              <a:off x="4090166" y="336960"/>
              <a:ext cx="1077480" cy="15228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E65CFDC4-A540-9344-9890-5ECA7073D0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7166" y="274320"/>
                <a:ext cx="1203120" cy="27792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EFB1BD35-25FF-C74C-BD0F-F02AAEB53B1D}"/>
              </a:ext>
            </a:extLst>
          </p:cNvPr>
          <p:cNvSpPr txBox="1"/>
          <p:nvPr/>
        </p:nvSpPr>
        <p:spPr>
          <a:xfrm>
            <a:off x="4021493" y="228434"/>
            <a:ext cx="153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</a:rPr>
              <a:t>校网链接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BF4FA87-E031-984E-95AB-E48271BC8F34}"/>
              </a:ext>
            </a:extLst>
          </p:cNvPr>
          <p:cNvSpPr txBox="1"/>
          <p:nvPr/>
        </p:nvSpPr>
        <p:spPr>
          <a:xfrm>
            <a:off x="549366" y="719870"/>
            <a:ext cx="2313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chemeClr val="accent1">
                    <a:lumMod val="75000"/>
                  </a:schemeClr>
                </a:solidFill>
              </a:rPr>
              <a:t>你或许不知道的功能</a:t>
            </a:r>
            <a:r>
              <a:rPr kumimoji="1" lang="en-US" altLang="zh-CN" sz="1600" dirty="0">
                <a:solidFill>
                  <a:schemeClr val="accent1">
                    <a:lumMod val="75000"/>
                  </a:schemeClr>
                </a:solidFill>
              </a:rPr>
              <a:t>……</a:t>
            </a:r>
            <a:endParaRPr kumimoji="1" lang="zh-CN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98B2B42-82B0-2C40-9507-05B809FC1D00}"/>
              </a:ext>
            </a:extLst>
          </p:cNvPr>
          <p:cNvSpPr txBox="1"/>
          <p:nvPr/>
        </p:nvSpPr>
        <p:spPr>
          <a:xfrm>
            <a:off x="1458000" y="2307600"/>
            <a:ext cx="2315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☑️</a:t>
            </a:r>
            <a:r>
              <a:rPr kumimoji="1" lang="zh-CN" altLang="en-US" dirty="0">
                <a:solidFill>
                  <a:schemeClr val="accent1"/>
                </a:solidFill>
              </a:rPr>
              <a:t> 公共空间座位预约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A87F5937-4B95-6E44-88C7-8F2960E7B1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26400" y="608400"/>
            <a:ext cx="2120175" cy="3769200"/>
          </a:xfrm>
          <a:prstGeom prst="rect">
            <a:avLst/>
          </a:prstGeom>
          <a:effectLst>
            <a:outerShdw blurRad="50800" dist="38100" dir="8100000" sx="101000" sy="101000" algn="tr" rotWithShape="0">
              <a:schemeClr val="accent1">
                <a:lumMod val="50000"/>
                <a:alpha val="42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958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E65CFDC4-A540-9344-9890-5ECA7073D0C5}"/>
                  </a:ext>
                </a:extLst>
              </p14:cNvPr>
              <p14:cNvContentPartPr/>
              <p14:nvPr/>
            </p14:nvContentPartPr>
            <p14:xfrm>
              <a:off x="4090166" y="336960"/>
              <a:ext cx="1077480" cy="15228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E65CFDC4-A540-9344-9890-5ECA7073D0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7166" y="274320"/>
                <a:ext cx="1203120" cy="27792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E77BB3BA-3036-9E4C-A159-5599098095B6}"/>
              </a:ext>
            </a:extLst>
          </p:cNvPr>
          <p:cNvSpPr txBox="1"/>
          <p:nvPr/>
        </p:nvSpPr>
        <p:spPr>
          <a:xfrm>
            <a:off x="3527174" y="246137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</a:rPr>
              <a:t>一键登录</a:t>
            </a:r>
            <a:r>
              <a:rPr kumimoji="1" lang="en-US" altLang="zh-CN" dirty="0">
                <a:solidFill>
                  <a:schemeClr val="accent1">
                    <a:lumMod val="50000"/>
                  </a:schemeClr>
                </a:solidFill>
              </a:rPr>
              <a:t>&amp;</a:t>
            </a: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</a:rPr>
              <a:t>实用查询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A39505-07EB-F541-8884-A2819AEEB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498" y="2434892"/>
            <a:ext cx="2880000" cy="1189565"/>
          </a:xfrm>
          <a:prstGeom prst="rect">
            <a:avLst/>
          </a:prstGeom>
          <a:effectLst>
            <a:outerShdw blurRad="50800" dist="38100" dir="8100000" sx="101000" sy="101000" algn="tr" rotWithShape="0">
              <a:schemeClr val="accent1">
                <a:lumMod val="50000"/>
                <a:alpha val="40000"/>
              </a:scheme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96ADA8C-0C21-F54E-8303-5EBCC72F24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498" y="1063968"/>
            <a:ext cx="2880000" cy="1217392"/>
          </a:xfrm>
          <a:prstGeom prst="rect">
            <a:avLst/>
          </a:prstGeom>
          <a:effectLst>
            <a:outerShdw blurRad="50800" dist="38100" dir="8100000" sx="101000" sy="101000" algn="tr" rotWithShape="0">
              <a:schemeClr val="accent1">
                <a:lumMod val="50000"/>
                <a:alpha val="40000"/>
              </a:schemeClr>
            </a:outerShdw>
          </a:effec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897D92F-8264-D841-8F2B-DA0A1A3D460A}"/>
              </a:ext>
            </a:extLst>
          </p:cNvPr>
          <p:cNvSpPr txBox="1"/>
          <p:nvPr/>
        </p:nvSpPr>
        <p:spPr>
          <a:xfrm>
            <a:off x="1465446" y="1972379"/>
            <a:ext cx="23150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☑️</a:t>
            </a:r>
            <a:r>
              <a:rPr kumimoji="1" lang="zh-CN" altLang="en-US" dirty="0">
                <a:solidFill>
                  <a:schemeClr val="accent1"/>
                </a:solidFill>
              </a:rPr>
              <a:t> 实用网站一键登录</a:t>
            </a:r>
            <a:endParaRPr kumimoji="1" lang="en-US" altLang="zh-CN" dirty="0">
              <a:solidFill>
                <a:schemeClr val="accent1"/>
              </a:solidFill>
            </a:endParaRPr>
          </a:p>
          <a:p>
            <a:endParaRPr kumimoji="1" lang="en-US" altLang="zh-CN" dirty="0">
              <a:solidFill>
                <a:schemeClr val="accent1"/>
              </a:solidFill>
            </a:endParaRPr>
          </a:p>
          <a:p>
            <a:r>
              <a:rPr kumimoji="1" lang="en-US" altLang="zh-CN" dirty="0">
                <a:solidFill>
                  <a:schemeClr val="accent1"/>
                </a:solidFill>
              </a:rPr>
              <a:t>☑️</a:t>
            </a:r>
            <a:r>
              <a:rPr kumimoji="1" lang="zh-CN" altLang="en-US" dirty="0">
                <a:solidFill>
                  <a:schemeClr val="accent1"/>
                </a:solidFill>
              </a:rPr>
              <a:t> 教室</a:t>
            </a:r>
            <a:r>
              <a:rPr kumimoji="1" lang="en-US" altLang="zh-CN" dirty="0">
                <a:solidFill>
                  <a:schemeClr val="accent1"/>
                </a:solidFill>
              </a:rPr>
              <a:t>/</a:t>
            </a:r>
            <a:r>
              <a:rPr kumimoji="1" lang="zh-CN" altLang="en-US" dirty="0">
                <a:solidFill>
                  <a:schemeClr val="accent1"/>
                </a:solidFill>
              </a:rPr>
              <a:t>地图</a:t>
            </a:r>
            <a:r>
              <a:rPr kumimoji="1" lang="en-US" altLang="zh-CN" dirty="0">
                <a:solidFill>
                  <a:schemeClr val="accent1"/>
                </a:solidFill>
              </a:rPr>
              <a:t>/</a:t>
            </a:r>
            <a:r>
              <a:rPr kumimoji="1" lang="zh-CN" altLang="en-US" dirty="0">
                <a:solidFill>
                  <a:schemeClr val="accent1"/>
                </a:solidFill>
              </a:rPr>
              <a:t>校历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884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>
            <a:extLst>
              <a:ext uri="{FF2B5EF4-FFF2-40B4-BE49-F238E27FC236}">
                <a16:creationId xmlns:a16="http://schemas.microsoft.com/office/drawing/2014/main" id="{BD98AA00-83C0-422D-A7F5-127B33DC46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462"/>
          <a:stretch/>
        </p:blipFill>
        <p:spPr>
          <a:xfrm>
            <a:off x="2710" y="3522"/>
            <a:ext cx="3431023" cy="5141270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1114348" y="1427561"/>
            <a:ext cx="1288867" cy="2228172"/>
          </a:xfrm>
          <a:prstGeom prst="rect">
            <a:avLst/>
          </a:prstGeom>
          <a:solidFill>
            <a:schemeClr val="bg1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cs typeface="+mn-ea"/>
              <a:sym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038" y="2085718"/>
            <a:ext cx="2180262" cy="600920"/>
          </a:xfrm>
        </p:spPr>
        <p:txBody>
          <a:bodyPr>
            <a:no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endParaRPr lang="en-US" sz="4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4680456" y="1318303"/>
            <a:ext cx="218517" cy="21851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cs typeface="+mn-ea"/>
              <a:sym typeface="+mn-lt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4680456" y="2214721"/>
            <a:ext cx="218517" cy="21851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cs typeface="+mn-ea"/>
              <a:sym typeface="+mn-lt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680456" y="3111139"/>
            <a:ext cx="218517" cy="21851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cs typeface="+mn-ea"/>
              <a:sym typeface="+mn-lt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3696279" y="1245824"/>
            <a:ext cx="733806" cy="363474"/>
            <a:chOff x="4928372" y="1814284"/>
            <a:chExt cx="978408" cy="484632"/>
          </a:xfrm>
        </p:grpSpPr>
        <p:sp>
          <p:nvSpPr>
            <p:cNvPr id="61" name="Pentagon 60"/>
            <p:cNvSpPr/>
            <p:nvPr/>
          </p:nvSpPr>
          <p:spPr>
            <a:xfrm>
              <a:off x="4928372" y="1814284"/>
              <a:ext cx="978408" cy="484632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cs typeface="+mn-ea"/>
                <a:sym typeface="+mn-lt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49741" y="1856545"/>
              <a:ext cx="50697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2"/>
                  </a:solidFill>
                  <a:cs typeface="+mn-ea"/>
                  <a:sym typeface="+mn-lt"/>
                </a:rPr>
                <a:t>01</a:t>
              </a:r>
              <a:endParaRPr lang="en-GB" sz="1500" b="1" dirty="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696279" y="3038660"/>
            <a:ext cx="733806" cy="363474"/>
            <a:chOff x="4928372" y="4204732"/>
            <a:chExt cx="978408" cy="484632"/>
          </a:xfrm>
        </p:grpSpPr>
        <p:sp>
          <p:nvSpPr>
            <p:cNvPr id="67" name="Pentagon 66"/>
            <p:cNvSpPr/>
            <p:nvPr/>
          </p:nvSpPr>
          <p:spPr>
            <a:xfrm>
              <a:off x="4928372" y="4204732"/>
              <a:ext cx="978408" cy="484632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cs typeface="+mn-ea"/>
                <a:sym typeface="+mn-lt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049741" y="4246353"/>
              <a:ext cx="50697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2"/>
                  </a:solidFill>
                  <a:cs typeface="+mn-ea"/>
                  <a:sym typeface="+mn-lt"/>
                </a:rPr>
                <a:t>03</a:t>
              </a:r>
              <a:endParaRPr lang="en-GB" sz="1500" b="1" dirty="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96279" y="2142242"/>
            <a:ext cx="733806" cy="363474"/>
            <a:chOff x="4928372" y="3009508"/>
            <a:chExt cx="978408" cy="484632"/>
          </a:xfrm>
        </p:grpSpPr>
        <p:sp>
          <p:nvSpPr>
            <p:cNvPr id="70" name="Pentagon 69"/>
            <p:cNvSpPr/>
            <p:nvPr/>
          </p:nvSpPr>
          <p:spPr>
            <a:xfrm>
              <a:off x="4928372" y="3009508"/>
              <a:ext cx="978408" cy="484632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cs typeface="+mn-ea"/>
                <a:sym typeface="+mn-lt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049741" y="3046076"/>
              <a:ext cx="50697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2"/>
                  </a:solidFill>
                  <a:cs typeface="+mn-ea"/>
                  <a:sym typeface="+mn-lt"/>
                </a:rPr>
                <a:t>02</a:t>
              </a:r>
              <a:endParaRPr lang="en-GB" sz="1500" b="1" dirty="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5008230" y="2040204"/>
            <a:ext cx="3461658" cy="603368"/>
            <a:chOff x="6677640" y="3082574"/>
            <a:chExt cx="4615544" cy="804488"/>
          </a:xfrm>
        </p:grpSpPr>
        <p:sp>
          <p:nvSpPr>
            <p:cNvPr id="73" name="TextBox 72"/>
            <p:cNvSpPr txBox="1"/>
            <p:nvPr/>
          </p:nvSpPr>
          <p:spPr>
            <a:xfrm>
              <a:off x="6677640" y="3082574"/>
              <a:ext cx="1340537" cy="4514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69">
                <a:defRPr/>
              </a:pPr>
              <a:r>
                <a:rPr lang="zh-CN" altLang="en-US" sz="1600" b="1" kern="0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产品简介</a:t>
              </a:r>
              <a:endParaRPr lang="zh-CN" altLang="en-US" sz="1600" kern="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677641" y="3517731"/>
              <a:ext cx="4615543" cy="369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产品定位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/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设计初衷</a:t>
              </a:r>
              <a:endPara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4973920" y="2900111"/>
            <a:ext cx="3495968" cy="603367"/>
            <a:chOff x="6631895" y="3034995"/>
            <a:chExt cx="4661291" cy="804488"/>
          </a:xfrm>
        </p:grpSpPr>
        <p:sp>
          <p:nvSpPr>
            <p:cNvPr id="76" name="TextBox 75"/>
            <p:cNvSpPr txBox="1"/>
            <p:nvPr/>
          </p:nvSpPr>
          <p:spPr>
            <a:xfrm>
              <a:off x="6631895" y="3034995"/>
              <a:ext cx="1340537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kern="0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功能介绍</a:t>
              </a:r>
              <a:endParaRPr lang="zh-CN" altLang="en-US" sz="1600" kern="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677643" y="3470152"/>
              <a:ext cx="4615543" cy="369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今日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/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日程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/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工具</a:t>
              </a:r>
              <a:endPara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4973922" y="1131325"/>
            <a:ext cx="3495966" cy="602622"/>
            <a:chOff x="6631894" y="-517517"/>
            <a:chExt cx="4661287" cy="803495"/>
          </a:xfrm>
        </p:grpSpPr>
        <p:sp>
          <p:nvSpPr>
            <p:cNvPr id="79" name="TextBox 78"/>
            <p:cNvSpPr txBox="1"/>
            <p:nvPr/>
          </p:nvSpPr>
          <p:spPr>
            <a:xfrm>
              <a:off x="6631894" y="-517517"/>
              <a:ext cx="1340537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69">
                <a:defRPr/>
              </a:pPr>
              <a:r>
                <a:rPr lang="zh-CN" altLang="en-US" sz="1600" b="1" kern="0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用户体验</a:t>
              </a:r>
              <a:endParaRPr lang="zh-CN" altLang="en-US" sz="1600" kern="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677638" y="-83354"/>
              <a:ext cx="461554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有无小潮的一天</a:t>
              </a:r>
              <a:endPara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84" name="Straight Connector 83"/>
          <p:cNvCxnSpPr>
            <a:stCxn id="56" idx="4"/>
            <a:endCxn id="57" idx="0"/>
          </p:cNvCxnSpPr>
          <p:nvPr/>
        </p:nvCxnSpPr>
        <p:spPr>
          <a:xfrm>
            <a:off x="4789715" y="1536820"/>
            <a:ext cx="0" cy="6779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cxnSpLocks/>
            <a:stCxn id="57" idx="4"/>
            <a:endCxn id="58" idx="0"/>
          </p:cNvCxnSpPr>
          <p:nvPr/>
        </p:nvCxnSpPr>
        <p:spPr>
          <a:xfrm>
            <a:off x="4789715" y="2433238"/>
            <a:ext cx="0" cy="6779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26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E65CFDC4-A540-9344-9890-5ECA7073D0C5}"/>
                  </a:ext>
                </a:extLst>
              </p14:cNvPr>
              <p14:cNvContentPartPr/>
              <p14:nvPr/>
            </p14:nvContentPartPr>
            <p14:xfrm>
              <a:off x="4090166" y="336960"/>
              <a:ext cx="1077480" cy="15228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E65CFDC4-A540-9344-9890-5ECA7073D0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7166" y="274320"/>
                <a:ext cx="1203120" cy="27792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E77BB3BA-3036-9E4C-A159-5599098095B6}"/>
              </a:ext>
            </a:extLst>
          </p:cNvPr>
          <p:cNvSpPr txBox="1"/>
          <p:nvPr/>
        </p:nvSpPr>
        <p:spPr>
          <a:xfrm>
            <a:off x="3527174" y="246137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</a:rPr>
              <a:t>一键登录</a:t>
            </a:r>
            <a:r>
              <a:rPr kumimoji="1" lang="en-US" altLang="zh-CN" dirty="0">
                <a:solidFill>
                  <a:schemeClr val="accent1">
                    <a:lumMod val="50000"/>
                  </a:schemeClr>
                </a:solidFill>
              </a:rPr>
              <a:t>&amp;</a:t>
            </a: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</a:rPr>
              <a:t>实用查询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6A1CFEA-A495-1B4E-AF2C-3603CA338C54}"/>
              </a:ext>
            </a:extLst>
          </p:cNvPr>
          <p:cNvSpPr txBox="1"/>
          <p:nvPr/>
        </p:nvSpPr>
        <p:spPr>
          <a:xfrm>
            <a:off x="549366" y="719870"/>
            <a:ext cx="2313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chemeClr val="accent1">
                    <a:lumMod val="75000"/>
                  </a:schemeClr>
                </a:solidFill>
              </a:rPr>
              <a:t>你或许不知道的功能</a:t>
            </a:r>
            <a:r>
              <a:rPr kumimoji="1" lang="en-US" altLang="zh-CN" sz="1600" dirty="0">
                <a:solidFill>
                  <a:schemeClr val="accent1">
                    <a:lumMod val="75000"/>
                  </a:schemeClr>
                </a:solidFill>
              </a:rPr>
              <a:t>……</a:t>
            </a:r>
            <a:endParaRPr kumimoji="1" lang="zh-CN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964867F-8560-1340-870D-8030F68277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26400" y="608400"/>
            <a:ext cx="2120175" cy="3769200"/>
          </a:xfrm>
          <a:prstGeom prst="rect">
            <a:avLst/>
          </a:prstGeom>
          <a:effectLst>
            <a:outerShdw blurRad="50800" dist="38100" dir="8100000" sx="101000" sy="101000" algn="tr" rotWithShape="0">
              <a:schemeClr val="accent1">
                <a:lumMod val="50000"/>
                <a:alpha val="42000"/>
              </a:schemeClr>
            </a:outerShdw>
          </a:effec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F5D1C51-36E1-C34C-8C52-2DE4ABD02A96}"/>
              </a:ext>
            </a:extLst>
          </p:cNvPr>
          <p:cNvSpPr txBox="1"/>
          <p:nvPr/>
        </p:nvSpPr>
        <p:spPr>
          <a:xfrm>
            <a:off x="1458000" y="2307600"/>
            <a:ext cx="2084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☑️</a:t>
            </a:r>
            <a:r>
              <a:rPr kumimoji="1" lang="zh-CN" altLang="en-US" dirty="0">
                <a:solidFill>
                  <a:schemeClr val="accent1"/>
                </a:solidFill>
              </a:rPr>
              <a:t> 空余教室任你挑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360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E65CFDC4-A540-9344-9890-5ECA7073D0C5}"/>
                  </a:ext>
                </a:extLst>
              </p14:cNvPr>
              <p14:cNvContentPartPr/>
              <p14:nvPr/>
            </p14:nvContentPartPr>
            <p14:xfrm>
              <a:off x="4090166" y="336960"/>
              <a:ext cx="1077480" cy="15228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E65CFDC4-A540-9344-9890-5ECA7073D0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7166" y="274320"/>
                <a:ext cx="1203120" cy="27792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E77BB3BA-3036-9E4C-A159-5599098095B6}"/>
              </a:ext>
            </a:extLst>
          </p:cNvPr>
          <p:cNvSpPr txBox="1"/>
          <p:nvPr/>
        </p:nvSpPr>
        <p:spPr>
          <a:xfrm>
            <a:off x="4248834" y="2390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</a:rPr>
              <a:t>设置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6A1CFEA-A495-1B4E-AF2C-3603CA338C54}"/>
              </a:ext>
            </a:extLst>
          </p:cNvPr>
          <p:cNvSpPr txBox="1"/>
          <p:nvPr/>
        </p:nvSpPr>
        <p:spPr>
          <a:xfrm>
            <a:off x="549366" y="719870"/>
            <a:ext cx="2313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chemeClr val="accent1">
                    <a:lumMod val="75000"/>
                  </a:schemeClr>
                </a:solidFill>
              </a:rPr>
              <a:t>你或许不知道的功能</a:t>
            </a:r>
            <a:r>
              <a:rPr kumimoji="1" lang="en-US" altLang="zh-CN" sz="1600" dirty="0">
                <a:solidFill>
                  <a:schemeClr val="accent1">
                    <a:lumMod val="75000"/>
                  </a:schemeClr>
                </a:solidFill>
              </a:rPr>
              <a:t>……</a:t>
            </a:r>
            <a:endParaRPr kumimoji="1" lang="zh-CN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964867F-8560-1340-870D-8030F68277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26400" y="608400"/>
            <a:ext cx="2120175" cy="3769200"/>
          </a:xfrm>
          <a:prstGeom prst="rect">
            <a:avLst/>
          </a:prstGeom>
          <a:effectLst>
            <a:outerShdw blurRad="50800" dist="38100" dir="8100000" sx="101000" sy="101000" algn="tr" rotWithShape="0">
              <a:schemeClr val="accent1">
                <a:lumMod val="50000"/>
                <a:alpha val="42000"/>
              </a:schemeClr>
            </a:outerShdw>
          </a:effec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F5D1C51-36E1-C34C-8C52-2DE4ABD02A96}"/>
              </a:ext>
            </a:extLst>
          </p:cNvPr>
          <p:cNvSpPr txBox="1"/>
          <p:nvPr/>
        </p:nvSpPr>
        <p:spPr>
          <a:xfrm>
            <a:off x="1458000" y="2307600"/>
            <a:ext cx="1853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☑️</a:t>
            </a:r>
            <a:r>
              <a:rPr kumimoji="1" lang="zh-CN" altLang="en-US" dirty="0">
                <a:solidFill>
                  <a:schemeClr val="accent1"/>
                </a:solidFill>
              </a:rPr>
              <a:t> 校网一键连接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69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E65CFDC4-A540-9344-9890-5ECA7073D0C5}"/>
                  </a:ext>
                </a:extLst>
              </p14:cNvPr>
              <p14:cNvContentPartPr/>
              <p14:nvPr/>
            </p14:nvContentPartPr>
            <p14:xfrm>
              <a:off x="4090166" y="336960"/>
              <a:ext cx="1077480" cy="15228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E65CFDC4-A540-9344-9890-5ECA7073D0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7166" y="274320"/>
                <a:ext cx="1203120" cy="27792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E77BB3BA-3036-9E4C-A159-5599098095B6}"/>
              </a:ext>
            </a:extLst>
          </p:cNvPr>
          <p:cNvSpPr txBox="1"/>
          <p:nvPr/>
        </p:nvSpPr>
        <p:spPr>
          <a:xfrm>
            <a:off x="3844076" y="22843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</a:rPr>
              <a:t>新版本新功能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6A1CFEA-A495-1B4E-AF2C-3603CA338C54}"/>
              </a:ext>
            </a:extLst>
          </p:cNvPr>
          <p:cNvSpPr txBox="1"/>
          <p:nvPr/>
        </p:nvSpPr>
        <p:spPr>
          <a:xfrm>
            <a:off x="549366" y="71987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chemeClr val="accent1">
                    <a:lumMod val="75000"/>
                  </a:schemeClr>
                </a:solidFill>
              </a:rPr>
              <a:t>适配深色模式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964867F-8560-1340-870D-8030F68277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26400" y="608400"/>
            <a:ext cx="2120175" cy="3769200"/>
          </a:xfrm>
          <a:prstGeom prst="rect">
            <a:avLst/>
          </a:prstGeom>
          <a:effectLst>
            <a:outerShdw blurRad="50800" dist="38100" dir="8100000" sx="101000" sy="101000" algn="tr" rotWithShape="0">
              <a:srgbClr val="ED3D6C">
                <a:alpha val="42000"/>
              </a:srgbClr>
            </a:outerShdw>
          </a:effec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F5D1C51-36E1-C34C-8C52-2DE4ABD02A96}"/>
              </a:ext>
            </a:extLst>
          </p:cNvPr>
          <p:cNvSpPr txBox="1"/>
          <p:nvPr/>
        </p:nvSpPr>
        <p:spPr>
          <a:xfrm>
            <a:off x="1458000" y="2307600"/>
            <a:ext cx="1853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☑️</a:t>
            </a:r>
            <a:r>
              <a:rPr kumimoji="1" lang="zh-CN" altLang="en-US" dirty="0">
                <a:solidFill>
                  <a:schemeClr val="accent1"/>
                </a:solidFill>
              </a:rPr>
              <a:t> 是炫酷的感觉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734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801005" y="681551"/>
            <a:ext cx="3445580" cy="3580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46346" y="1561590"/>
            <a:ext cx="3300239" cy="1526083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潮水来去，四季更替；惟学无际，情驻心底。选择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mobile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，我们都将成为更好的自己。浙大求学路，有潮伴你行！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084531" y="882971"/>
            <a:ext cx="1439264" cy="4734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潮伴你行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48973" y="3358075"/>
            <a:ext cx="1755530" cy="338514"/>
          </a:xfrm>
          <a:prstGeom prst="rect">
            <a:avLst/>
          </a:prstGeom>
          <a:noFill/>
        </p:spPr>
        <p:txBody>
          <a:bodyPr wrap="none" lIns="91401" tIns="45700" rIns="91401" bIns="45700" rtlCol="0">
            <a:spAutoFit/>
          </a:bodyPr>
          <a:lstStyle/>
          <a:p>
            <a:r>
              <a:rPr lang="en-US" altLang="zh-CN" sz="1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</a:t>
            </a:r>
            <a:r>
              <a:rPr lang="zh-CN" altLang="en-US" sz="1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引自</a:t>
            </a:r>
            <a:r>
              <a:rPr lang="en-US" altLang="zh-CN" sz="1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商店</a:t>
            </a:r>
            <a:endParaRPr lang="en-US" altLang="zh-CN" sz="1600" b="1" dirty="0">
              <a:solidFill>
                <a:schemeClr val="tx2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E744DE02-AD09-F040-A098-814D8A2D5CEA}"/>
                  </a:ext>
                </a:extLst>
              </p14:cNvPr>
              <p14:cNvContentPartPr/>
              <p14:nvPr/>
            </p14:nvContentPartPr>
            <p14:xfrm>
              <a:off x="4024918" y="309336"/>
              <a:ext cx="1029240" cy="17820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E744DE02-AD09-F040-A098-814D8A2D5C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61918" y="246696"/>
                <a:ext cx="1154880" cy="30384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" descr="Picture">
            <a:extLst>
              <a:ext uri="{FF2B5EF4-FFF2-40B4-BE49-F238E27FC236}">
                <a16:creationId xmlns:a16="http://schemas.microsoft.com/office/drawing/2014/main" id="{4356140A-0E4F-7349-ABAC-2CA24F6A1CF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897415" y="1240480"/>
            <a:ext cx="2925103" cy="266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77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674BA25-234E-4524-B516-E1D6FFB7D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" y="3522"/>
            <a:ext cx="9140036" cy="514127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27222" y="2934890"/>
            <a:ext cx="49921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zh-CN" altLang="en-US" sz="4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演讲完毕 谢谢观看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BA9F17B-3D08-6E4A-A82B-AE82B0C01456}"/>
              </a:ext>
            </a:extLst>
          </p:cNvPr>
          <p:cNvSpPr/>
          <p:nvPr/>
        </p:nvSpPr>
        <p:spPr>
          <a:xfrm>
            <a:off x="376481" y="704064"/>
            <a:ext cx="52936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zh-CN" altLang="en-US" sz="4800" spc="3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微软雅黑" pitchFamily="34" charset="-122"/>
              </a:rPr>
              <a:t>求是潮手机站</a:t>
            </a:r>
            <a:r>
              <a:rPr lang="en-US" altLang="zh-CN" sz="4800" spc="3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微软雅黑" pitchFamily="34" charset="-122"/>
              </a:rPr>
              <a:t>V3</a:t>
            </a:r>
            <a:endParaRPr lang="zh-CN" altLang="en-US" sz="4800" spc="300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微软雅黑" pitchFamily="34" charset="-122"/>
            </a:endParaRPr>
          </a:p>
        </p:txBody>
      </p:sp>
      <p:sp>
        <p:nvSpPr>
          <p:cNvPr id="17" name="TextBox 92">
            <a:extLst>
              <a:ext uri="{FF2B5EF4-FFF2-40B4-BE49-F238E27FC236}">
                <a16:creationId xmlns:a16="http://schemas.microsoft.com/office/drawing/2014/main" id="{A2B18552-ED65-224A-B167-69C9F0BADB4B}"/>
              </a:ext>
            </a:extLst>
          </p:cNvPr>
          <p:cNvSpPr txBox="1"/>
          <p:nvPr/>
        </p:nvSpPr>
        <p:spPr>
          <a:xfrm>
            <a:off x="622756" y="2235603"/>
            <a:ext cx="475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产品简介 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用户体验</a:t>
            </a:r>
          </a:p>
        </p:txBody>
      </p:sp>
    </p:spTree>
    <p:extLst>
      <p:ext uri="{BB962C8B-B14F-4D97-AF65-F5344CB8AC3E}">
        <p14:creationId xmlns:p14="http://schemas.microsoft.com/office/powerpoint/2010/main" val="36080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32E1391-8A4E-4042-BBC6-219DA78C35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336"/>
          <a:stretch/>
        </p:blipFill>
        <p:spPr>
          <a:xfrm>
            <a:off x="335902" y="746449"/>
            <a:ext cx="8528180" cy="3735870"/>
          </a:xfrm>
          <a:prstGeom prst="rect">
            <a:avLst/>
          </a:prstGeom>
        </p:spPr>
      </p:pic>
      <p:sp>
        <p:nvSpPr>
          <p:cNvPr id="14" name="Oval 55">
            <a:extLst>
              <a:ext uri="{FF2B5EF4-FFF2-40B4-BE49-F238E27FC236}">
                <a16:creationId xmlns:a16="http://schemas.microsoft.com/office/drawing/2014/main" id="{0E763EA2-7405-49FA-B9EC-00A25D3DF3DF}"/>
              </a:ext>
            </a:extLst>
          </p:cNvPr>
          <p:cNvSpPr/>
          <p:nvPr/>
        </p:nvSpPr>
        <p:spPr>
          <a:xfrm>
            <a:off x="2619352" y="2518409"/>
            <a:ext cx="218517" cy="21851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cs typeface="+mn-ea"/>
              <a:sym typeface="+mn-lt"/>
            </a:endParaRPr>
          </a:p>
        </p:txBody>
      </p:sp>
      <p:grpSp>
        <p:nvGrpSpPr>
          <p:cNvPr id="15" name="Group 59">
            <a:extLst>
              <a:ext uri="{FF2B5EF4-FFF2-40B4-BE49-F238E27FC236}">
                <a16:creationId xmlns:a16="http://schemas.microsoft.com/office/drawing/2014/main" id="{BACBFF5A-22C3-4318-A5B8-EC5DCAF53152}"/>
              </a:ext>
            </a:extLst>
          </p:cNvPr>
          <p:cNvGrpSpPr/>
          <p:nvPr/>
        </p:nvGrpSpPr>
        <p:grpSpPr>
          <a:xfrm>
            <a:off x="335902" y="2291217"/>
            <a:ext cx="2630091" cy="646331"/>
            <a:chOff x="4283277" y="1789075"/>
            <a:chExt cx="2139615" cy="525799"/>
          </a:xfrm>
        </p:grpSpPr>
        <p:sp>
          <p:nvSpPr>
            <p:cNvPr id="16" name="Pentagon 60">
              <a:extLst>
                <a:ext uri="{FF2B5EF4-FFF2-40B4-BE49-F238E27FC236}">
                  <a16:creationId xmlns:a16="http://schemas.microsoft.com/office/drawing/2014/main" id="{CB4B9554-0A21-4BE6-B83B-269BED5F9F69}"/>
                </a:ext>
              </a:extLst>
            </p:cNvPr>
            <p:cNvSpPr/>
            <p:nvPr/>
          </p:nvSpPr>
          <p:spPr>
            <a:xfrm>
              <a:off x="4928372" y="1814284"/>
              <a:ext cx="978408" cy="484632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 dirty="0">
                <a:cs typeface="+mn-ea"/>
                <a:sym typeface="+mn-lt"/>
              </a:endParaRPr>
            </a:p>
          </p:txBody>
        </p:sp>
        <p:sp>
          <p:nvSpPr>
            <p:cNvPr id="17" name="TextBox 61">
              <a:extLst>
                <a:ext uri="{FF2B5EF4-FFF2-40B4-BE49-F238E27FC236}">
                  <a16:creationId xmlns:a16="http://schemas.microsoft.com/office/drawing/2014/main" id="{D9B5B5D0-DB2F-440A-A262-EE4940C1D4DE}"/>
                </a:ext>
              </a:extLst>
            </p:cNvPr>
            <p:cNvSpPr txBox="1"/>
            <p:nvPr/>
          </p:nvSpPr>
          <p:spPr>
            <a:xfrm>
              <a:off x="4283277" y="1789075"/>
              <a:ext cx="2139615" cy="525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GB" sz="3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Group 71">
            <a:extLst>
              <a:ext uri="{FF2B5EF4-FFF2-40B4-BE49-F238E27FC236}">
                <a16:creationId xmlns:a16="http://schemas.microsoft.com/office/drawing/2014/main" id="{64330719-5D6D-4B8E-A9AF-1DA3ABA0FB57}"/>
              </a:ext>
            </a:extLst>
          </p:cNvPr>
          <p:cNvGrpSpPr/>
          <p:nvPr/>
        </p:nvGrpSpPr>
        <p:grpSpPr>
          <a:xfrm>
            <a:off x="2837869" y="2354752"/>
            <a:ext cx="3119605" cy="1126360"/>
            <a:chOff x="6570862" y="1871037"/>
            <a:chExt cx="4159474" cy="1501806"/>
          </a:xfrm>
        </p:grpSpPr>
        <p:sp>
          <p:nvSpPr>
            <p:cNvPr id="19" name="TextBox 72">
              <a:extLst>
                <a:ext uri="{FF2B5EF4-FFF2-40B4-BE49-F238E27FC236}">
                  <a16:creationId xmlns:a16="http://schemas.microsoft.com/office/drawing/2014/main" id="{69BF2D9D-765A-4E57-B80A-85463E4F1247}"/>
                </a:ext>
              </a:extLst>
            </p:cNvPr>
            <p:cNvSpPr txBox="1"/>
            <p:nvPr/>
          </p:nvSpPr>
          <p:spPr>
            <a:xfrm>
              <a:off x="6671998" y="1871037"/>
              <a:ext cx="2885834" cy="6976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69">
                <a:buNone/>
                <a:defRPr/>
              </a:pPr>
              <a:r>
                <a:rPr lang="en-US" altLang="zh-CN" sz="2800" kern="0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Special</a:t>
              </a:r>
              <a:r>
                <a:rPr lang="zh-CN" altLang="en-US" sz="2800" kern="0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2800" kern="0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Day</a:t>
              </a:r>
              <a:endParaRPr lang="zh-CN" altLang="en-US" sz="2800" kern="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Rectangle 73">
              <a:extLst>
                <a:ext uri="{FF2B5EF4-FFF2-40B4-BE49-F238E27FC236}">
                  <a16:creationId xmlns:a16="http://schemas.microsoft.com/office/drawing/2014/main" id="{5648141B-14CF-472B-8D0D-2A257EE0C363}"/>
                </a:ext>
              </a:extLst>
            </p:cNvPr>
            <p:cNvSpPr/>
            <p:nvPr/>
          </p:nvSpPr>
          <p:spPr>
            <a:xfrm>
              <a:off x="6570862" y="2962476"/>
              <a:ext cx="4159474" cy="4103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GB" sz="1400" dirty="0">
                  <a:solidFill>
                    <a:schemeClr val="bg1"/>
                  </a:solidFill>
                  <a:cs typeface="+mn-ea"/>
                  <a:sym typeface="+mn-lt"/>
                </a:rPr>
                <a:t>没有小潮的一天</a:t>
              </a:r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，会是什么样的呢？</a:t>
              </a:r>
              <a:endParaRPr lang="en-GB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5703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86"/>
          <p:cNvCxnSpPr>
            <a:cxnSpLocks/>
            <a:endCxn id="8" idx="0"/>
          </p:cNvCxnSpPr>
          <p:nvPr/>
        </p:nvCxnSpPr>
        <p:spPr>
          <a:xfrm>
            <a:off x="739648" y="1563766"/>
            <a:ext cx="6199368" cy="0"/>
          </a:xfrm>
          <a:prstGeom prst="line">
            <a:avLst/>
          </a:prstGeom>
          <a:noFill/>
          <a:ln w="50800">
            <a:solidFill>
              <a:schemeClr val="bg1">
                <a:lumMod val="65000"/>
              </a:schemeClr>
            </a:solidFill>
            <a:headEnd type="oval"/>
            <a:tailEnd type="none"/>
          </a:ln>
        </p:spPr>
      </p:cxnSp>
      <p:cxnSp>
        <p:nvCxnSpPr>
          <p:cNvPr id="3" name="Straight Connector 85"/>
          <p:cNvCxnSpPr>
            <a:cxnSpLocks/>
            <a:endCxn id="8" idx="2"/>
          </p:cNvCxnSpPr>
          <p:nvPr/>
        </p:nvCxnSpPr>
        <p:spPr>
          <a:xfrm>
            <a:off x="1281861" y="2434484"/>
            <a:ext cx="5686191" cy="2482"/>
          </a:xfrm>
          <a:prstGeom prst="line">
            <a:avLst/>
          </a:prstGeom>
          <a:noFill/>
          <a:ln w="50800">
            <a:solidFill>
              <a:schemeClr val="bg1">
                <a:lumMod val="65000"/>
              </a:schemeClr>
            </a:solidFill>
            <a:tailEnd type="none"/>
          </a:ln>
        </p:spPr>
      </p:cxnSp>
      <p:cxnSp>
        <p:nvCxnSpPr>
          <p:cNvPr id="4" name="Straight Connector 13"/>
          <p:cNvCxnSpPr>
            <a:cxnSpLocks/>
          </p:cNvCxnSpPr>
          <p:nvPr/>
        </p:nvCxnSpPr>
        <p:spPr>
          <a:xfrm>
            <a:off x="1205212" y="3557396"/>
            <a:ext cx="6719960" cy="60725"/>
          </a:xfrm>
          <a:prstGeom prst="line">
            <a:avLst/>
          </a:prstGeom>
          <a:noFill/>
          <a:ln w="50800">
            <a:solidFill>
              <a:schemeClr val="bg1">
                <a:lumMod val="65000"/>
              </a:schemeClr>
            </a:solidFill>
            <a:tailEnd type="triangle"/>
          </a:ln>
        </p:spPr>
      </p:cxnSp>
      <p:sp>
        <p:nvSpPr>
          <p:cNvPr id="5" name="Oval 42"/>
          <p:cNvSpPr>
            <a:spLocks noChangeArrowheads="1"/>
          </p:cNvSpPr>
          <p:nvPr/>
        </p:nvSpPr>
        <p:spPr bwMode="auto">
          <a:xfrm>
            <a:off x="2340964" y="1482178"/>
            <a:ext cx="133533" cy="144120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68594" tIns="34297" rIns="68594" bIns="34297" numCol="1" anchor="t" anchorCtr="0" compatLnSpc="1"/>
          <a:lstStyle/>
          <a:p>
            <a:endParaRPr lang="zh-CN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03727" y="2620748"/>
            <a:ext cx="1918660" cy="577095"/>
          </a:xfrm>
          <a:prstGeom prst="rect">
            <a:avLst/>
          </a:prstGeom>
          <a:noFill/>
        </p:spPr>
        <p:txBody>
          <a:bodyPr wrap="square" lIns="68594" tIns="34297" rIns="68594" bIns="34297" rtlCol="0">
            <a:spAutoFit/>
          </a:bodyPr>
          <a:lstStyle/>
          <a:p>
            <a:pPr algn="ctr"/>
            <a:r>
              <a:rPr lang="en-US" altLang="zh-CN" sz="11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14:00</a:t>
            </a:r>
          </a:p>
          <a:p>
            <a:pPr algn="ctr"/>
            <a:r>
              <a:rPr lang="zh-CN" altLang="en-US" sz="11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决定去自习，带好作业后离开寝室</a:t>
            </a:r>
          </a:p>
        </p:txBody>
      </p:sp>
      <p:sp>
        <p:nvSpPr>
          <p:cNvPr id="8" name="Arc 1"/>
          <p:cNvSpPr/>
          <p:nvPr/>
        </p:nvSpPr>
        <p:spPr>
          <a:xfrm>
            <a:off x="6502068" y="1563766"/>
            <a:ext cx="873896" cy="874166"/>
          </a:xfrm>
          <a:prstGeom prst="arc">
            <a:avLst>
              <a:gd name="adj1" fmla="val 16200000"/>
              <a:gd name="adj2" fmla="val 5171460"/>
            </a:avLst>
          </a:prstGeom>
          <a:noFill/>
          <a:ln w="50800">
            <a:solidFill>
              <a:schemeClr val="bg1">
                <a:lumMod val="65000"/>
              </a:schemeClr>
            </a:solidFill>
          </a:ln>
        </p:spPr>
        <p:txBody>
          <a:bodyPr vert="horz" wrap="square" lIns="68594" tIns="34297" rIns="68594" bIns="34297" numCol="1" anchor="t" anchorCtr="0" compatLnSpc="1"/>
          <a:lstStyle/>
          <a:p>
            <a:endParaRPr lang="zh-CN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530269" y="2601759"/>
            <a:ext cx="2183042" cy="407818"/>
          </a:xfrm>
          <a:prstGeom prst="rect">
            <a:avLst/>
          </a:prstGeom>
          <a:noFill/>
        </p:spPr>
        <p:txBody>
          <a:bodyPr wrap="square" lIns="68594" tIns="34297" rIns="68594" bIns="34297" rtlCol="0">
            <a:spAutoFit/>
          </a:bodyPr>
          <a:lstStyle/>
          <a:p>
            <a:pPr algn="ctr"/>
            <a:r>
              <a:rPr lang="en-US" altLang="zh-CN" sz="11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11:25</a:t>
            </a:r>
          </a:p>
          <a:p>
            <a:pPr algn="ctr"/>
            <a:r>
              <a:rPr lang="zh-CN" altLang="en-US" sz="11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终于下课了</a:t>
            </a:r>
          </a:p>
        </p:txBody>
      </p:sp>
      <p:sp>
        <p:nvSpPr>
          <p:cNvPr id="10" name="Arc 69"/>
          <p:cNvSpPr/>
          <p:nvPr/>
        </p:nvSpPr>
        <p:spPr>
          <a:xfrm flipH="1">
            <a:off x="558421" y="2433518"/>
            <a:ext cx="1475634" cy="1123878"/>
          </a:xfrm>
          <a:prstGeom prst="arc">
            <a:avLst>
              <a:gd name="adj1" fmla="val 16200000"/>
              <a:gd name="adj2" fmla="val 5025318"/>
            </a:avLst>
          </a:prstGeom>
          <a:noFill/>
          <a:ln w="50800">
            <a:solidFill>
              <a:schemeClr val="bg1">
                <a:lumMod val="65000"/>
              </a:schemeClr>
            </a:solidFill>
          </a:ln>
        </p:spPr>
        <p:txBody>
          <a:bodyPr vert="horz" wrap="square" lIns="68594" tIns="34297" rIns="68594" bIns="34297" numCol="1" anchor="t" anchorCtr="0" compatLnSpc="1"/>
          <a:lstStyle/>
          <a:p>
            <a:endParaRPr lang="zh-CN" altLang="en-US" sz="1200" dirty="0"/>
          </a:p>
        </p:txBody>
      </p:sp>
      <p:sp>
        <p:nvSpPr>
          <p:cNvPr id="11" name="Oval 14"/>
          <p:cNvSpPr/>
          <p:nvPr/>
        </p:nvSpPr>
        <p:spPr>
          <a:xfrm>
            <a:off x="899451" y="1436678"/>
            <a:ext cx="239447" cy="2395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94" tIns="34297" rIns="68594" bIns="34297" rtlCol="0" anchor="ctr"/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</a:rPr>
              <a:t>1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12" name="Oval 88"/>
          <p:cNvSpPr/>
          <p:nvPr/>
        </p:nvSpPr>
        <p:spPr>
          <a:xfrm>
            <a:off x="3676563" y="1436678"/>
            <a:ext cx="239447" cy="2395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94" tIns="34297" rIns="68594" bIns="34297" rtlCol="0" anchor="ctr"/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</a:rPr>
              <a:t>2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Oval 89"/>
          <p:cNvSpPr/>
          <p:nvPr/>
        </p:nvSpPr>
        <p:spPr>
          <a:xfrm>
            <a:off x="6502068" y="1444004"/>
            <a:ext cx="239447" cy="2395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94" tIns="34297" rIns="68594" bIns="34297" rtlCol="0" anchor="ctr"/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</a:rPr>
              <a:t>3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15" name="Oval 42"/>
          <p:cNvSpPr>
            <a:spLocks noChangeArrowheads="1"/>
          </p:cNvSpPr>
          <p:nvPr/>
        </p:nvSpPr>
        <p:spPr bwMode="auto">
          <a:xfrm>
            <a:off x="7309197" y="1924996"/>
            <a:ext cx="133533" cy="144120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68594" tIns="34297" rIns="68594" bIns="34297" numCol="1" anchor="t" anchorCtr="0" compatLnSpc="1"/>
          <a:lstStyle/>
          <a:p>
            <a:endParaRPr lang="zh-CN" altLang="en-US" sz="1200" dirty="0"/>
          </a:p>
        </p:txBody>
      </p:sp>
      <p:sp>
        <p:nvSpPr>
          <p:cNvPr id="17" name="Oval 42"/>
          <p:cNvSpPr>
            <a:spLocks noChangeArrowheads="1"/>
          </p:cNvSpPr>
          <p:nvPr/>
        </p:nvSpPr>
        <p:spPr bwMode="auto">
          <a:xfrm>
            <a:off x="2306593" y="3474001"/>
            <a:ext cx="133533" cy="144120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68594" tIns="34297" rIns="68594" bIns="34297" numCol="1" anchor="t" anchorCtr="0" compatLnSpc="1"/>
          <a:lstStyle/>
          <a:p>
            <a:endParaRPr lang="zh-CN" altLang="en-US" sz="1200" dirty="0"/>
          </a:p>
        </p:txBody>
      </p:sp>
      <p:sp>
        <p:nvSpPr>
          <p:cNvPr id="18" name="Oval 42"/>
          <p:cNvSpPr>
            <a:spLocks noChangeArrowheads="1"/>
          </p:cNvSpPr>
          <p:nvPr/>
        </p:nvSpPr>
        <p:spPr bwMode="auto">
          <a:xfrm>
            <a:off x="5142272" y="2393653"/>
            <a:ext cx="133533" cy="144120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68594" tIns="34297" rIns="68594" bIns="34297" numCol="1" anchor="t" anchorCtr="0" compatLnSpc="1"/>
          <a:lstStyle/>
          <a:p>
            <a:endParaRPr lang="zh-CN" altLang="en-US" sz="1200" dirty="0"/>
          </a:p>
        </p:txBody>
      </p:sp>
      <p:sp>
        <p:nvSpPr>
          <p:cNvPr id="19" name="Oval 42"/>
          <p:cNvSpPr>
            <a:spLocks noChangeArrowheads="1"/>
          </p:cNvSpPr>
          <p:nvPr/>
        </p:nvSpPr>
        <p:spPr bwMode="auto">
          <a:xfrm>
            <a:off x="5142272" y="1491704"/>
            <a:ext cx="133533" cy="144120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68594" tIns="34297" rIns="68594" bIns="34297" numCol="1" anchor="t" anchorCtr="0" compatLnSpc="1"/>
          <a:lstStyle/>
          <a:p>
            <a:endParaRPr lang="zh-CN" altLang="en-US" sz="1200" dirty="0"/>
          </a:p>
        </p:txBody>
      </p:sp>
      <p:sp>
        <p:nvSpPr>
          <p:cNvPr id="20" name="Oval 42"/>
          <p:cNvSpPr>
            <a:spLocks noChangeArrowheads="1"/>
          </p:cNvSpPr>
          <p:nvPr/>
        </p:nvSpPr>
        <p:spPr bwMode="auto">
          <a:xfrm>
            <a:off x="503727" y="2923397"/>
            <a:ext cx="133533" cy="144120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68594" tIns="34297" rIns="68594" bIns="34297" numCol="1" anchor="t" anchorCtr="0" compatLnSpc="1"/>
          <a:lstStyle/>
          <a:p>
            <a:endParaRPr lang="zh-CN" altLang="en-US" sz="1200" dirty="0"/>
          </a:p>
        </p:txBody>
      </p:sp>
      <p:sp>
        <p:nvSpPr>
          <p:cNvPr id="21" name="Oval 42"/>
          <p:cNvSpPr>
            <a:spLocks noChangeArrowheads="1"/>
          </p:cNvSpPr>
          <p:nvPr/>
        </p:nvSpPr>
        <p:spPr bwMode="auto">
          <a:xfrm>
            <a:off x="2340964" y="2368808"/>
            <a:ext cx="133533" cy="144120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68594" tIns="34297" rIns="68594" bIns="34297" numCol="1" anchor="t" anchorCtr="0" compatLnSpc="1"/>
          <a:lstStyle/>
          <a:p>
            <a:endParaRPr lang="zh-CN" altLang="en-US" sz="1200" dirty="0"/>
          </a:p>
        </p:txBody>
      </p:sp>
      <p:sp>
        <p:nvSpPr>
          <p:cNvPr id="25" name="文本框 8"/>
          <p:cNvSpPr txBox="1"/>
          <p:nvPr/>
        </p:nvSpPr>
        <p:spPr>
          <a:xfrm>
            <a:off x="2510510" y="465740"/>
            <a:ext cx="2571551" cy="607873"/>
          </a:xfrm>
          <a:prstGeom prst="rect">
            <a:avLst/>
          </a:prstGeom>
          <a:noFill/>
        </p:spPr>
        <p:txBody>
          <a:bodyPr wrap="square" lIns="68594" tIns="34297" rIns="68594" bIns="34297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7:35</a:t>
            </a:r>
          </a:p>
          <a:p>
            <a:pPr algn="ctr"/>
            <a:r>
              <a:rPr lang="zh-CN" altLang="en-US" sz="11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早餐结束，走出休闲餐厅准备去上早八的你，还记得自己要去哪个教室吗？</a:t>
            </a:r>
            <a:endParaRPr lang="en-US" altLang="zh-CN" sz="11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8"/>
          <p:cNvSpPr txBox="1"/>
          <p:nvPr/>
        </p:nvSpPr>
        <p:spPr>
          <a:xfrm>
            <a:off x="5379795" y="441888"/>
            <a:ext cx="2483991" cy="577095"/>
          </a:xfrm>
          <a:prstGeom prst="rect">
            <a:avLst/>
          </a:prstGeom>
          <a:noFill/>
        </p:spPr>
        <p:txBody>
          <a:bodyPr wrap="square" lIns="68594" tIns="34297" rIns="68594" bIns="34297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7:58</a:t>
            </a:r>
          </a:p>
          <a:p>
            <a:pPr algn="ctr"/>
            <a:r>
              <a:rPr lang="zh-CN" altLang="en-US" sz="11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心急火燎的</a:t>
            </a:r>
            <a:r>
              <a:rPr lang="zh-CN" altLang="en-US" sz="1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</a:t>
            </a:r>
            <a:r>
              <a:rPr lang="zh-CN" altLang="en-US" sz="11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问了室友，终于赶到了西区上课，恰好遇见了老师点名</a:t>
            </a:r>
            <a:endParaRPr lang="en-US" altLang="zh-CN" sz="11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4294967295"/>
          </p:nvPr>
        </p:nvSpPr>
        <p:spPr>
          <a:xfrm>
            <a:off x="7086600" y="4768850"/>
            <a:ext cx="2057400" cy="273050"/>
          </a:xfrm>
          <a:prstGeom prst="rect">
            <a:avLst/>
          </a:prstGeom>
        </p:spPr>
        <p:txBody>
          <a:bodyPr lIns="91458" tIns="45729" rIns="91458" bIns="45729"/>
          <a:lstStyle/>
          <a:p>
            <a:fld id="{E050F338-EFDA-4F8E-882C-DA95E7E9D7D9}" type="slidenum">
              <a:rPr lang="zh-CN" altLang="en-US" smtClean="0"/>
              <a:pPr/>
              <a:t>4</a:t>
            </a:fld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78074B51-6134-7749-8241-048AD789578C}"/>
                  </a:ext>
                </a:extLst>
              </p14:cNvPr>
              <p14:cNvContentPartPr/>
              <p14:nvPr/>
            </p14:nvContentPartPr>
            <p14:xfrm>
              <a:off x="3965878" y="279456"/>
              <a:ext cx="1119960" cy="270000"/>
            </p14:xfrm>
          </p:contentPart>
        </mc:Choice>
        <mc:Fallback xmlns=""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78074B51-6134-7749-8241-048AD78957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03238" y="216456"/>
                <a:ext cx="1245600" cy="39564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文本框 8">
            <a:extLst>
              <a:ext uri="{FF2B5EF4-FFF2-40B4-BE49-F238E27FC236}">
                <a16:creationId xmlns:a16="http://schemas.microsoft.com/office/drawing/2014/main" id="{92BD8DA6-9508-4F43-BA77-DA7C3BF067A8}"/>
              </a:ext>
            </a:extLst>
          </p:cNvPr>
          <p:cNvSpPr txBox="1"/>
          <p:nvPr/>
        </p:nvSpPr>
        <p:spPr>
          <a:xfrm>
            <a:off x="-140569" y="480476"/>
            <a:ext cx="2615066" cy="453985"/>
          </a:xfrm>
          <a:prstGeom prst="rect">
            <a:avLst/>
          </a:prstGeom>
          <a:noFill/>
        </p:spPr>
        <p:txBody>
          <a:bodyPr wrap="square" lIns="68594" tIns="34297" rIns="68594" bIns="34297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7:00</a:t>
            </a:r>
            <a:r>
              <a:rPr lang="zh-CN" altLang="en-US" sz="11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1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起床，开启新的一天</a:t>
            </a:r>
            <a:endParaRPr lang="en-US" altLang="zh-CN" sz="11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Oval 89">
            <a:extLst>
              <a:ext uri="{FF2B5EF4-FFF2-40B4-BE49-F238E27FC236}">
                <a16:creationId xmlns:a16="http://schemas.microsoft.com/office/drawing/2014/main" id="{46DAC9C8-1591-D442-8DE6-E4595C271A15}"/>
              </a:ext>
            </a:extLst>
          </p:cNvPr>
          <p:cNvSpPr/>
          <p:nvPr/>
        </p:nvSpPr>
        <p:spPr>
          <a:xfrm>
            <a:off x="6502068" y="2345953"/>
            <a:ext cx="239447" cy="2395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94" tIns="34297" rIns="68594" bIns="34297" rtlCol="0" anchor="ctr"/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</a:rPr>
              <a:t>4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37" name="Oval 89">
            <a:extLst>
              <a:ext uri="{FF2B5EF4-FFF2-40B4-BE49-F238E27FC236}">
                <a16:creationId xmlns:a16="http://schemas.microsoft.com/office/drawing/2014/main" id="{FB6D45A4-9461-6542-A27F-959229025576}"/>
              </a:ext>
            </a:extLst>
          </p:cNvPr>
          <p:cNvSpPr/>
          <p:nvPr/>
        </p:nvSpPr>
        <p:spPr>
          <a:xfrm>
            <a:off x="3675042" y="2318171"/>
            <a:ext cx="239447" cy="2395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94" tIns="34297" rIns="68594" bIns="34297" rtlCol="0" anchor="ctr"/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</a:rPr>
              <a:t>5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38" name="TextBox 8">
            <a:extLst>
              <a:ext uri="{FF2B5EF4-FFF2-40B4-BE49-F238E27FC236}">
                <a16:creationId xmlns:a16="http://schemas.microsoft.com/office/drawing/2014/main" id="{6BD0DDEF-12FE-2B4A-8DC6-CD029EB7A670}"/>
              </a:ext>
            </a:extLst>
          </p:cNvPr>
          <p:cNvSpPr txBox="1"/>
          <p:nvPr/>
        </p:nvSpPr>
        <p:spPr>
          <a:xfrm>
            <a:off x="2423145" y="2628295"/>
            <a:ext cx="2718791" cy="746372"/>
          </a:xfrm>
          <a:prstGeom prst="rect">
            <a:avLst/>
          </a:prstGeom>
          <a:noFill/>
        </p:spPr>
        <p:txBody>
          <a:bodyPr wrap="square" lIns="68594" tIns="34297" rIns="68594" bIns="34297" rtlCol="0">
            <a:spAutoFit/>
          </a:bodyPr>
          <a:lstStyle/>
          <a:p>
            <a:pPr algn="ctr"/>
            <a:r>
              <a:rPr lang="en-US" altLang="zh-CN" sz="11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12:30</a:t>
            </a:r>
          </a:p>
          <a:p>
            <a:pPr algn="ctr"/>
            <a:r>
              <a:rPr lang="zh-CN" altLang="en-US" sz="11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室友问你校车出发了没，她要赶去玉泉上课但不记得班车信息，可惜你也无法帮助她。</a:t>
            </a:r>
            <a:endParaRPr lang="en-US" altLang="zh-CN" sz="11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Oval 89">
            <a:extLst>
              <a:ext uri="{FF2B5EF4-FFF2-40B4-BE49-F238E27FC236}">
                <a16:creationId xmlns:a16="http://schemas.microsoft.com/office/drawing/2014/main" id="{2921E1F8-59B8-9E4B-89A4-55030FB038D5}"/>
              </a:ext>
            </a:extLst>
          </p:cNvPr>
          <p:cNvSpPr/>
          <p:nvPr/>
        </p:nvSpPr>
        <p:spPr>
          <a:xfrm>
            <a:off x="917635" y="2333526"/>
            <a:ext cx="239447" cy="2395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94" tIns="34297" rIns="68594" bIns="34297" rtlCol="0" anchor="ctr"/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</a:rPr>
              <a:t>6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42" name="Oval 89">
            <a:extLst>
              <a:ext uri="{FF2B5EF4-FFF2-40B4-BE49-F238E27FC236}">
                <a16:creationId xmlns:a16="http://schemas.microsoft.com/office/drawing/2014/main" id="{CB4E6B9F-411C-E245-A33F-4FF9EF6A40DE}"/>
              </a:ext>
            </a:extLst>
          </p:cNvPr>
          <p:cNvSpPr/>
          <p:nvPr/>
        </p:nvSpPr>
        <p:spPr>
          <a:xfrm>
            <a:off x="965765" y="3414849"/>
            <a:ext cx="239447" cy="2395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94" tIns="34297" rIns="68594" bIns="34297" rtlCol="0" anchor="ctr"/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</a:rPr>
              <a:t>7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43" name="TextBox 6">
            <a:extLst>
              <a:ext uri="{FF2B5EF4-FFF2-40B4-BE49-F238E27FC236}">
                <a16:creationId xmlns:a16="http://schemas.microsoft.com/office/drawing/2014/main" id="{2A0F905B-1F75-8C47-8ACE-1E5E0C447023}"/>
              </a:ext>
            </a:extLst>
          </p:cNvPr>
          <p:cNvSpPr txBox="1"/>
          <p:nvPr/>
        </p:nvSpPr>
        <p:spPr>
          <a:xfrm>
            <a:off x="210400" y="3802242"/>
            <a:ext cx="2036708" cy="746372"/>
          </a:xfrm>
          <a:prstGeom prst="rect">
            <a:avLst/>
          </a:prstGeom>
          <a:noFill/>
        </p:spPr>
        <p:txBody>
          <a:bodyPr wrap="square" lIns="68594" tIns="34297" rIns="68594" bIns="34297" rtlCol="0">
            <a:spAutoFit/>
          </a:bodyPr>
          <a:lstStyle/>
          <a:p>
            <a:pPr algn="ctr"/>
            <a:r>
              <a:rPr lang="en-US" altLang="zh-CN" sz="11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14:40</a:t>
            </a:r>
          </a:p>
          <a:p>
            <a:pPr algn="ctr"/>
            <a:r>
              <a:rPr lang="zh-CN" altLang="en-US" sz="11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你想找个空教室自习，但走遍西区四五楼每一个教室，就是找不到空位。</a:t>
            </a:r>
          </a:p>
        </p:txBody>
      </p:sp>
      <p:sp>
        <p:nvSpPr>
          <p:cNvPr id="46" name="Oval 89">
            <a:extLst>
              <a:ext uri="{FF2B5EF4-FFF2-40B4-BE49-F238E27FC236}">
                <a16:creationId xmlns:a16="http://schemas.microsoft.com/office/drawing/2014/main" id="{7F63CBFB-91DB-9B4A-8910-D5C99BCB4F7E}"/>
              </a:ext>
            </a:extLst>
          </p:cNvPr>
          <p:cNvSpPr/>
          <p:nvPr/>
        </p:nvSpPr>
        <p:spPr>
          <a:xfrm>
            <a:off x="3675042" y="3479457"/>
            <a:ext cx="239447" cy="2395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94" tIns="34297" rIns="68594" bIns="34297" rtlCol="0" anchor="ctr"/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</a:rPr>
              <a:t>8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48" name="TextBox 6">
            <a:extLst>
              <a:ext uri="{FF2B5EF4-FFF2-40B4-BE49-F238E27FC236}">
                <a16:creationId xmlns:a16="http://schemas.microsoft.com/office/drawing/2014/main" id="{3258EB38-8B0B-3F4E-A753-6CDBCCAC1836}"/>
              </a:ext>
            </a:extLst>
          </p:cNvPr>
          <p:cNvSpPr txBox="1"/>
          <p:nvPr/>
        </p:nvSpPr>
        <p:spPr>
          <a:xfrm>
            <a:off x="5379795" y="3850465"/>
            <a:ext cx="2483991" cy="746372"/>
          </a:xfrm>
          <a:prstGeom prst="rect">
            <a:avLst/>
          </a:prstGeom>
          <a:noFill/>
        </p:spPr>
        <p:txBody>
          <a:bodyPr wrap="square" lIns="68594" tIns="34297" rIns="68594" bIns="34297" rtlCol="0">
            <a:spAutoFit/>
          </a:bodyPr>
          <a:lstStyle/>
          <a:p>
            <a:pPr algn="ctr"/>
            <a:r>
              <a:rPr lang="en-US" altLang="zh-CN" sz="11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11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1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</a:p>
          <a:p>
            <a:pPr algn="ctr"/>
            <a:r>
              <a:rPr lang="zh-CN" altLang="en-US" sz="11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晚课上，你开始水手机，恰好看到奖学金信息，想算一算自己的绩点，然而频频出错。</a:t>
            </a:r>
            <a:endParaRPr lang="en-US" altLang="zh-CN" sz="11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Oval 89">
            <a:extLst>
              <a:ext uri="{FF2B5EF4-FFF2-40B4-BE49-F238E27FC236}">
                <a16:creationId xmlns:a16="http://schemas.microsoft.com/office/drawing/2014/main" id="{7770EBBA-C652-5140-898D-621E7962C998}"/>
              </a:ext>
            </a:extLst>
          </p:cNvPr>
          <p:cNvSpPr/>
          <p:nvPr/>
        </p:nvSpPr>
        <p:spPr>
          <a:xfrm>
            <a:off x="6502068" y="3539275"/>
            <a:ext cx="239447" cy="2395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94" tIns="34297" rIns="68594" bIns="34297" rtlCol="0" anchor="ctr"/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</a:rPr>
              <a:t>9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51" name="TextBox 6">
            <a:extLst>
              <a:ext uri="{FF2B5EF4-FFF2-40B4-BE49-F238E27FC236}">
                <a16:creationId xmlns:a16="http://schemas.microsoft.com/office/drawing/2014/main" id="{A569DAD8-B695-1041-936E-5C003B34354B}"/>
              </a:ext>
            </a:extLst>
          </p:cNvPr>
          <p:cNvSpPr txBox="1"/>
          <p:nvPr/>
        </p:nvSpPr>
        <p:spPr>
          <a:xfrm>
            <a:off x="2795097" y="3838259"/>
            <a:ext cx="2036708" cy="746372"/>
          </a:xfrm>
          <a:prstGeom prst="rect">
            <a:avLst/>
          </a:prstGeom>
          <a:noFill/>
        </p:spPr>
        <p:txBody>
          <a:bodyPr wrap="square" lIns="68594" tIns="34297" rIns="68594" bIns="34297" rtlCol="0">
            <a:spAutoFit/>
          </a:bodyPr>
          <a:lstStyle/>
          <a:p>
            <a:pPr algn="ctr"/>
            <a:r>
              <a:rPr lang="en-US" altLang="zh-CN" sz="11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17:50</a:t>
            </a:r>
          </a:p>
          <a:p>
            <a:pPr algn="ctr"/>
            <a:r>
              <a:rPr lang="zh-CN" altLang="en-US" sz="11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你忽然想起来有晚课，但已来不及吃饭，匆匆在教超买了面包，还好你记得教室。</a:t>
            </a:r>
          </a:p>
        </p:txBody>
      </p:sp>
    </p:spTree>
    <p:extLst>
      <p:ext uri="{BB962C8B-B14F-4D97-AF65-F5344CB8AC3E}">
        <p14:creationId xmlns:p14="http://schemas.microsoft.com/office/powerpoint/2010/main" val="9780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16368" y="1577611"/>
            <a:ext cx="213599" cy="213664"/>
            <a:chOff x="5528303" y="3044312"/>
            <a:chExt cx="262890" cy="262890"/>
          </a:xfrm>
        </p:grpSpPr>
        <p:sp>
          <p:nvSpPr>
            <p:cNvPr id="41" name="Oval 15"/>
            <p:cNvSpPr/>
            <p:nvPr/>
          </p:nvSpPr>
          <p:spPr>
            <a:xfrm>
              <a:off x="5528303" y="3044312"/>
              <a:ext cx="262890" cy="26289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 dirty="0"/>
            </a:p>
          </p:txBody>
        </p:sp>
        <p:sp>
          <p:nvSpPr>
            <p:cNvPr id="42" name="Freeform 9"/>
            <p:cNvSpPr>
              <a:spLocks noEditPoints="1"/>
            </p:cNvSpPr>
            <p:nvPr/>
          </p:nvSpPr>
          <p:spPr bwMode="auto">
            <a:xfrm>
              <a:off x="5584628" y="3106976"/>
              <a:ext cx="153678" cy="136556"/>
            </a:xfrm>
            <a:custGeom>
              <a:avLst/>
              <a:gdLst>
                <a:gd name="T0" fmla="*/ 374 w 2388"/>
                <a:gd name="T1" fmla="*/ 687 h 2123"/>
                <a:gd name="T2" fmla="*/ 700 w 2388"/>
                <a:gd name="T3" fmla="*/ 802 h 2123"/>
                <a:gd name="T4" fmla="*/ 743 w 2388"/>
                <a:gd name="T5" fmla="*/ 790 h 2123"/>
                <a:gd name="T6" fmla="*/ 924 w 2388"/>
                <a:gd name="T7" fmla="*/ 628 h 2123"/>
                <a:gd name="T8" fmla="*/ 928 w 2388"/>
                <a:gd name="T9" fmla="*/ 594 h 2123"/>
                <a:gd name="T10" fmla="*/ 840 w 2388"/>
                <a:gd name="T11" fmla="*/ 480 h 2123"/>
                <a:gd name="T12" fmla="*/ 1305 w 2388"/>
                <a:gd name="T13" fmla="*/ 5 h 2123"/>
                <a:gd name="T14" fmla="*/ 953 w 2388"/>
                <a:gd name="T15" fmla="*/ 4 h 2123"/>
                <a:gd name="T16" fmla="*/ 512 w 2388"/>
                <a:gd name="T17" fmla="*/ 230 h 2123"/>
                <a:gd name="T18" fmla="*/ 330 w 2388"/>
                <a:gd name="T19" fmla="*/ 374 h 2123"/>
                <a:gd name="T20" fmla="*/ 260 w 2388"/>
                <a:gd name="T21" fmla="*/ 534 h 2123"/>
                <a:gd name="T22" fmla="*/ 109 w 2388"/>
                <a:gd name="T23" fmla="*/ 583 h 2123"/>
                <a:gd name="T24" fmla="*/ 19 w 2388"/>
                <a:gd name="T25" fmla="*/ 656 h 2123"/>
                <a:gd name="T26" fmla="*/ 16 w 2388"/>
                <a:gd name="T27" fmla="*/ 712 h 2123"/>
                <a:gd name="T28" fmla="*/ 179 w 2388"/>
                <a:gd name="T29" fmla="*/ 893 h 2123"/>
                <a:gd name="T30" fmla="*/ 247 w 2388"/>
                <a:gd name="T31" fmla="*/ 901 h 2123"/>
                <a:gd name="T32" fmla="*/ 331 w 2388"/>
                <a:gd name="T33" fmla="*/ 827 h 2123"/>
                <a:gd name="T34" fmla="*/ 374 w 2388"/>
                <a:gd name="T35" fmla="*/ 687 h 2123"/>
                <a:gd name="T36" fmla="*/ 1053 w 2388"/>
                <a:gd name="T37" fmla="*/ 748 h 2123"/>
                <a:gd name="T38" fmla="*/ 1006 w 2388"/>
                <a:gd name="T39" fmla="*/ 745 h 2123"/>
                <a:gd name="T40" fmla="*/ 835 w 2388"/>
                <a:gd name="T41" fmla="*/ 894 h 2123"/>
                <a:gd name="T42" fmla="*/ 832 w 2388"/>
                <a:gd name="T43" fmla="*/ 942 h 2123"/>
                <a:gd name="T44" fmla="*/ 1819 w 2388"/>
                <a:gd name="T45" fmla="*/ 2065 h 2123"/>
                <a:gd name="T46" fmla="*/ 1909 w 2388"/>
                <a:gd name="T47" fmla="*/ 2072 h 2123"/>
                <a:gd name="T48" fmla="*/ 2024 w 2388"/>
                <a:gd name="T49" fmla="*/ 1975 h 2123"/>
                <a:gd name="T50" fmla="*/ 2031 w 2388"/>
                <a:gd name="T51" fmla="*/ 1885 h 2123"/>
                <a:gd name="T52" fmla="*/ 1053 w 2388"/>
                <a:gd name="T53" fmla="*/ 748 h 2123"/>
                <a:gd name="T54" fmla="*/ 2370 w 2388"/>
                <a:gd name="T55" fmla="*/ 270 h 2123"/>
                <a:gd name="T56" fmla="*/ 2315 w 2388"/>
                <a:gd name="T57" fmla="*/ 248 h 2123"/>
                <a:gd name="T58" fmla="*/ 2200 w 2388"/>
                <a:gd name="T59" fmla="*/ 428 h 2123"/>
                <a:gd name="T60" fmla="*/ 1970 w 2388"/>
                <a:gd name="T61" fmla="*/ 476 h 2123"/>
                <a:gd name="T62" fmla="*/ 1905 w 2388"/>
                <a:gd name="T63" fmla="*/ 267 h 2123"/>
                <a:gd name="T64" fmla="*/ 2012 w 2388"/>
                <a:gd name="T65" fmla="*/ 78 h 2123"/>
                <a:gd name="T66" fmla="*/ 1968 w 2388"/>
                <a:gd name="T67" fmla="*/ 35 h 2123"/>
                <a:gd name="T68" fmla="*/ 1632 w 2388"/>
                <a:gd name="T69" fmla="*/ 304 h 2123"/>
                <a:gd name="T70" fmla="*/ 1531 w 2388"/>
                <a:gd name="T71" fmla="*/ 720 h 2123"/>
                <a:gd name="T72" fmla="*/ 1371 w 2388"/>
                <a:gd name="T73" fmla="*/ 886 h 2123"/>
                <a:gd name="T74" fmla="*/ 1532 w 2388"/>
                <a:gd name="T75" fmla="*/ 1073 h 2123"/>
                <a:gd name="T76" fmla="*/ 1729 w 2388"/>
                <a:gd name="T77" fmla="*/ 886 h 2123"/>
                <a:gd name="T78" fmla="*/ 1967 w 2388"/>
                <a:gd name="T79" fmla="*/ 814 h 2123"/>
                <a:gd name="T80" fmla="*/ 2331 w 2388"/>
                <a:gd name="T81" fmla="*/ 664 h 2123"/>
                <a:gd name="T82" fmla="*/ 2370 w 2388"/>
                <a:gd name="T83" fmla="*/ 270 h 2123"/>
                <a:gd name="T84" fmla="*/ 327 w 2388"/>
                <a:gd name="T85" fmla="*/ 1897 h 2123"/>
                <a:gd name="T86" fmla="*/ 327 w 2388"/>
                <a:gd name="T87" fmla="*/ 1987 h 2123"/>
                <a:gd name="T88" fmla="*/ 440 w 2388"/>
                <a:gd name="T89" fmla="*/ 2098 h 2123"/>
                <a:gd name="T90" fmla="*/ 529 w 2388"/>
                <a:gd name="T91" fmla="*/ 2087 h 2123"/>
                <a:gd name="T92" fmla="*/ 1113 w 2388"/>
                <a:gd name="T93" fmla="*/ 1513 h 2123"/>
                <a:gd name="T94" fmla="*/ 934 w 2388"/>
                <a:gd name="T95" fmla="*/ 1309 h 2123"/>
                <a:gd name="T96" fmla="*/ 327 w 2388"/>
                <a:gd name="T97" fmla="*/ 1897 h 2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88" h="2123">
                  <a:moveTo>
                    <a:pt x="374" y="687"/>
                  </a:moveTo>
                  <a:cubicBezTo>
                    <a:pt x="485" y="600"/>
                    <a:pt x="577" y="660"/>
                    <a:pt x="700" y="802"/>
                  </a:cubicBezTo>
                  <a:cubicBezTo>
                    <a:pt x="714" y="818"/>
                    <a:pt x="732" y="800"/>
                    <a:pt x="743" y="790"/>
                  </a:cubicBezTo>
                  <a:cubicBezTo>
                    <a:pt x="753" y="781"/>
                    <a:pt x="916" y="635"/>
                    <a:pt x="924" y="628"/>
                  </a:cubicBezTo>
                  <a:cubicBezTo>
                    <a:pt x="931" y="621"/>
                    <a:pt x="941" y="608"/>
                    <a:pt x="928" y="594"/>
                  </a:cubicBezTo>
                  <a:cubicBezTo>
                    <a:pt x="916" y="579"/>
                    <a:pt x="870" y="519"/>
                    <a:pt x="840" y="480"/>
                  </a:cubicBezTo>
                  <a:cubicBezTo>
                    <a:pt x="625" y="199"/>
                    <a:pt x="1429" y="8"/>
                    <a:pt x="1305" y="5"/>
                  </a:cubicBezTo>
                  <a:cubicBezTo>
                    <a:pt x="1243" y="3"/>
                    <a:pt x="990" y="0"/>
                    <a:pt x="953" y="4"/>
                  </a:cubicBezTo>
                  <a:cubicBezTo>
                    <a:pt x="800" y="20"/>
                    <a:pt x="608" y="163"/>
                    <a:pt x="512" y="230"/>
                  </a:cubicBezTo>
                  <a:cubicBezTo>
                    <a:pt x="385" y="316"/>
                    <a:pt x="338" y="367"/>
                    <a:pt x="330" y="374"/>
                  </a:cubicBezTo>
                  <a:cubicBezTo>
                    <a:pt x="295" y="405"/>
                    <a:pt x="325" y="477"/>
                    <a:pt x="260" y="534"/>
                  </a:cubicBezTo>
                  <a:cubicBezTo>
                    <a:pt x="191" y="594"/>
                    <a:pt x="149" y="549"/>
                    <a:pt x="109" y="583"/>
                  </a:cubicBezTo>
                  <a:cubicBezTo>
                    <a:pt x="89" y="601"/>
                    <a:pt x="34" y="642"/>
                    <a:pt x="19" y="656"/>
                  </a:cubicBezTo>
                  <a:cubicBezTo>
                    <a:pt x="3" y="669"/>
                    <a:pt x="0" y="693"/>
                    <a:pt x="16" y="712"/>
                  </a:cubicBezTo>
                  <a:cubicBezTo>
                    <a:pt x="16" y="712"/>
                    <a:pt x="167" y="878"/>
                    <a:pt x="179" y="893"/>
                  </a:cubicBezTo>
                  <a:cubicBezTo>
                    <a:pt x="192" y="907"/>
                    <a:pt x="226" y="920"/>
                    <a:pt x="247" y="901"/>
                  </a:cubicBezTo>
                  <a:cubicBezTo>
                    <a:pt x="268" y="882"/>
                    <a:pt x="322" y="835"/>
                    <a:pt x="331" y="827"/>
                  </a:cubicBezTo>
                  <a:cubicBezTo>
                    <a:pt x="340" y="819"/>
                    <a:pt x="325" y="724"/>
                    <a:pt x="374" y="687"/>
                  </a:cubicBezTo>
                  <a:close/>
                  <a:moveTo>
                    <a:pt x="1053" y="748"/>
                  </a:moveTo>
                  <a:cubicBezTo>
                    <a:pt x="1039" y="732"/>
                    <a:pt x="1021" y="731"/>
                    <a:pt x="1006" y="745"/>
                  </a:cubicBezTo>
                  <a:cubicBezTo>
                    <a:pt x="835" y="894"/>
                    <a:pt x="835" y="894"/>
                    <a:pt x="835" y="894"/>
                  </a:cubicBezTo>
                  <a:cubicBezTo>
                    <a:pt x="822" y="906"/>
                    <a:pt x="820" y="928"/>
                    <a:pt x="832" y="942"/>
                  </a:cubicBezTo>
                  <a:cubicBezTo>
                    <a:pt x="1819" y="2065"/>
                    <a:pt x="1819" y="2065"/>
                    <a:pt x="1819" y="2065"/>
                  </a:cubicBezTo>
                  <a:cubicBezTo>
                    <a:pt x="1843" y="2092"/>
                    <a:pt x="1883" y="2095"/>
                    <a:pt x="1909" y="2072"/>
                  </a:cubicBezTo>
                  <a:cubicBezTo>
                    <a:pt x="2024" y="1975"/>
                    <a:pt x="2024" y="1975"/>
                    <a:pt x="2024" y="1975"/>
                  </a:cubicBezTo>
                  <a:cubicBezTo>
                    <a:pt x="2051" y="1952"/>
                    <a:pt x="2054" y="1911"/>
                    <a:pt x="2031" y="1885"/>
                  </a:cubicBezTo>
                  <a:lnTo>
                    <a:pt x="1053" y="748"/>
                  </a:lnTo>
                  <a:close/>
                  <a:moveTo>
                    <a:pt x="2370" y="270"/>
                  </a:moveTo>
                  <a:cubicBezTo>
                    <a:pt x="2361" y="211"/>
                    <a:pt x="2331" y="223"/>
                    <a:pt x="2315" y="248"/>
                  </a:cubicBezTo>
                  <a:cubicBezTo>
                    <a:pt x="2299" y="273"/>
                    <a:pt x="2229" y="380"/>
                    <a:pt x="2200" y="428"/>
                  </a:cubicBezTo>
                  <a:cubicBezTo>
                    <a:pt x="2172" y="475"/>
                    <a:pt x="2101" y="569"/>
                    <a:pt x="1970" y="476"/>
                  </a:cubicBezTo>
                  <a:cubicBezTo>
                    <a:pt x="1833" y="380"/>
                    <a:pt x="1881" y="313"/>
                    <a:pt x="1905" y="267"/>
                  </a:cubicBezTo>
                  <a:cubicBezTo>
                    <a:pt x="1928" y="222"/>
                    <a:pt x="2002" y="94"/>
                    <a:pt x="2012" y="78"/>
                  </a:cubicBezTo>
                  <a:cubicBezTo>
                    <a:pt x="2023" y="62"/>
                    <a:pt x="2011" y="15"/>
                    <a:pt x="1968" y="35"/>
                  </a:cubicBezTo>
                  <a:cubicBezTo>
                    <a:pt x="1926" y="54"/>
                    <a:pt x="1668" y="157"/>
                    <a:pt x="1632" y="304"/>
                  </a:cubicBezTo>
                  <a:cubicBezTo>
                    <a:pt x="1596" y="453"/>
                    <a:pt x="1663" y="587"/>
                    <a:pt x="1531" y="720"/>
                  </a:cubicBezTo>
                  <a:cubicBezTo>
                    <a:pt x="1371" y="886"/>
                    <a:pt x="1371" y="886"/>
                    <a:pt x="1371" y="886"/>
                  </a:cubicBezTo>
                  <a:cubicBezTo>
                    <a:pt x="1532" y="1073"/>
                    <a:pt x="1532" y="1073"/>
                    <a:pt x="1532" y="1073"/>
                  </a:cubicBezTo>
                  <a:cubicBezTo>
                    <a:pt x="1729" y="886"/>
                    <a:pt x="1729" y="886"/>
                    <a:pt x="1729" y="886"/>
                  </a:cubicBezTo>
                  <a:cubicBezTo>
                    <a:pt x="1776" y="839"/>
                    <a:pt x="1876" y="793"/>
                    <a:pt x="1967" y="814"/>
                  </a:cubicBezTo>
                  <a:cubicBezTo>
                    <a:pt x="2161" y="858"/>
                    <a:pt x="2267" y="785"/>
                    <a:pt x="2331" y="664"/>
                  </a:cubicBezTo>
                  <a:cubicBezTo>
                    <a:pt x="2388" y="556"/>
                    <a:pt x="2379" y="329"/>
                    <a:pt x="2370" y="270"/>
                  </a:cubicBezTo>
                  <a:close/>
                  <a:moveTo>
                    <a:pt x="327" y="1897"/>
                  </a:moveTo>
                  <a:cubicBezTo>
                    <a:pt x="302" y="1922"/>
                    <a:pt x="302" y="1962"/>
                    <a:pt x="327" y="1987"/>
                  </a:cubicBezTo>
                  <a:cubicBezTo>
                    <a:pt x="440" y="2098"/>
                    <a:pt x="440" y="2098"/>
                    <a:pt x="440" y="2098"/>
                  </a:cubicBezTo>
                  <a:cubicBezTo>
                    <a:pt x="465" y="2123"/>
                    <a:pt x="504" y="2112"/>
                    <a:pt x="529" y="2087"/>
                  </a:cubicBezTo>
                  <a:cubicBezTo>
                    <a:pt x="1113" y="1513"/>
                    <a:pt x="1113" y="1513"/>
                    <a:pt x="1113" y="1513"/>
                  </a:cubicBezTo>
                  <a:cubicBezTo>
                    <a:pt x="934" y="1309"/>
                    <a:pt x="934" y="1309"/>
                    <a:pt x="934" y="1309"/>
                  </a:cubicBezTo>
                  <a:lnTo>
                    <a:pt x="327" y="189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9060" tIns="49530" rIns="99060" bIns="49530" numCol="1" anchor="t" anchorCtr="0" compatLnSpc="1"/>
            <a:lstStyle/>
            <a:p>
              <a:endParaRPr lang="en-US" sz="1300" dirty="0">
                <a:latin typeface="PT Sans" panose="020B0503020203020204" pitchFamily="34" charset="0"/>
              </a:endParaRPr>
            </a:p>
          </p:txBody>
        </p:sp>
      </p:grpSp>
      <p:grpSp>
        <p:nvGrpSpPr>
          <p:cNvPr id="3" name="Group 3"/>
          <p:cNvGrpSpPr/>
          <p:nvPr/>
        </p:nvGrpSpPr>
        <p:grpSpPr>
          <a:xfrm>
            <a:off x="916369" y="2080834"/>
            <a:ext cx="213599" cy="213664"/>
            <a:chOff x="5528325" y="3511961"/>
            <a:chExt cx="262891" cy="262891"/>
          </a:xfrm>
        </p:grpSpPr>
        <p:sp>
          <p:nvSpPr>
            <p:cNvPr id="55" name="Oval 17"/>
            <p:cNvSpPr/>
            <p:nvPr/>
          </p:nvSpPr>
          <p:spPr>
            <a:xfrm>
              <a:off x="5528325" y="3511961"/>
              <a:ext cx="262891" cy="26289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 dirty="0"/>
            </a:p>
          </p:txBody>
        </p:sp>
        <p:sp>
          <p:nvSpPr>
            <p:cNvPr id="56" name="Freeform 15"/>
            <p:cNvSpPr>
              <a:spLocks noEditPoints="1"/>
            </p:cNvSpPr>
            <p:nvPr/>
          </p:nvSpPr>
          <p:spPr bwMode="auto">
            <a:xfrm>
              <a:off x="5605011" y="3575424"/>
              <a:ext cx="146774" cy="132602"/>
            </a:xfrm>
            <a:custGeom>
              <a:avLst/>
              <a:gdLst>
                <a:gd name="T0" fmla="*/ 213 w 266"/>
                <a:gd name="T1" fmla="*/ 211 h 239"/>
                <a:gd name="T2" fmla="*/ 213 w 266"/>
                <a:gd name="T3" fmla="*/ 239 h 239"/>
                <a:gd name="T4" fmla="*/ 0 w 266"/>
                <a:gd name="T5" fmla="*/ 239 h 239"/>
                <a:gd name="T6" fmla="*/ 0 w 266"/>
                <a:gd name="T7" fmla="*/ 186 h 239"/>
                <a:gd name="T8" fmla="*/ 21 w 266"/>
                <a:gd name="T9" fmla="*/ 179 h 239"/>
                <a:gd name="T10" fmla="*/ 65 w 266"/>
                <a:gd name="T11" fmla="*/ 135 h 239"/>
                <a:gd name="T12" fmla="*/ 51 w 266"/>
                <a:gd name="T13" fmla="*/ 103 h 239"/>
                <a:gd name="T14" fmla="*/ 38 w 266"/>
                <a:gd name="T15" fmla="*/ 80 h 239"/>
                <a:gd name="T16" fmla="*/ 43 w 266"/>
                <a:gd name="T17" fmla="*/ 69 h 239"/>
                <a:gd name="T18" fmla="*/ 39 w 266"/>
                <a:gd name="T19" fmla="*/ 46 h 239"/>
                <a:gd name="T20" fmla="*/ 93 w 266"/>
                <a:gd name="T21" fmla="*/ 0 h 239"/>
                <a:gd name="T22" fmla="*/ 146 w 266"/>
                <a:gd name="T23" fmla="*/ 46 h 239"/>
                <a:gd name="T24" fmla="*/ 142 w 266"/>
                <a:gd name="T25" fmla="*/ 69 h 239"/>
                <a:gd name="T26" fmla="*/ 148 w 266"/>
                <a:gd name="T27" fmla="*/ 80 h 239"/>
                <a:gd name="T28" fmla="*/ 135 w 266"/>
                <a:gd name="T29" fmla="*/ 103 h 239"/>
                <a:gd name="T30" fmla="*/ 121 w 266"/>
                <a:gd name="T31" fmla="*/ 135 h 239"/>
                <a:gd name="T32" fmla="*/ 164 w 266"/>
                <a:gd name="T33" fmla="*/ 179 h 239"/>
                <a:gd name="T34" fmla="*/ 213 w 266"/>
                <a:gd name="T35" fmla="*/ 211 h 239"/>
                <a:gd name="T36" fmla="*/ 266 w 266"/>
                <a:gd name="T37" fmla="*/ 106 h 239"/>
                <a:gd name="T38" fmla="*/ 266 w 266"/>
                <a:gd name="T39" fmla="*/ 133 h 239"/>
                <a:gd name="T40" fmla="*/ 226 w 266"/>
                <a:gd name="T41" fmla="*/ 133 h 239"/>
                <a:gd name="T42" fmla="*/ 226 w 266"/>
                <a:gd name="T43" fmla="*/ 173 h 239"/>
                <a:gd name="T44" fmla="*/ 199 w 266"/>
                <a:gd name="T45" fmla="*/ 173 h 239"/>
                <a:gd name="T46" fmla="*/ 199 w 266"/>
                <a:gd name="T47" fmla="*/ 133 h 239"/>
                <a:gd name="T48" fmla="*/ 159 w 266"/>
                <a:gd name="T49" fmla="*/ 133 h 239"/>
                <a:gd name="T50" fmla="*/ 159 w 266"/>
                <a:gd name="T51" fmla="*/ 106 h 239"/>
                <a:gd name="T52" fmla="*/ 199 w 266"/>
                <a:gd name="T53" fmla="*/ 106 h 239"/>
                <a:gd name="T54" fmla="*/ 199 w 266"/>
                <a:gd name="T55" fmla="*/ 66 h 239"/>
                <a:gd name="T56" fmla="*/ 226 w 266"/>
                <a:gd name="T57" fmla="*/ 66 h 239"/>
                <a:gd name="T58" fmla="*/ 226 w 266"/>
                <a:gd name="T59" fmla="*/ 106 h 239"/>
                <a:gd name="T60" fmla="*/ 266 w 266"/>
                <a:gd name="T61" fmla="*/ 10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6" h="239">
                  <a:moveTo>
                    <a:pt x="213" y="211"/>
                  </a:moveTo>
                  <a:cubicBezTo>
                    <a:pt x="213" y="219"/>
                    <a:pt x="213" y="239"/>
                    <a:pt x="213" y="239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8" y="182"/>
                    <a:pt x="18" y="180"/>
                    <a:pt x="21" y="179"/>
                  </a:cubicBezTo>
                  <a:cubicBezTo>
                    <a:pt x="54" y="167"/>
                    <a:pt x="65" y="157"/>
                    <a:pt x="65" y="135"/>
                  </a:cubicBezTo>
                  <a:cubicBezTo>
                    <a:pt x="65" y="122"/>
                    <a:pt x="55" y="126"/>
                    <a:pt x="51" y="103"/>
                  </a:cubicBezTo>
                  <a:cubicBezTo>
                    <a:pt x="48" y="93"/>
                    <a:pt x="40" y="103"/>
                    <a:pt x="38" y="80"/>
                  </a:cubicBezTo>
                  <a:cubicBezTo>
                    <a:pt x="38" y="71"/>
                    <a:pt x="43" y="69"/>
                    <a:pt x="43" y="69"/>
                  </a:cubicBezTo>
                  <a:cubicBezTo>
                    <a:pt x="43" y="69"/>
                    <a:pt x="41" y="56"/>
                    <a:pt x="39" y="46"/>
                  </a:cubicBezTo>
                  <a:cubicBezTo>
                    <a:pt x="38" y="33"/>
                    <a:pt x="47" y="0"/>
                    <a:pt x="93" y="0"/>
                  </a:cubicBezTo>
                  <a:cubicBezTo>
                    <a:pt x="139" y="0"/>
                    <a:pt x="147" y="33"/>
                    <a:pt x="146" y="46"/>
                  </a:cubicBezTo>
                  <a:cubicBezTo>
                    <a:pt x="145" y="56"/>
                    <a:pt x="142" y="69"/>
                    <a:pt x="142" y="69"/>
                  </a:cubicBezTo>
                  <a:cubicBezTo>
                    <a:pt x="142" y="69"/>
                    <a:pt x="148" y="71"/>
                    <a:pt x="148" y="80"/>
                  </a:cubicBezTo>
                  <a:cubicBezTo>
                    <a:pt x="146" y="103"/>
                    <a:pt x="137" y="93"/>
                    <a:pt x="135" y="103"/>
                  </a:cubicBezTo>
                  <a:cubicBezTo>
                    <a:pt x="131" y="126"/>
                    <a:pt x="121" y="122"/>
                    <a:pt x="121" y="135"/>
                  </a:cubicBezTo>
                  <a:cubicBezTo>
                    <a:pt x="121" y="157"/>
                    <a:pt x="131" y="167"/>
                    <a:pt x="164" y="179"/>
                  </a:cubicBezTo>
                  <a:cubicBezTo>
                    <a:pt x="197" y="191"/>
                    <a:pt x="213" y="203"/>
                    <a:pt x="213" y="211"/>
                  </a:cubicBezTo>
                  <a:close/>
                  <a:moveTo>
                    <a:pt x="266" y="106"/>
                  </a:moveTo>
                  <a:cubicBezTo>
                    <a:pt x="266" y="133"/>
                    <a:pt x="266" y="133"/>
                    <a:pt x="266" y="133"/>
                  </a:cubicBezTo>
                  <a:cubicBezTo>
                    <a:pt x="226" y="133"/>
                    <a:pt x="226" y="133"/>
                    <a:pt x="226" y="133"/>
                  </a:cubicBezTo>
                  <a:cubicBezTo>
                    <a:pt x="226" y="173"/>
                    <a:pt x="226" y="173"/>
                    <a:pt x="226" y="173"/>
                  </a:cubicBezTo>
                  <a:cubicBezTo>
                    <a:pt x="199" y="173"/>
                    <a:pt x="199" y="173"/>
                    <a:pt x="199" y="173"/>
                  </a:cubicBezTo>
                  <a:cubicBezTo>
                    <a:pt x="199" y="133"/>
                    <a:pt x="199" y="133"/>
                    <a:pt x="199" y="133"/>
                  </a:cubicBezTo>
                  <a:cubicBezTo>
                    <a:pt x="159" y="133"/>
                    <a:pt x="159" y="133"/>
                    <a:pt x="159" y="133"/>
                  </a:cubicBezTo>
                  <a:cubicBezTo>
                    <a:pt x="159" y="106"/>
                    <a:pt x="159" y="106"/>
                    <a:pt x="159" y="106"/>
                  </a:cubicBezTo>
                  <a:cubicBezTo>
                    <a:pt x="199" y="106"/>
                    <a:pt x="199" y="106"/>
                    <a:pt x="199" y="106"/>
                  </a:cubicBezTo>
                  <a:cubicBezTo>
                    <a:pt x="199" y="66"/>
                    <a:pt x="199" y="66"/>
                    <a:pt x="199" y="66"/>
                  </a:cubicBezTo>
                  <a:cubicBezTo>
                    <a:pt x="226" y="66"/>
                    <a:pt x="226" y="66"/>
                    <a:pt x="226" y="66"/>
                  </a:cubicBezTo>
                  <a:cubicBezTo>
                    <a:pt x="226" y="106"/>
                    <a:pt x="226" y="106"/>
                    <a:pt x="226" y="106"/>
                  </a:cubicBezTo>
                  <a:lnTo>
                    <a:pt x="266" y="1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9060" tIns="49530" rIns="99060" bIns="49530" numCol="1" anchor="t" anchorCtr="0" compatLnSpc="1"/>
            <a:lstStyle/>
            <a:p>
              <a:endParaRPr lang="en-US" sz="1300" dirty="0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922414" y="2598270"/>
            <a:ext cx="213599" cy="213664"/>
            <a:chOff x="5528314" y="3976762"/>
            <a:chExt cx="262890" cy="262891"/>
          </a:xfrm>
        </p:grpSpPr>
        <p:sp>
          <p:nvSpPr>
            <p:cNvPr id="59" name="Oval 19"/>
            <p:cNvSpPr/>
            <p:nvPr/>
          </p:nvSpPr>
          <p:spPr>
            <a:xfrm>
              <a:off x="5528314" y="3976762"/>
              <a:ext cx="262890" cy="26289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 dirty="0"/>
            </a:p>
          </p:txBody>
        </p:sp>
        <p:sp>
          <p:nvSpPr>
            <p:cNvPr id="60" name="Freeform 13"/>
            <p:cNvSpPr>
              <a:spLocks noEditPoints="1"/>
            </p:cNvSpPr>
            <p:nvPr/>
          </p:nvSpPr>
          <p:spPr bwMode="auto">
            <a:xfrm>
              <a:off x="5584628" y="4055680"/>
              <a:ext cx="145762" cy="132602"/>
            </a:xfrm>
            <a:custGeom>
              <a:avLst/>
              <a:gdLst>
                <a:gd name="T0" fmla="*/ 170 w 265"/>
                <a:gd name="T1" fmla="*/ 149 h 239"/>
                <a:gd name="T2" fmla="*/ 172 w 265"/>
                <a:gd name="T3" fmla="*/ 149 h 239"/>
                <a:gd name="T4" fmla="*/ 172 w 265"/>
                <a:gd name="T5" fmla="*/ 173 h 239"/>
                <a:gd name="T6" fmla="*/ 146 w 265"/>
                <a:gd name="T7" fmla="*/ 199 h 239"/>
                <a:gd name="T8" fmla="*/ 79 w 265"/>
                <a:gd name="T9" fmla="*/ 199 h 239"/>
                <a:gd name="T10" fmla="*/ 39 w 265"/>
                <a:gd name="T11" fmla="*/ 239 h 239"/>
                <a:gd name="T12" fmla="*/ 39 w 265"/>
                <a:gd name="T13" fmla="*/ 199 h 239"/>
                <a:gd name="T14" fmla="*/ 26 w 265"/>
                <a:gd name="T15" fmla="*/ 199 h 239"/>
                <a:gd name="T16" fmla="*/ 0 w 265"/>
                <a:gd name="T17" fmla="*/ 173 h 239"/>
                <a:gd name="T18" fmla="*/ 0 w 265"/>
                <a:gd name="T19" fmla="*/ 93 h 239"/>
                <a:gd name="T20" fmla="*/ 26 w 265"/>
                <a:gd name="T21" fmla="*/ 66 h 239"/>
                <a:gd name="T22" fmla="*/ 77 w 265"/>
                <a:gd name="T23" fmla="*/ 66 h 239"/>
                <a:gd name="T24" fmla="*/ 77 w 265"/>
                <a:gd name="T25" fmla="*/ 149 h 239"/>
                <a:gd name="T26" fmla="*/ 170 w 265"/>
                <a:gd name="T27" fmla="*/ 149 h 239"/>
                <a:gd name="T28" fmla="*/ 265 w 265"/>
                <a:gd name="T29" fmla="*/ 27 h 239"/>
                <a:gd name="T30" fmla="*/ 265 w 265"/>
                <a:gd name="T31" fmla="*/ 106 h 239"/>
                <a:gd name="T32" fmla="*/ 239 w 265"/>
                <a:gd name="T33" fmla="*/ 133 h 239"/>
                <a:gd name="T34" fmla="*/ 225 w 265"/>
                <a:gd name="T35" fmla="*/ 133 h 239"/>
                <a:gd name="T36" fmla="*/ 225 w 265"/>
                <a:gd name="T37" fmla="*/ 173 h 239"/>
                <a:gd name="T38" fmla="*/ 186 w 265"/>
                <a:gd name="T39" fmla="*/ 133 h 239"/>
                <a:gd name="T40" fmla="*/ 93 w 265"/>
                <a:gd name="T41" fmla="*/ 133 h 239"/>
                <a:gd name="T42" fmla="*/ 93 w 265"/>
                <a:gd name="T43" fmla="*/ 27 h 239"/>
                <a:gd name="T44" fmla="*/ 119 w 265"/>
                <a:gd name="T45" fmla="*/ 0 h 239"/>
                <a:gd name="T46" fmla="*/ 239 w 265"/>
                <a:gd name="T47" fmla="*/ 0 h 239"/>
                <a:gd name="T48" fmla="*/ 265 w 265"/>
                <a:gd name="T49" fmla="*/ 27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5" h="239">
                  <a:moveTo>
                    <a:pt x="170" y="149"/>
                  </a:moveTo>
                  <a:cubicBezTo>
                    <a:pt x="171" y="149"/>
                    <a:pt x="172" y="149"/>
                    <a:pt x="172" y="149"/>
                  </a:cubicBezTo>
                  <a:cubicBezTo>
                    <a:pt x="172" y="173"/>
                    <a:pt x="172" y="173"/>
                    <a:pt x="172" y="173"/>
                  </a:cubicBezTo>
                  <a:cubicBezTo>
                    <a:pt x="172" y="188"/>
                    <a:pt x="161" y="199"/>
                    <a:pt x="146" y="199"/>
                  </a:cubicBezTo>
                  <a:cubicBezTo>
                    <a:pt x="79" y="199"/>
                    <a:pt x="79" y="199"/>
                    <a:pt x="79" y="199"/>
                  </a:cubicBezTo>
                  <a:cubicBezTo>
                    <a:pt x="39" y="239"/>
                    <a:pt x="39" y="239"/>
                    <a:pt x="39" y="239"/>
                  </a:cubicBezTo>
                  <a:cubicBezTo>
                    <a:pt x="39" y="199"/>
                    <a:pt x="39" y="199"/>
                    <a:pt x="39" y="199"/>
                  </a:cubicBezTo>
                  <a:cubicBezTo>
                    <a:pt x="26" y="199"/>
                    <a:pt x="26" y="199"/>
                    <a:pt x="26" y="199"/>
                  </a:cubicBezTo>
                  <a:cubicBezTo>
                    <a:pt x="12" y="199"/>
                    <a:pt x="0" y="188"/>
                    <a:pt x="0" y="17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79"/>
                    <a:pt x="12" y="66"/>
                    <a:pt x="26" y="66"/>
                  </a:cubicBezTo>
                  <a:cubicBezTo>
                    <a:pt x="77" y="66"/>
                    <a:pt x="77" y="66"/>
                    <a:pt x="77" y="66"/>
                  </a:cubicBezTo>
                  <a:cubicBezTo>
                    <a:pt x="77" y="149"/>
                    <a:pt x="77" y="149"/>
                    <a:pt x="77" y="149"/>
                  </a:cubicBezTo>
                  <a:lnTo>
                    <a:pt x="170" y="149"/>
                  </a:lnTo>
                  <a:close/>
                  <a:moveTo>
                    <a:pt x="265" y="27"/>
                  </a:moveTo>
                  <a:cubicBezTo>
                    <a:pt x="265" y="106"/>
                    <a:pt x="265" y="106"/>
                    <a:pt x="265" y="106"/>
                  </a:cubicBezTo>
                  <a:cubicBezTo>
                    <a:pt x="265" y="121"/>
                    <a:pt x="253" y="133"/>
                    <a:pt x="239" y="133"/>
                  </a:cubicBezTo>
                  <a:cubicBezTo>
                    <a:pt x="225" y="133"/>
                    <a:pt x="225" y="133"/>
                    <a:pt x="225" y="133"/>
                  </a:cubicBezTo>
                  <a:cubicBezTo>
                    <a:pt x="225" y="173"/>
                    <a:pt x="225" y="173"/>
                    <a:pt x="225" y="173"/>
                  </a:cubicBezTo>
                  <a:cubicBezTo>
                    <a:pt x="186" y="133"/>
                    <a:pt x="186" y="133"/>
                    <a:pt x="186" y="133"/>
                  </a:cubicBezTo>
                  <a:cubicBezTo>
                    <a:pt x="93" y="133"/>
                    <a:pt x="93" y="133"/>
                    <a:pt x="93" y="133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12"/>
                    <a:pt x="105" y="0"/>
                    <a:pt x="119" y="0"/>
                  </a:cubicBezTo>
                  <a:cubicBezTo>
                    <a:pt x="239" y="0"/>
                    <a:pt x="239" y="0"/>
                    <a:pt x="239" y="0"/>
                  </a:cubicBezTo>
                  <a:cubicBezTo>
                    <a:pt x="253" y="0"/>
                    <a:pt x="265" y="12"/>
                    <a:pt x="265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9060" tIns="49530" rIns="99060" bIns="49530" numCol="1" anchor="t" anchorCtr="0" compatLnSpc="1"/>
            <a:lstStyle/>
            <a:p>
              <a:endParaRPr lang="en-US" sz="1300" dirty="0"/>
            </a:p>
          </p:txBody>
        </p:sp>
      </p:grpSp>
      <p:sp>
        <p:nvSpPr>
          <p:cNvPr id="62" name="Text Placeholder 2"/>
          <p:cNvSpPr txBox="1"/>
          <p:nvPr/>
        </p:nvSpPr>
        <p:spPr>
          <a:xfrm>
            <a:off x="1192292" y="1514191"/>
            <a:ext cx="2362438" cy="277086"/>
          </a:xfrm>
          <a:prstGeom prst="rect">
            <a:avLst/>
          </a:prstGeom>
          <a:noFill/>
        </p:spPr>
        <p:txBody>
          <a:bodyPr vert="horz" lIns="68580" tIns="34290" rIns="68580" bIns="3429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ea typeface="微软雅黑" panose="020B0503020204020204" pitchFamily="34" charset="-122"/>
              </a:rPr>
              <a:t>无法及时获取课程信息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Text Placeholder 2"/>
          <p:cNvSpPr txBox="1"/>
          <p:nvPr/>
        </p:nvSpPr>
        <p:spPr>
          <a:xfrm>
            <a:off x="1199045" y="2065738"/>
            <a:ext cx="2618633" cy="255737"/>
          </a:xfrm>
          <a:prstGeom prst="rect">
            <a:avLst/>
          </a:prstGeom>
          <a:noFill/>
        </p:spPr>
        <p:txBody>
          <a:bodyPr vert="horz" lIns="68580" tIns="34290" rIns="68580" bIns="3429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ea typeface="微软雅黑" panose="020B0503020204020204" pitchFamily="34" charset="-122"/>
              </a:rPr>
              <a:t>无从得知教室座位占用情况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Text Placeholder 2"/>
          <p:cNvSpPr txBox="1"/>
          <p:nvPr/>
        </p:nvSpPr>
        <p:spPr>
          <a:xfrm>
            <a:off x="1181768" y="2595936"/>
            <a:ext cx="2847678" cy="245945"/>
          </a:xfrm>
          <a:prstGeom prst="rect">
            <a:avLst/>
          </a:prstGeom>
          <a:noFill/>
        </p:spPr>
        <p:txBody>
          <a:bodyPr vert="horz" lIns="68580" tIns="34290" rIns="68580" bIns="3429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ea typeface="微软雅黑" panose="020B0503020204020204" pitchFamily="34" charset="-122"/>
              </a:rPr>
              <a:t>无法及时了解自己的成绩绩点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69" name="TextBox 61"/>
          <p:cNvSpPr txBox="1"/>
          <p:nvPr/>
        </p:nvSpPr>
        <p:spPr>
          <a:xfrm>
            <a:off x="916368" y="3618929"/>
            <a:ext cx="5343927" cy="6534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没有小潮的一天就这样过去了，无论是学习上还是生活上都麻烦了不少。</a:t>
            </a:r>
            <a:endParaRPr sz="2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A383C0FD-BD67-F94F-9658-07FC208AB804}"/>
                  </a:ext>
                </a:extLst>
              </p14:cNvPr>
              <p14:cNvContentPartPr/>
              <p14:nvPr/>
            </p14:nvContentPartPr>
            <p14:xfrm>
              <a:off x="3946078" y="295656"/>
              <a:ext cx="1182960" cy="36792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A383C0FD-BD67-F94F-9658-07FC208AB8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83078" y="233016"/>
                <a:ext cx="1308600" cy="49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1">
            <a:extLst>
              <a:ext uri="{FF2B5EF4-FFF2-40B4-BE49-F238E27FC236}">
                <a16:creationId xmlns:a16="http://schemas.microsoft.com/office/drawing/2014/main" id="{1D9A647A-9763-3641-A2B6-081AC302D22A}"/>
              </a:ext>
            </a:extLst>
          </p:cNvPr>
          <p:cNvGrpSpPr/>
          <p:nvPr/>
        </p:nvGrpSpPr>
        <p:grpSpPr>
          <a:xfrm>
            <a:off x="884331" y="3123573"/>
            <a:ext cx="213599" cy="213664"/>
            <a:chOff x="5528303" y="3044312"/>
            <a:chExt cx="262890" cy="262890"/>
          </a:xfrm>
        </p:grpSpPr>
        <p:sp>
          <p:nvSpPr>
            <p:cNvPr id="22" name="Oval 15">
              <a:extLst>
                <a:ext uri="{FF2B5EF4-FFF2-40B4-BE49-F238E27FC236}">
                  <a16:creationId xmlns:a16="http://schemas.microsoft.com/office/drawing/2014/main" id="{6807D8AC-D80B-684D-9CF1-CAA574E66F37}"/>
                </a:ext>
              </a:extLst>
            </p:cNvPr>
            <p:cNvSpPr/>
            <p:nvPr/>
          </p:nvSpPr>
          <p:spPr>
            <a:xfrm>
              <a:off x="5528303" y="3044312"/>
              <a:ext cx="262890" cy="26289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E3E9E11B-6FC0-2F49-9751-361A621A16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84628" y="3106976"/>
              <a:ext cx="153678" cy="136556"/>
            </a:xfrm>
            <a:custGeom>
              <a:avLst/>
              <a:gdLst>
                <a:gd name="T0" fmla="*/ 374 w 2388"/>
                <a:gd name="T1" fmla="*/ 687 h 2123"/>
                <a:gd name="T2" fmla="*/ 700 w 2388"/>
                <a:gd name="T3" fmla="*/ 802 h 2123"/>
                <a:gd name="T4" fmla="*/ 743 w 2388"/>
                <a:gd name="T5" fmla="*/ 790 h 2123"/>
                <a:gd name="T6" fmla="*/ 924 w 2388"/>
                <a:gd name="T7" fmla="*/ 628 h 2123"/>
                <a:gd name="T8" fmla="*/ 928 w 2388"/>
                <a:gd name="T9" fmla="*/ 594 h 2123"/>
                <a:gd name="T10" fmla="*/ 840 w 2388"/>
                <a:gd name="T11" fmla="*/ 480 h 2123"/>
                <a:gd name="T12" fmla="*/ 1305 w 2388"/>
                <a:gd name="T13" fmla="*/ 5 h 2123"/>
                <a:gd name="T14" fmla="*/ 953 w 2388"/>
                <a:gd name="T15" fmla="*/ 4 h 2123"/>
                <a:gd name="T16" fmla="*/ 512 w 2388"/>
                <a:gd name="T17" fmla="*/ 230 h 2123"/>
                <a:gd name="T18" fmla="*/ 330 w 2388"/>
                <a:gd name="T19" fmla="*/ 374 h 2123"/>
                <a:gd name="T20" fmla="*/ 260 w 2388"/>
                <a:gd name="T21" fmla="*/ 534 h 2123"/>
                <a:gd name="T22" fmla="*/ 109 w 2388"/>
                <a:gd name="T23" fmla="*/ 583 h 2123"/>
                <a:gd name="T24" fmla="*/ 19 w 2388"/>
                <a:gd name="T25" fmla="*/ 656 h 2123"/>
                <a:gd name="T26" fmla="*/ 16 w 2388"/>
                <a:gd name="T27" fmla="*/ 712 h 2123"/>
                <a:gd name="T28" fmla="*/ 179 w 2388"/>
                <a:gd name="T29" fmla="*/ 893 h 2123"/>
                <a:gd name="T30" fmla="*/ 247 w 2388"/>
                <a:gd name="T31" fmla="*/ 901 h 2123"/>
                <a:gd name="T32" fmla="*/ 331 w 2388"/>
                <a:gd name="T33" fmla="*/ 827 h 2123"/>
                <a:gd name="T34" fmla="*/ 374 w 2388"/>
                <a:gd name="T35" fmla="*/ 687 h 2123"/>
                <a:gd name="T36" fmla="*/ 1053 w 2388"/>
                <a:gd name="T37" fmla="*/ 748 h 2123"/>
                <a:gd name="T38" fmla="*/ 1006 w 2388"/>
                <a:gd name="T39" fmla="*/ 745 h 2123"/>
                <a:gd name="T40" fmla="*/ 835 w 2388"/>
                <a:gd name="T41" fmla="*/ 894 h 2123"/>
                <a:gd name="T42" fmla="*/ 832 w 2388"/>
                <a:gd name="T43" fmla="*/ 942 h 2123"/>
                <a:gd name="T44" fmla="*/ 1819 w 2388"/>
                <a:gd name="T45" fmla="*/ 2065 h 2123"/>
                <a:gd name="T46" fmla="*/ 1909 w 2388"/>
                <a:gd name="T47" fmla="*/ 2072 h 2123"/>
                <a:gd name="T48" fmla="*/ 2024 w 2388"/>
                <a:gd name="T49" fmla="*/ 1975 h 2123"/>
                <a:gd name="T50" fmla="*/ 2031 w 2388"/>
                <a:gd name="T51" fmla="*/ 1885 h 2123"/>
                <a:gd name="T52" fmla="*/ 1053 w 2388"/>
                <a:gd name="T53" fmla="*/ 748 h 2123"/>
                <a:gd name="T54" fmla="*/ 2370 w 2388"/>
                <a:gd name="T55" fmla="*/ 270 h 2123"/>
                <a:gd name="T56" fmla="*/ 2315 w 2388"/>
                <a:gd name="T57" fmla="*/ 248 h 2123"/>
                <a:gd name="T58" fmla="*/ 2200 w 2388"/>
                <a:gd name="T59" fmla="*/ 428 h 2123"/>
                <a:gd name="T60" fmla="*/ 1970 w 2388"/>
                <a:gd name="T61" fmla="*/ 476 h 2123"/>
                <a:gd name="T62" fmla="*/ 1905 w 2388"/>
                <a:gd name="T63" fmla="*/ 267 h 2123"/>
                <a:gd name="T64" fmla="*/ 2012 w 2388"/>
                <a:gd name="T65" fmla="*/ 78 h 2123"/>
                <a:gd name="T66" fmla="*/ 1968 w 2388"/>
                <a:gd name="T67" fmla="*/ 35 h 2123"/>
                <a:gd name="T68" fmla="*/ 1632 w 2388"/>
                <a:gd name="T69" fmla="*/ 304 h 2123"/>
                <a:gd name="T70" fmla="*/ 1531 w 2388"/>
                <a:gd name="T71" fmla="*/ 720 h 2123"/>
                <a:gd name="T72" fmla="*/ 1371 w 2388"/>
                <a:gd name="T73" fmla="*/ 886 h 2123"/>
                <a:gd name="T74" fmla="*/ 1532 w 2388"/>
                <a:gd name="T75" fmla="*/ 1073 h 2123"/>
                <a:gd name="T76" fmla="*/ 1729 w 2388"/>
                <a:gd name="T77" fmla="*/ 886 h 2123"/>
                <a:gd name="T78" fmla="*/ 1967 w 2388"/>
                <a:gd name="T79" fmla="*/ 814 h 2123"/>
                <a:gd name="T80" fmla="*/ 2331 w 2388"/>
                <a:gd name="T81" fmla="*/ 664 h 2123"/>
                <a:gd name="T82" fmla="*/ 2370 w 2388"/>
                <a:gd name="T83" fmla="*/ 270 h 2123"/>
                <a:gd name="T84" fmla="*/ 327 w 2388"/>
                <a:gd name="T85" fmla="*/ 1897 h 2123"/>
                <a:gd name="T86" fmla="*/ 327 w 2388"/>
                <a:gd name="T87" fmla="*/ 1987 h 2123"/>
                <a:gd name="T88" fmla="*/ 440 w 2388"/>
                <a:gd name="T89" fmla="*/ 2098 h 2123"/>
                <a:gd name="T90" fmla="*/ 529 w 2388"/>
                <a:gd name="T91" fmla="*/ 2087 h 2123"/>
                <a:gd name="T92" fmla="*/ 1113 w 2388"/>
                <a:gd name="T93" fmla="*/ 1513 h 2123"/>
                <a:gd name="T94" fmla="*/ 934 w 2388"/>
                <a:gd name="T95" fmla="*/ 1309 h 2123"/>
                <a:gd name="T96" fmla="*/ 327 w 2388"/>
                <a:gd name="T97" fmla="*/ 1897 h 2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88" h="2123">
                  <a:moveTo>
                    <a:pt x="374" y="687"/>
                  </a:moveTo>
                  <a:cubicBezTo>
                    <a:pt x="485" y="600"/>
                    <a:pt x="577" y="660"/>
                    <a:pt x="700" y="802"/>
                  </a:cubicBezTo>
                  <a:cubicBezTo>
                    <a:pt x="714" y="818"/>
                    <a:pt x="732" y="800"/>
                    <a:pt x="743" y="790"/>
                  </a:cubicBezTo>
                  <a:cubicBezTo>
                    <a:pt x="753" y="781"/>
                    <a:pt x="916" y="635"/>
                    <a:pt x="924" y="628"/>
                  </a:cubicBezTo>
                  <a:cubicBezTo>
                    <a:pt x="931" y="621"/>
                    <a:pt x="941" y="608"/>
                    <a:pt x="928" y="594"/>
                  </a:cubicBezTo>
                  <a:cubicBezTo>
                    <a:pt x="916" y="579"/>
                    <a:pt x="870" y="519"/>
                    <a:pt x="840" y="480"/>
                  </a:cubicBezTo>
                  <a:cubicBezTo>
                    <a:pt x="625" y="199"/>
                    <a:pt x="1429" y="8"/>
                    <a:pt x="1305" y="5"/>
                  </a:cubicBezTo>
                  <a:cubicBezTo>
                    <a:pt x="1243" y="3"/>
                    <a:pt x="990" y="0"/>
                    <a:pt x="953" y="4"/>
                  </a:cubicBezTo>
                  <a:cubicBezTo>
                    <a:pt x="800" y="20"/>
                    <a:pt x="608" y="163"/>
                    <a:pt x="512" y="230"/>
                  </a:cubicBezTo>
                  <a:cubicBezTo>
                    <a:pt x="385" y="316"/>
                    <a:pt x="338" y="367"/>
                    <a:pt x="330" y="374"/>
                  </a:cubicBezTo>
                  <a:cubicBezTo>
                    <a:pt x="295" y="405"/>
                    <a:pt x="325" y="477"/>
                    <a:pt x="260" y="534"/>
                  </a:cubicBezTo>
                  <a:cubicBezTo>
                    <a:pt x="191" y="594"/>
                    <a:pt x="149" y="549"/>
                    <a:pt x="109" y="583"/>
                  </a:cubicBezTo>
                  <a:cubicBezTo>
                    <a:pt x="89" y="601"/>
                    <a:pt x="34" y="642"/>
                    <a:pt x="19" y="656"/>
                  </a:cubicBezTo>
                  <a:cubicBezTo>
                    <a:pt x="3" y="669"/>
                    <a:pt x="0" y="693"/>
                    <a:pt x="16" y="712"/>
                  </a:cubicBezTo>
                  <a:cubicBezTo>
                    <a:pt x="16" y="712"/>
                    <a:pt x="167" y="878"/>
                    <a:pt x="179" y="893"/>
                  </a:cubicBezTo>
                  <a:cubicBezTo>
                    <a:pt x="192" y="907"/>
                    <a:pt x="226" y="920"/>
                    <a:pt x="247" y="901"/>
                  </a:cubicBezTo>
                  <a:cubicBezTo>
                    <a:pt x="268" y="882"/>
                    <a:pt x="322" y="835"/>
                    <a:pt x="331" y="827"/>
                  </a:cubicBezTo>
                  <a:cubicBezTo>
                    <a:pt x="340" y="819"/>
                    <a:pt x="325" y="724"/>
                    <a:pt x="374" y="687"/>
                  </a:cubicBezTo>
                  <a:close/>
                  <a:moveTo>
                    <a:pt x="1053" y="748"/>
                  </a:moveTo>
                  <a:cubicBezTo>
                    <a:pt x="1039" y="732"/>
                    <a:pt x="1021" y="731"/>
                    <a:pt x="1006" y="745"/>
                  </a:cubicBezTo>
                  <a:cubicBezTo>
                    <a:pt x="835" y="894"/>
                    <a:pt x="835" y="894"/>
                    <a:pt x="835" y="894"/>
                  </a:cubicBezTo>
                  <a:cubicBezTo>
                    <a:pt x="822" y="906"/>
                    <a:pt x="820" y="928"/>
                    <a:pt x="832" y="942"/>
                  </a:cubicBezTo>
                  <a:cubicBezTo>
                    <a:pt x="1819" y="2065"/>
                    <a:pt x="1819" y="2065"/>
                    <a:pt x="1819" y="2065"/>
                  </a:cubicBezTo>
                  <a:cubicBezTo>
                    <a:pt x="1843" y="2092"/>
                    <a:pt x="1883" y="2095"/>
                    <a:pt x="1909" y="2072"/>
                  </a:cubicBezTo>
                  <a:cubicBezTo>
                    <a:pt x="2024" y="1975"/>
                    <a:pt x="2024" y="1975"/>
                    <a:pt x="2024" y="1975"/>
                  </a:cubicBezTo>
                  <a:cubicBezTo>
                    <a:pt x="2051" y="1952"/>
                    <a:pt x="2054" y="1911"/>
                    <a:pt x="2031" y="1885"/>
                  </a:cubicBezTo>
                  <a:lnTo>
                    <a:pt x="1053" y="748"/>
                  </a:lnTo>
                  <a:close/>
                  <a:moveTo>
                    <a:pt x="2370" y="270"/>
                  </a:moveTo>
                  <a:cubicBezTo>
                    <a:pt x="2361" y="211"/>
                    <a:pt x="2331" y="223"/>
                    <a:pt x="2315" y="248"/>
                  </a:cubicBezTo>
                  <a:cubicBezTo>
                    <a:pt x="2299" y="273"/>
                    <a:pt x="2229" y="380"/>
                    <a:pt x="2200" y="428"/>
                  </a:cubicBezTo>
                  <a:cubicBezTo>
                    <a:pt x="2172" y="475"/>
                    <a:pt x="2101" y="569"/>
                    <a:pt x="1970" y="476"/>
                  </a:cubicBezTo>
                  <a:cubicBezTo>
                    <a:pt x="1833" y="380"/>
                    <a:pt x="1881" y="313"/>
                    <a:pt x="1905" y="267"/>
                  </a:cubicBezTo>
                  <a:cubicBezTo>
                    <a:pt x="1928" y="222"/>
                    <a:pt x="2002" y="94"/>
                    <a:pt x="2012" y="78"/>
                  </a:cubicBezTo>
                  <a:cubicBezTo>
                    <a:pt x="2023" y="62"/>
                    <a:pt x="2011" y="15"/>
                    <a:pt x="1968" y="35"/>
                  </a:cubicBezTo>
                  <a:cubicBezTo>
                    <a:pt x="1926" y="54"/>
                    <a:pt x="1668" y="157"/>
                    <a:pt x="1632" y="304"/>
                  </a:cubicBezTo>
                  <a:cubicBezTo>
                    <a:pt x="1596" y="453"/>
                    <a:pt x="1663" y="587"/>
                    <a:pt x="1531" y="720"/>
                  </a:cubicBezTo>
                  <a:cubicBezTo>
                    <a:pt x="1371" y="886"/>
                    <a:pt x="1371" y="886"/>
                    <a:pt x="1371" y="886"/>
                  </a:cubicBezTo>
                  <a:cubicBezTo>
                    <a:pt x="1532" y="1073"/>
                    <a:pt x="1532" y="1073"/>
                    <a:pt x="1532" y="1073"/>
                  </a:cubicBezTo>
                  <a:cubicBezTo>
                    <a:pt x="1729" y="886"/>
                    <a:pt x="1729" y="886"/>
                    <a:pt x="1729" y="886"/>
                  </a:cubicBezTo>
                  <a:cubicBezTo>
                    <a:pt x="1776" y="839"/>
                    <a:pt x="1876" y="793"/>
                    <a:pt x="1967" y="814"/>
                  </a:cubicBezTo>
                  <a:cubicBezTo>
                    <a:pt x="2161" y="858"/>
                    <a:pt x="2267" y="785"/>
                    <a:pt x="2331" y="664"/>
                  </a:cubicBezTo>
                  <a:cubicBezTo>
                    <a:pt x="2388" y="556"/>
                    <a:pt x="2379" y="329"/>
                    <a:pt x="2370" y="270"/>
                  </a:cubicBezTo>
                  <a:close/>
                  <a:moveTo>
                    <a:pt x="327" y="1897"/>
                  </a:moveTo>
                  <a:cubicBezTo>
                    <a:pt x="302" y="1922"/>
                    <a:pt x="302" y="1962"/>
                    <a:pt x="327" y="1987"/>
                  </a:cubicBezTo>
                  <a:cubicBezTo>
                    <a:pt x="440" y="2098"/>
                    <a:pt x="440" y="2098"/>
                    <a:pt x="440" y="2098"/>
                  </a:cubicBezTo>
                  <a:cubicBezTo>
                    <a:pt x="465" y="2123"/>
                    <a:pt x="504" y="2112"/>
                    <a:pt x="529" y="2087"/>
                  </a:cubicBezTo>
                  <a:cubicBezTo>
                    <a:pt x="1113" y="1513"/>
                    <a:pt x="1113" y="1513"/>
                    <a:pt x="1113" y="1513"/>
                  </a:cubicBezTo>
                  <a:cubicBezTo>
                    <a:pt x="934" y="1309"/>
                    <a:pt x="934" y="1309"/>
                    <a:pt x="934" y="1309"/>
                  </a:cubicBezTo>
                  <a:lnTo>
                    <a:pt x="327" y="189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9060" tIns="49530" rIns="99060" bIns="49530" numCol="1" anchor="t" anchorCtr="0" compatLnSpc="1"/>
            <a:lstStyle/>
            <a:p>
              <a:endParaRPr lang="en-US" sz="1300" dirty="0">
                <a:latin typeface="PT Sans" panose="020B0503020203020204" pitchFamily="34" charset="0"/>
              </a:endParaRPr>
            </a:p>
          </p:txBody>
        </p:sp>
      </p:grp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0A5B170D-B45A-6D4D-B8A2-589F89795482}"/>
              </a:ext>
            </a:extLst>
          </p:cNvPr>
          <p:cNvSpPr txBox="1"/>
          <p:nvPr/>
        </p:nvSpPr>
        <p:spPr>
          <a:xfrm>
            <a:off x="1199045" y="3123573"/>
            <a:ext cx="2847678" cy="245945"/>
          </a:xfrm>
          <a:prstGeom prst="rect">
            <a:avLst/>
          </a:prstGeom>
          <a:noFill/>
        </p:spPr>
        <p:txBody>
          <a:bodyPr vert="horz" lIns="68580" tIns="34290" rIns="68580" bIns="3429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ea typeface="微软雅黑" panose="020B0503020204020204" pitchFamily="34" charset="-122"/>
              </a:rPr>
              <a:t>无法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ea typeface="微软雅黑" panose="020B0503020204020204" pitchFamily="34" charset="-122"/>
              </a:rPr>
              <a:t>.........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40A137-95D6-CE4E-913F-E5952C5FF160}"/>
              </a:ext>
            </a:extLst>
          </p:cNvPr>
          <p:cNvSpPr txBox="1"/>
          <p:nvPr/>
        </p:nvSpPr>
        <p:spPr>
          <a:xfrm>
            <a:off x="829046" y="844672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当你没有小潮：</a:t>
            </a:r>
          </a:p>
        </p:txBody>
      </p:sp>
    </p:spTree>
    <p:extLst>
      <p:ext uri="{BB962C8B-B14F-4D97-AF65-F5344CB8AC3E}">
        <p14:creationId xmlns:p14="http://schemas.microsoft.com/office/powerpoint/2010/main" val="110194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4B1A4FBF-759D-4D04-97F7-895BB0E8F2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336"/>
          <a:stretch/>
        </p:blipFill>
        <p:spPr>
          <a:xfrm>
            <a:off x="335902" y="746449"/>
            <a:ext cx="8528180" cy="3735870"/>
          </a:xfrm>
          <a:prstGeom prst="rect">
            <a:avLst/>
          </a:prstGeom>
        </p:spPr>
      </p:pic>
      <p:sp>
        <p:nvSpPr>
          <p:cNvPr id="14" name="Oval 55">
            <a:extLst>
              <a:ext uri="{FF2B5EF4-FFF2-40B4-BE49-F238E27FC236}">
                <a16:creationId xmlns:a16="http://schemas.microsoft.com/office/drawing/2014/main" id="{0E763EA2-7405-49FA-B9EC-00A25D3DF3DF}"/>
              </a:ext>
            </a:extLst>
          </p:cNvPr>
          <p:cNvSpPr/>
          <p:nvPr/>
        </p:nvSpPr>
        <p:spPr>
          <a:xfrm>
            <a:off x="2619352" y="2518409"/>
            <a:ext cx="218517" cy="21851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cs typeface="+mn-ea"/>
              <a:sym typeface="+mn-lt"/>
            </a:endParaRPr>
          </a:p>
        </p:txBody>
      </p:sp>
      <p:grpSp>
        <p:nvGrpSpPr>
          <p:cNvPr id="15" name="Group 59">
            <a:extLst>
              <a:ext uri="{FF2B5EF4-FFF2-40B4-BE49-F238E27FC236}">
                <a16:creationId xmlns:a16="http://schemas.microsoft.com/office/drawing/2014/main" id="{BACBFF5A-22C3-4318-A5B8-EC5DCAF53152}"/>
              </a:ext>
            </a:extLst>
          </p:cNvPr>
          <p:cNvGrpSpPr/>
          <p:nvPr/>
        </p:nvGrpSpPr>
        <p:grpSpPr>
          <a:xfrm>
            <a:off x="1128876" y="2318375"/>
            <a:ext cx="1202694" cy="646331"/>
            <a:chOff x="4928372" y="1811168"/>
            <a:chExt cx="978408" cy="525799"/>
          </a:xfrm>
        </p:grpSpPr>
        <p:sp>
          <p:nvSpPr>
            <p:cNvPr id="16" name="Pentagon 60">
              <a:extLst>
                <a:ext uri="{FF2B5EF4-FFF2-40B4-BE49-F238E27FC236}">
                  <a16:creationId xmlns:a16="http://schemas.microsoft.com/office/drawing/2014/main" id="{CB4B9554-0A21-4BE6-B83B-269BED5F9F69}"/>
                </a:ext>
              </a:extLst>
            </p:cNvPr>
            <p:cNvSpPr/>
            <p:nvPr/>
          </p:nvSpPr>
          <p:spPr>
            <a:xfrm>
              <a:off x="4928372" y="1814284"/>
              <a:ext cx="978408" cy="484632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cs typeface="+mn-ea"/>
                <a:sym typeface="+mn-lt"/>
              </a:endParaRPr>
            </a:p>
          </p:txBody>
        </p:sp>
        <p:sp>
          <p:nvSpPr>
            <p:cNvPr id="17" name="TextBox 61">
              <a:extLst>
                <a:ext uri="{FF2B5EF4-FFF2-40B4-BE49-F238E27FC236}">
                  <a16:creationId xmlns:a16="http://schemas.microsoft.com/office/drawing/2014/main" id="{D9B5B5D0-DB2F-440A-A262-EE4940C1D4DE}"/>
                </a:ext>
              </a:extLst>
            </p:cNvPr>
            <p:cNvSpPr txBox="1"/>
            <p:nvPr/>
          </p:nvSpPr>
          <p:spPr>
            <a:xfrm>
              <a:off x="5037721" y="1811168"/>
              <a:ext cx="531015" cy="5257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2"/>
                  </a:solidFill>
                  <a:cs typeface="+mn-ea"/>
                  <a:sym typeface="+mn-lt"/>
                </a:rPr>
                <a:t>02</a:t>
              </a:r>
              <a:endParaRPr lang="en-GB" sz="3600" b="1" dirty="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9" name="TextBox 72">
            <a:extLst>
              <a:ext uri="{FF2B5EF4-FFF2-40B4-BE49-F238E27FC236}">
                <a16:creationId xmlns:a16="http://schemas.microsoft.com/office/drawing/2014/main" id="{69BF2D9D-765A-4E57-B80A-85463E4F1247}"/>
              </a:ext>
            </a:extLst>
          </p:cNvPr>
          <p:cNvSpPr txBox="1"/>
          <p:nvPr/>
        </p:nvSpPr>
        <p:spPr>
          <a:xfrm>
            <a:off x="2914613" y="235119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69">
              <a:defRPr/>
            </a:pPr>
            <a:r>
              <a:rPr lang="zh-CN" altLang="en-US" sz="2800" b="1" kern="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产品简介</a:t>
            </a:r>
            <a:endParaRPr lang="zh-CN" altLang="en-US" sz="2800" kern="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146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1136471" y="2860523"/>
            <a:ext cx="68580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169422" y="2558011"/>
            <a:ext cx="609600" cy="30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 Black" panose="020B0A040201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学习</a:t>
            </a:r>
            <a:endParaRPr lang="zh-CN" altLang="en-US" sz="1200" dirty="0">
              <a:solidFill>
                <a:srgbClr val="FFFFFF"/>
              </a:solidFill>
              <a:latin typeface="Arial Black" panose="020B0A04020102020204" pitchFamily="34" charset="0"/>
              <a:ea typeface="宋体" panose="02010600030101010101" pitchFamily="2" charset="-122"/>
              <a:cs typeface="Verdana" panose="020B060403050404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67200" y="2562472"/>
            <a:ext cx="609600" cy="3025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 Black" panose="020B0A040201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生活</a:t>
            </a:r>
            <a:endParaRPr lang="zh-CN" altLang="en-US" sz="1200" dirty="0">
              <a:solidFill>
                <a:srgbClr val="FFFFFF"/>
              </a:solidFill>
              <a:latin typeface="Arial Black" panose="020B0A04020102020204" pitchFamily="34" charset="0"/>
              <a:ea typeface="宋体" panose="02010600030101010101" pitchFamily="2" charset="-122"/>
              <a:cs typeface="Verdana" panose="020B060403050404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03752" y="2572544"/>
            <a:ext cx="609600" cy="30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 Black" panose="020B0A040201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娱乐</a:t>
            </a:r>
            <a:endParaRPr lang="zh-CN" altLang="en-US" sz="1200" dirty="0">
              <a:solidFill>
                <a:srgbClr val="FFFFFF"/>
              </a:solidFill>
              <a:latin typeface="Arial Black" panose="020B0A04020102020204" pitchFamily="34" charset="0"/>
              <a:ea typeface="宋体" panose="02010600030101010101" pitchFamily="2" charset="-122"/>
              <a:cs typeface="Verdana" panose="020B060403050404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396637" y="1268963"/>
            <a:ext cx="2155169" cy="860531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ctr">
              <a:lnSpc>
                <a:spcPct val="130000"/>
              </a:lnSpc>
              <a:buClr>
                <a:schemeClr val="bg1">
                  <a:lumMod val="75000"/>
                </a:schemeClr>
              </a:buClr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一眼看穿今天的课</a:t>
            </a:r>
          </a:p>
          <a:p>
            <a:pPr algn="ctr">
              <a:lnSpc>
                <a:spcPct val="130000"/>
              </a:lnSpc>
              <a:buClr>
                <a:schemeClr val="bg1">
                  <a:lumMod val="75000"/>
                </a:schemeClr>
              </a:buClr>
              <a:defRPr/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课表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考试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  <a:buClr>
                <a:schemeClr val="bg1">
                  <a:lumMod val="75000"/>
                </a:schemeClr>
              </a:buClr>
              <a:defRPr/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各类信息不用再记到小本本上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655286" y="1273644"/>
            <a:ext cx="1936910" cy="1093996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ctr">
              <a:lnSpc>
                <a:spcPct val="130000"/>
              </a:lnSpc>
              <a:buClr>
                <a:schemeClr val="bg1">
                  <a:lumMod val="75000"/>
                </a:schemeClr>
              </a:buClr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一键查询校园动态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  <a:buClr>
                <a:schemeClr val="bg1">
                  <a:lumMod val="75000"/>
                </a:schemeClr>
              </a:buClr>
              <a:defRPr/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校车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图书馆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教室占用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地图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各大网站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  <a:buClr>
                <a:schemeClr val="bg1">
                  <a:lumMod val="75000"/>
                </a:schemeClr>
              </a:buClr>
              <a:defRPr/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无需反复打开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safari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703741" y="1285596"/>
            <a:ext cx="2027583" cy="621698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ctr">
              <a:lnSpc>
                <a:spcPct val="130000"/>
              </a:lnSpc>
              <a:buClr>
                <a:schemeClr val="bg1">
                  <a:lumMod val="75000"/>
                </a:schemeClr>
              </a:buClr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一下子就能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起来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  <a:buClr>
                <a:schemeClr val="bg1">
                  <a:lumMod val="75000"/>
                </a:schemeClr>
              </a:buClr>
              <a:defRPr/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网站活动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求是潮水朝夕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0ABE628E-43E5-EF45-8638-77AFCBC30C2A}"/>
                  </a:ext>
                </a:extLst>
              </p14:cNvPr>
              <p14:cNvContentPartPr/>
              <p14:nvPr/>
            </p14:nvContentPartPr>
            <p14:xfrm>
              <a:off x="4152718" y="299256"/>
              <a:ext cx="969120" cy="16848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0ABE628E-43E5-EF45-8638-77AFCBC30C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90078" y="236616"/>
                <a:ext cx="1094760" cy="29412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160E1EB3-A2D0-D047-9368-464EB0C0F8E5}"/>
              </a:ext>
            </a:extLst>
          </p:cNvPr>
          <p:cNvSpPr txBox="1"/>
          <p:nvPr/>
        </p:nvSpPr>
        <p:spPr>
          <a:xfrm>
            <a:off x="4139640" y="239672"/>
            <a:ext cx="1623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产品简介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1BF608D-DF0A-C54E-821A-C2083155ED7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16"/>
          <a:stretch/>
        </p:blipFill>
        <p:spPr>
          <a:xfrm>
            <a:off x="3440259" y="2961855"/>
            <a:ext cx="2263482" cy="182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28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63A12293-BDF0-4E28-9D0F-862224B239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336"/>
          <a:stretch/>
        </p:blipFill>
        <p:spPr>
          <a:xfrm>
            <a:off x="335902" y="746449"/>
            <a:ext cx="8528180" cy="3735870"/>
          </a:xfrm>
          <a:prstGeom prst="rect">
            <a:avLst/>
          </a:prstGeom>
        </p:spPr>
      </p:pic>
      <p:sp>
        <p:nvSpPr>
          <p:cNvPr id="14" name="Oval 55">
            <a:extLst>
              <a:ext uri="{FF2B5EF4-FFF2-40B4-BE49-F238E27FC236}">
                <a16:creationId xmlns:a16="http://schemas.microsoft.com/office/drawing/2014/main" id="{0E763EA2-7405-49FA-B9EC-00A25D3DF3DF}"/>
              </a:ext>
            </a:extLst>
          </p:cNvPr>
          <p:cNvSpPr/>
          <p:nvPr/>
        </p:nvSpPr>
        <p:spPr>
          <a:xfrm>
            <a:off x="2619352" y="2518409"/>
            <a:ext cx="218517" cy="21851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cs typeface="+mn-ea"/>
              <a:sym typeface="+mn-lt"/>
            </a:endParaRPr>
          </a:p>
        </p:txBody>
      </p:sp>
      <p:grpSp>
        <p:nvGrpSpPr>
          <p:cNvPr id="15" name="Group 59">
            <a:extLst>
              <a:ext uri="{FF2B5EF4-FFF2-40B4-BE49-F238E27FC236}">
                <a16:creationId xmlns:a16="http://schemas.microsoft.com/office/drawing/2014/main" id="{BACBFF5A-22C3-4318-A5B8-EC5DCAF53152}"/>
              </a:ext>
            </a:extLst>
          </p:cNvPr>
          <p:cNvGrpSpPr/>
          <p:nvPr/>
        </p:nvGrpSpPr>
        <p:grpSpPr>
          <a:xfrm>
            <a:off x="1128876" y="2318375"/>
            <a:ext cx="1202694" cy="646331"/>
            <a:chOff x="4928372" y="1811168"/>
            <a:chExt cx="978408" cy="525799"/>
          </a:xfrm>
        </p:grpSpPr>
        <p:sp>
          <p:nvSpPr>
            <p:cNvPr id="16" name="Pentagon 60">
              <a:extLst>
                <a:ext uri="{FF2B5EF4-FFF2-40B4-BE49-F238E27FC236}">
                  <a16:creationId xmlns:a16="http://schemas.microsoft.com/office/drawing/2014/main" id="{CB4B9554-0A21-4BE6-B83B-269BED5F9F69}"/>
                </a:ext>
              </a:extLst>
            </p:cNvPr>
            <p:cNvSpPr/>
            <p:nvPr/>
          </p:nvSpPr>
          <p:spPr>
            <a:xfrm>
              <a:off x="4928372" y="1814284"/>
              <a:ext cx="978408" cy="484632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cs typeface="+mn-ea"/>
                <a:sym typeface="+mn-lt"/>
              </a:endParaRPr>
            </a:p>
          </p:txBody>
        </p:sp>
        <p:sp>
          <p:nvSpPr>
            <p:cNvPr id="17" name="TextBox 61">
              <a:extLst>
                <a:ext uri="{FF2B5EF4-FFF2-40B4-BE49-F238E27FC236}">
                  <a16:creationId xmlns:a16="http://schemas.microsoft.com/office/drawing/2014/main" id="{D9B5B5D0-DB2F-440A-A262-EE4940C1D4DE}"/>
                </a:ext>
              </a:extLst>
            </p:cNvPr>
            <p:cNvSpPr txBox="1"/>
            <p:nvPr/>
          </p:nvSpPr>
          <p:spPr>
            <a:xfrm>
              <a:off x="5037721" y="1811168"/>
              <a:ext cx="531015" cy="5257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en-GB" sz="3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Group 71">
            <a:extLst>
              <a:ext uri="{FF2B5EF4-FFF2-40B4-BE49-F238E27FC236}">
                <a16:creationId xmlns:a16="http://schemas.microsoft.com/office/drawing/2014/main" id="{64330719-5D6D-4B8E-A9AF-1DA3ABA0FB57}"/>
              </a:ext>
            </a:extLst>
          </p:cNvPr>
          <p:cNvGrpSpPr/>
          <p:nvPr/>
        </p:nvGrpSpPr>
        <p:grpSpPr>
          <a:xfrm>
            <a:off x="2838762" y="2351190"/>
            <a:ext cx="3119606" cy="1126360"/>
            <a:chOff x="6570862" y="1871037"/>
            <a:chExt cx="4159474" cy="1501807"/>
          </a:xfrm>
        </p:grpSpPr>
        <p:sp>
          <p:nvSpPr>
            <p:cNvPr id="19" name="TextBox 72">
              <a:extLst>
                <a:ext uri="{FF2B5EF4-FFF2-40B4-BE49-F238E27FC236}">
                  <a16:creationId xmlns:a16="http://schemas.microsoft.com/office/drawing/2014/main" id="{69BF2D9D-765A-4E57-B80A-85463E4F1247}"/>
                </a:ext>
              </a:extLst>
            </p:cNvPr>
            <p:cNvSpPr txBox="1"/>
            <p:nvPr/>
          </p:nvSpPr>
          <p:spPr>
            <a:xfrm>
              <a:off x="6671998" y="1871037"/>
              <a:ext cx="2161276" cy="6976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zh-CN" altLang="en-US" sz="2800" b="1" kern="0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功能介绍</a:t>
              </a:r>
              <a:endParaRPr lang="zh-CN" altLang="en-US" sz="2800" kern="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Rectangle 73">
              <a:extLst>
                <a:ext uri="{FF2B5EF4-FFF2-40B4-BE49-F238E27FC236}">
                  <a16:creationId xmlns:a16="http://schemas.microsoft.com/office/drawing/2014/main" id="{5648141B-14CF-472B-8D0D-2A257EE0C363}"/>
                </a:ext>
              </a:extLst>
            </p:cNvPr>
            <p:cNvSpPr/>
            <p:nvPr/>
          </p:nvSpPr>
          <p:spPr>
            <a:xfrm>
              <a:off x="6570862" y="2962476"/>
              <a:ext cx="4159474" cy="4103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GB" sz="1400" dirty="0">
                  <a:solidFill>
                    <a:schemeClr val="bg1"/>
                  </a:solidFill>
                  <a:cs typeface="+mn-ea"/>
                  <a:sym typeface="+mn-lt"/>
                </a:rPr>
                <a:t>今日</a:t>
              </a:r>
              <a:r>
                <a:rPr lang="en-US" altLang="zh-CN" sz="1400" dirty="0">
                  <a:solidFill>
                    <a:schemeClr val="bg1"/>
                  </a:solidFill>
                  <a:cs typeface="+mn-ea"/>
                  <a:sym typeface="+mn-lt"/>
                </a:rPr>
                <a:t>/</a:t>
              </a:r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日程</a:t>
              </a:r>
              <a:r>
                <a:rPr lang="en-US" altLang="zh-CN" sz="1400" dirty="0">
                  <a:solidFill>
                    <a:schemeClr val="bg1"/>
                  </a:solidFill>
                  <a:cs typeface="+mn-ea"/>
                  <a:sym typeface="+mn-lt"/>
                </a:rPr>
                <a:t>/</a:t>
              </a:r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工具</a:t>
              </a:r>
              <a:endParaRPr lang="en-GB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8190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"/>
          <p:cNvGrpSpPr/>
          <p:nvPr/>
        </p:nvGrpSpPr>
        <p:grpSpPr>
          <a:xfrm flipH="1">
            <a:off x="6545681" y="1384480"/>
            <a:ext cx="1168003" cy="728760"/>
            <a:chOff x="2257426" y="2571750"/>
            <a:chExt cx="1557338" cy="971550"/>
          </a:xfrm>
          <a:solidFill>
            <a:schemeClr val="accent1"/>
          </a:solidFill>
        </p:grpSpPr>
        <p:sp>
          <p:nvSpPr>
            <p:cNvPr id="7" name="右箭头 6"/>
            <p:cNvSpPr/>
            <p:nvPr/>
          </p:nvSpPr>
          <p:spPr>
            <a:xfrm>
              <a:off x="2257426" y="2571750"/>
              <a:ext cx="1557338" cy="971550"/>
            </a:xfrm>
            <a:prstGeom prst="rightArrow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今日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 flipH="1">
              <a:off x="2471738" y="2823014"/>
              <a:ext cx="0" cy="474062"/>
            </a:xfrm>
            <a:prstGeom prst="line">
              <a:avLst/>
            </a:prstGeom>
            <a:grpFill/>
            <a:ln w="139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2700338" y="2823014"/>
              <a:ext cx="0" cy="474062"/>
            </a:xfrm>
            <a:prstGeom prst="line">
              <a:avLst/>
            </a:prstGeom>
            <a:grpFill/>
            <a:ln w="139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685799" y="1499618"/>
            <a:ext cx="5859883" cy="346199"/>
          </a:xfrm>
          <a:prstGeom prst="rect">
            <a:avLst/>
          </a:prstGeom>
          <a:noFill/>
        </p:spPr>
        <p:txBody>
          <a:bodyPr wrap="square" lIns="68577" tIns="34289" rIns="68577" bIns="34289" rtlCol="0">
            <a:spAutoFit/>
          </a:bodyPr>
          <a:lstStyle/>
          <a:p>
            <a:pPr algn="r">
              <a:spcAft>
                <a:spcPts val="45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当日课程安排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85799" y="1895148"/>
            <a:ext cx="5859883" cy="284691"/>
          </a:xfrm>
          <a:prstGeom prst="rect">
            <a:avLst/>
          </a:prstGeom>
          <a:noFill/>
        </p:spPr>
        <p:txBody>
          <a:bodyPr wrap="square" lIns="68577" tIns="34289" rIns="68577" bIns="34289" rtlCol="0">
            <a:spAutoFit/>
          </a:bodyPr>
          <a:lstStyle/>
          <a:p>
            <a:pPr algn="r">
              <a:spcAft>
                <a:spcPts val="450"/>
              </a:spcAft>
            </a:pPr>
            <a:r>
              <a:rPr lang="zh-CN" altLang="en-US" sz="1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课程时间</a:t>
            </a:r>
            <a:r>
              <a:rPr lang="en-US" altLang="zh-CN" sz="1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/</a:t>
            </a:r>
            <a:r>
              <a:rPr lang="zh-CN" altLang="en-US" sz="1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地点</a:t>
            </a:r>
            <a:r>
              <a:rPr lang="en-US" altLang="zh-CN" sz="1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/</a:t>
            </a:r>
            <a:r>
              <a:rPr lang="zh-CN" altLang="en-US" sz="1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据上（下）课还有</a:t>
            </a:r>
            <a:r>
              <a:rPr lang="en-US" altLang="zh-CN" sz="1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xx</a:t>
            </a:r>
            <a:r>
              <a:rPr lang="zh-CN" altLang="en-US" sz="1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时间</a:t>
            </a:r>
          </a:p>
        </p:txBody>
      </p:sp>
      <p:grpSp>
        <p:nvGrpSpPr>
          <p:cNvPr id="3" name="组合 11"/>
          <p:cNvGrpSpPr/>
          <p:nvPr/>
        </p:nvGrpSpPr>
        <p:grpSpPr>
          <a:xfrm flipH="1">
            <a:off x="6545681" y="2298140"/>
            <a:ext cx="1168003" cy="728760"/>
            <a:chOff x="2257426" y="2571750"/>
            <a:chExt cx="1557338" cy="971550"/>
          </a:xfrm>
          <a:solidFill>
            <a:schemeClr val="accent1"/>
          </a:solidFill>
        </p:grpSpPr>
        <p:sp>
          <p:nvSpPr>
            <p:cNvPr id="13" name="右箭头 12"/>
            <p:cNvSpPr/>
            <p:nvPr/>
          </p:nvSpPr>
          <p:spPr>
            <a:xfrm>
              <a:off x="2257426" y="2571750"/>
              <a:ext cx="1557338" cy="971550"/>
            </a:xfrm>
            <a:prstGeom prst="rightArrow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日程</a:t>
              </a:r>
            </a:p>
          </p:txBody>
        </p:sp>
        <p:cxnSp>
          <p:nvCxnSpPr>
            <p:cNvPr id="14" name="直接连接符 13"/>
            <p:cNvCxnSpPr/>
            <p:nvPr/>
          </p:nvCxnSpPr>
          <p:spPr>
            <a:xfrm flipH="1">
              <a:off x="2471738" y="2823014"/>
              <a:ext cx="0" cy="474062"/>
            </a:xfrm>
            <a:prstGeom prst="line">
              <a:avLst/>
            </a:prstGeom>
            <a:grpFill/>
            <a:ln w="139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2700338" y="2823014"/>
              <a:ext cx="0" cy="474062"/>
            </a:xfrm>
            <a:prstGeom prst="line">
              <a:avLst/>
            </a:prstGeom>
            <a:grpFill/>
            <a:ln w="139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/>
          <p:cNvSpPr txBox="1"/>
          <p:nvPr/>
        </p:nvSpPr>
        <p:spPr>
          <a:xfrm>
            <a:off x="685799" y="2386336"/>
            <a:ext cx="5859883" cy="346199"/>
          </a:xfrm>
          <a:prstGeom prst="rect">
            <a:avLst/>
          </a:prstGeom>
          <a:noFill/>
        </p:spPr>
        <p:txBody>
          <a:bodyPr wrap="square" lIns="68577" tIns="34289" rIns="68577" bIns="34289" rtlCol="0">
            <a:spAutoFit/>
          </a:bodyPr>
          <a:lstStyle/>
          <a:p>
            <a:pPr algn="r">
              <a:spcAft>
                <a:spcPts val="45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日历式日程安排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85799" y="2750717"/>
            <a:ext cx="5859883" cy="284691"/>
          </a:xfrm>
          <a:prstGeom prst="rect">
            <a:avLst/>
          </a:prstGeom>
          <a:noFill/>
        </p:spPr>
        <p:txBody>
          <a:bodyPr wrap="square" lIns="68577" tIns="34289" rIns="68577" bIns="34289" rtlCol="0">
            <a:spAutoFit/>
          </a:bodyPr>
          <a:lstStyle/>
          <a:p>
            <a:pPr algn="r">
              <a:spcAft>
                <a:spcPts val="450"/>
              </a:spcAft>
            </a:pPr>
            <a:r>
              <a:rPr lang="zh-CN" altLang="en-US" sz="1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周课程</a:t>
            </a:r>
            <a:r>
              <a:rPr lang="en-US" altLang="zh-CN" sz="1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/</a:t>
            </a:r>
            <a:r>
              <a:rPr lang="zh-CN" altLang="en-US" sz="1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假期</a:t>
            </a:r>
          </a:p>
        </p:txBody>
      </p:sp>
      <p:grpSp>
        <p:nvGrpSpPr>
          <p:cNvPr id="6" name="组合 17"/>
          <p:cNvGrpSpPr/>
          <p:nvPr/>
        </p:nvGrpSpPr>
        <p:grpSpPr>
          <a:xfrm flipH="1">
            <a:off x="6545681" y="3177615"/>
            <a:ext cx="1168003" cy="728760"/>
            <a:chOff x="2257426" y="2571750"/>
            <a:chExt cx="1557338" cy="971550"/>
          </a:xfrm>
          <a:solidFill>
            <a:schemeClr val="accent1"/>
          </a:solidFill>
        </p:grpSpPr>
        <p:sp>
          <p:nvSpPr>
            <p:cNvPr id="19" name="右箭头 18"/>
            <p:cNvSpPr/>
            <p:nvPr/>
          </p:nvSpPr>
          <p:spPr>
            <a:xfrm>
              <a:off x="2257426" y="2571750"/>
              <a:ext cx="1557338" cy="971550"/>
            </a:xfrm>
            <a:prstGeom prst="rightArrow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工具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 flipH="1">
              <a:off x="2471738" y="2823014"/>
              <a:ext cx="0" cy="474062"/>
            </a:xfrm>
            <a:prstGeom prst="line">
              <a:avLst/>
            </a:prstGeom>
            <a:grpFill/>
            <a:ln w="139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2700338" y="2823014"/>
              <a:ext cx="0" cy="474062"/>
            </a:xfrm>
            <a:prstGeom prst="line">
              <a:avLst/>
            </a:prstGeom>
            <a:grpFill/>
            <a:ln w="139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本框 21"/>
          <p:cNvSpPr txBox="1"/>
          <p:nvPr/>
        </p:nvSpPr>
        <p:spPr>
          <a:xfrm>
            <a:off x="685799" y="3264138"/>
            <a:ext cx="5859883" cy="346199"/>
          </a:xfrm>
          <a:prstGeom prst="rect">
            <a:avLst/>
          </a:prstGeom>
          <a:noFill/>
        </p:spPr>
        <p:txBody>
          <a:bodyPr wrap="square" lIns="68577" tIns="34289" rIns="68577" bIns="34289" rtlCol="0">
            <a:spAutoFit/>
          </a:bodyPr>
          <a:lstStyle/>
          <a:p>
            <a:pPr algn="r">
              <a:spcAft>
                <a:spcPts val="45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各类信息查询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85799" y="3610337"/>
            <a:ext cx="5859883" cy="284691"/>
          </a:xfrm>
          <a:prstGeom prst="rect">
            <a:avLst/>
          </a:prstGeom>
          <a:noFill/>
        </p:spPr>
        <p:txBody>
          <a:bodyPr wrap="square" lIns="68577" tIns="34289" rIns="68577" bIns="34289" rtlCol="0">
            <a:spAutoFit/>
          </a:bodyPr>
          <a:lstStyle/>
          <a:p>
            <a:pPr algn="r">
              <a:spcAft>
                <a:spcPts val="450"/>
              </a:spcAft>
            </a:pPr>
            <a:r>
              <a:rPr lang="zh-CN" altLang="en-US" sz="1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校车</a:t>
            </a:r>
            <a:r>
              <a:rPr lang="en-US" altLang="zh-CN" sz="1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/</a:t>
            </a:r>
            <a:r>
              <a:rPr lang="zh-CN" altLang="en-US" sz="1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课表</a:t>
            </a:r>
            <a:r>
              <a:rPr lang="en-US" altLang="zh-CN" sz="1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/</a:t>
            </a:r>
            <a:r>
              <a:rPr lang="zh-CN" altLang="en-US" sz="1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课程</a:t>
            </a:r>
            <a:r>
              <a:rPr lang="en-US" altLang="zh-CN" sz="1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/</a:t>
            </a:r>
            <a:r>
              <a:rPr lang="zh-CN" altLang="en-US" sz="1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考试</a:t>
            </a:r>
            <a:r>
              <a:rPr lang="en-US" altLang="zh-CN" sz="1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/</a:t>
            </a:r>
            <a:r>
              <a:rPr lang="zh-CN" altLang="en-US" sz="1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作业</a:t>
            </a:r>
            <a:r>
              <a:rPr lang="en-US" altLang="zh-CN" sz="1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/</a:t>
            </a:r>
            <a:r>
              <a:rPr lang="zh-CN" altLang="en-US" sz="1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一键登录</a:t>
            </a:r>
            <a:r>
              <a:rPr lang="en-US" altLang="zh-CN" sz="1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/</a:t>
            </a:r>
            <a:r>
              <a:rPr lang="zh-CN" altLang="en-US" sz="1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校网链接</a:t>
            </a:r>
            <a:r>
              <a:rPr lang="en-US" altLang="zh-CN" sz="1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/</a:t>
            </a:r>
            <a:r>
              <a:rPr lang="zh-CN" altLang="en-US" sz="1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实用查询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772A08BB-12B8-CB43-8214-08244E6E5169}"/>
                  </a:ext>
                </a:extLst>
              </p14:cNvPr>
              <p14:cNvContentPartPr/>
              <p14:nvPr/>
            </p14:nvContentPartPr>
            <p14:xfrm>
              <a:off x="4086118" y="319056"/>
              <a:ext cx="1049400" cy="150480"/>
            </p14:xfrm>
          </p:contentPart>
        </mc:Choice>
        <mc:Fallback xmlns=""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772A08BB-12B8-CB43-8214-08244E6E51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23478" y="256416"/>
                <a:ext cx="1175040" cy="27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321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121126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12112603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12112603"/>
  <p:tag name="MH_LIBRARY" val="GRAPHI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​​">
  <a:themeElements>
    <a:clrScheme name="自定义 1870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86B6BD"/>
      </a:accent1>
      <a:accent2>
        <a:srgbClr val="86B6BD"/>
      </a:accent2>
      <a:accent3>
        <a:srgbClr val="86B6BD"/>
      </a:accent3>
      <a:accent4>
        <a:srgbClr val="86B6BD"/>
      </a:accent4>
      <a:accent5>
        <a:srgbClr val="86B6BD"/>
      </a:accent5>
      <a:accent6>
        <a:srgbClr val="86B6BD"/>
      </a:accent6>
      <a:hlink>
        <a:srgbClr val="FF8119"/>
      </a:hlink>
      <a:folHlink>
        <a:srgbClr val="44B9E8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2468</TotalTime>
  <Words>725</Words>
  <Application>Microsoft Macintosh PowerPoint</Application>
  <PresentationFormat>自定义</PresentationFormat>
  <Paragraphs>154</Paragraphs>
  <Slides>24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9" baseType="lpstr">
      <vt:lpstr>等线</vt:lpstr>
      <vt:lpstr>方正姚体</vt:lpstr>
      <vt:lpstr>微软雅黑</vt:lpstr>
      <vt:lpstr>Bebas Neue</vt:lpstr>
      <vt:lpstr>Glegoo</vt:lpstr>
      <vt:lpstr>Hiragino Sans GB W3</vt:lpstr>
      <vt:lpstr>Lato Light</vt:lpstr>
      <vt:lpstr>Lato Thin</vt:lpstr>
      <vt:lpstr>Mission Gothic Regular</vt:lpstr>
      <vt:lpstr>Arial</vt:lpstr>
      <vt:lpstr>Arial Black</vt:lpstr>
      <vt:lpstr>Calibri</vt:lpstr>
      <vt:lpstr>Calibri Light</vt:lpstr>
      <vt:lpstr>PT Sans</vt:lpstr>
      <vt:lpstr>Office 主题​​</vt:lpstr>
      <vt:lpstr>PowerPoint 演示文稿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001</dc:title>
  <dc:creator>Administrator</dc:creator>
  <cp:lastModifiedBy>tfv</cp:lastModifiedBy>
  <cp:revision>484</cp:revision>
  <cp:lastPrinted>2019-10-13T05:03:31Z</cp:lastPrinted>
  <dcterms:created xsi:type="dcterms:W3CDTF">2017-06-23T03:09:21Z</dcterms:created>
  <dcterms:modified xsi:type="dcterms:W3CDTF">2019-11-28T10:22:06Z</dcterms:modified>
</cp:coreProperties>
</file>