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84" r:id="rId4"/>
    <p:sldId id="291" r:id="rId5"/>
    <p:sldId id="288" r:id="rId6"/>
    <p:sldId id="289" r:id="rId7"/>
    <p:sldId id="286" r:id="rId8"/>
    <p:sldId id="275" r:id="rId9"/>
    <p:sldId id="292" r:id="rId10"/>
    <p:sldId id="283" r:id="rId11"/>
  </p:sldIdLst>
  <p:sldSz cx="11557000" cy="650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6EC"/>
    <a:srgbClr val="6D6868"/>
    <a:srgbClr val="FDF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86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6"/>
          <p:cNvSpPr txBox="1"/>
          <p:nvPr/>
        </p:nvSpPr>
        <p:spPr>
          <a:xfrm>
            <a:off x="4164235" y="5461000"/>
            <a:ext cx="3228530" cy="617285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lIns="0" tIns="0" rIns="0" bIns="0" rtlCol="0" anchor="ctr">
            <a:spAutoFit/>
          </a:bodyPr>
          <a:lstStyle/>
          <a:p>
            <a:pPr algn="ctr" latinLnBrk="1">
              <a:lnSpc>
                <a:spcPct val="116199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Microsoft YaHei"/>
              </a:rPr>
              <a:t>求是潮产品运营部门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Microsoft YaHei"/>
              <a:ea typeface="Microsoft YaHei"/>
            </a:endParaRPr>
          </a:p>
          <a:p>
            <a:pPr algn="ctr" latinLnBrk="1">
              <a:lnSpc>
                <a:spcPct val="116199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/>
                <a:ea typeface="Microsoft YaHei"/>
              </a:rPr>
              <a:t>2020-10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9811E8-E48A-4EB8-84FE-07DD5EBE6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8" t="6897" r="5854" b="6549"/>
          <a:stretch/>
        </p:blipFill>
        <p:spPr>
          <a:xfrm>
            <a:off x="1960944" y="1778097"/>
            <a:ext cx="2994356" cy="294620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083B06-8FFB-4101-A8F0-AA39880D3365}"/>
              </a:ext>
            </a:extLst>
          </p:cNvPr>
          <p:cNvGrpSpPr/>
          <p:nvPr/>
        </p:nvGrpSpPr>
        <p:grpSpPr>
          <a:xfrm>
            <a:off x="5702300" y="2107503"/>
            <a:ext cx="4812780" cy="2287393"/>
            <a:chOff x="5359792" y="2161105"/>
            <a:chExt cx="4812780" cy="2287393"/>
          </a:xfrm>
        </p:grpSpPr>
        <p:sp>
          <p:nvSpPr>
            <p:cNvPr id="6" name="TextBox 2"/>
            <p:cNvSpPr txBox="1"/>
            <p:nvPr/>
          </p:nvSpPr>
          <p:spPr>
            <a:xfrm>
              <a:off x="6247130" y="2161105"/>
              <a:ext cx="3925442" cy="1646028"/>
            </a:xfrm>
            <a:prstGeom prst="rect">
              <a:avLst/>
            </a:prstGeom>
            <a:solidFill>
              <a:srgbClr val="FFFFFF">
                <a:alpha val="0"/>
              </a:srgbClr>
            </a:solidFill>
          </p:spPr>
          <p:txBody>
            <a:bodyPr lIns="0" tIns="0" rIns="0" bIns="0" rtlCol="0" anchor="ctr">
              <a:spAutoFit/>
            </a:bodyPr>
            <a:lstStyle/>
            <a:p>
              <a:pPr algn="l" latinLnBrk="1">
                <a:lnSpc>
                  <a:spcPct val="116199"/>
                </a:lnSpc>
              </a:pPr>
              <a:r>
                <a:rPr lang="en-US" sz="4800" b="1" dirty="0">
                  <a:solidFill>
                    <a:srgbClr val="1E2022"/>
                  </a:solidFill>
                  <a:latin typeface="Microsoft YaHei"/>
                  <a:ea typeface="Microsoft YaHei"/>
                </a:rPr>
                <a:t>Box</a:t>
              </a:r>
              <a:endParaRPr lang="en-US" sz="1100" dirty="0"/>
            </a:p>
            <a:p>
              <a:pPr latinLnBrk="1">
                <a:lnSpc>
                  <a:spcPct val="116199"/>
                </a:lnSpc>
              </a:pPr>
              <a:r>
                <a:rPr lang="zh-CN" altLang="en-US" sz="4800" b="1" dirty="0">
                  <a:solidFill>
                    <a:srgbClr val="1E2022"/>
                  </a:solidFill>
                  <a:latin typeface="Microsoft YaHei"/>
                  <a:ea typeface="Microsoft YaHei"/>
                </a:rPr>
                <a:t>云</a:t>
              </a:r>
              <a:r>
                <a:rPr lang="en-US" altLang="zh-CN" sz="4800" b="1">
                  <a:solidFill>
                    <a:srgbClr val="1E2022"/>
                  </a:solidFill>
                  <a:latin typeface="Microsoft YaHei"/>
                  <a:ea typeface="Microsoft YaHei"/>
                </a:rPr>
                <a:t>U</a:t>
              </a:r>
              <a:r>
                <a:rPr lang="zh-CN" altLang="en-US" sz="4800" b="1">
                  <a:solidFill>
                    <a:srgbClr val="1E2022"/>
                  </a:solidFill>
                  <a:latin typeface="Microsoft YaHei"/>
                  <a:ea typeface="Microsoft YaHei"/>
                </a:rPr>
                <a:t>盘</a:t>
              </a:r>
              <a:endParaRPr lang="en-US" sz="4800" b="1" dirty="0">
                <a:solidFill>
                  <a:srgbClr val="1E2022"/>
                </a:solidFill>
                <a:latin typeface="Microsoft YaHei"/>
                <a:ea typeface="Microsoft YaHei"/>
              </a:endParaRPr>
            </a:p>
          </p:txBody>
        </p:sp>
        <p:sp>
          <p:nvSpPr>
            <p:cNvPr id="7" name="Freeform 3"/>
            <p:cNvSpPr/>
            <p:nvPr/>
          </p:nvSpPr>
          <p:spPr>
            <a:xfrm>
              <a:off x="7073900" y="4076692"/>
              <a:ext cx="2703461" cy="371806"/>
            </a:xfrm>
            <a:custGeom>
              <a:avLst/>
              <a:gdLst/>
              <a:ahLst/>
              <a:cxnLst/>
              <a:rect l="l" t="t" r="r" b="b"/>
              <a:pathLst>
                <a:path w="1979049" h="371806">
                  <a:moveTo>
                    <a:pt x="0" y="185256"/>
                  </a:moveTo>
                  <a:cubicBezTo>
                    <a:pt x="0" y="82942"/>
                    <a:pt x="82942" y="0"/>
                    <a:pt x="185256" y="0"/>
                  </a:cubicBezTo>
                  <a:lnTo>
                    <a:pt x="1793793" y="0"/>
                  </a:lnTo>
                  <a:cubicBezTo>
                    <a:pt x="1842926" y="0"/>
                    <a:pt x="1890047" y="19518"/>
                    <a:pt x="1924789" y="54260"/>
                  </a:cubicBezTo>
                  <a:cubicBezTo>
                    <a:pt x="1959531" y="89003"/>
                    <a:pt x="1979049" y="136123"/>
                    <a:pt x="1979049" y="185256"/>
                  </a:cubicBezTo>
                  <a:lnTo>
                    <a:pt x="1979049" y="186550"/>
                  </a:lnTo>
                  <a:cubicBezTo>
                    <a:pt x="1979049" y="235683"/>
                    <a:pt x="1959531" y="282803"/>
                    <a:pt x="1924789" y="317546"/>
                  </a:cubicBezTo>
                  <a:cubicBezTo>
                    <a:pt x="1890047" y="352288"/>
                    <a:pt x="1842926" y="371806"/>
                    <a:pt x="1793793" y="371806"/>
                  </a:cubicBezTo>
                  <a:lnTo>
                    <a:pt x="185256" y="371806"/>
                  </a:lnTo>
                  <a:cubicBezTo>
                    <a:pt x="82942" y="371806"/>
                    <a:pt x="0" y="288864"/>
                    <a:pt x="0" y="186550"/>
                  </a:cubicBezTo>
                  <a:lnTo>
                    <a:pt x="0" y="185256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  <a:ln w="19050">
              <a:solidFill>
                <a:srgbClr val="1E2022"/>
              </a:solidFill>
              <a:prstDash val="solid"/>
              <a:miter/>
            </a:ln>
          </p:spPr>
          <p:txBody>
            <a:bodyPr lIns="127000" rIns="127000" rtlCol="0" anchor="ctr"/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dirty="0">
                  <a:solidFill>
                    <a:srgbClr val="1E2022"/>
                  </a:solidFill>
                  <a:latin typeface="Microsoft YaHei"/>
                  <a:ea typeface="Microsoft YaHei"/>
                </a:rPr>
                <a:t>浙大人自己的网络</a:t>
              </a:r>
              <a:r>
                <a:rPr lang="en-US" altLang="zh-CN" dirty="0">
                  <a:solidFill>
                    <a:srgbClr val="1E2022"/>
                  </a:solidFill>
                  <a:latin typeface="Microsoft YaHei"/>
                  <a:ea typeface="Microsoft YaHei"/>
                </a:rPr>
                <a:t>u</a:t>
              </a:r>
              <a:r>
                <a:rPr lang="zh-CN" altLang="en-US" dirty="0">
                  <a:solidFill>
                    <a:srgbClr val="1E2022"/>
                  </a:solidFill>
                  <a:latin typeface="Microsoft YaHei"/>
                  <a:ea typeface="Microsoft YaHei"/>
                </a:rPr>
                <a:t>盘</a:t>
              </a:r>
              <a:endParaRPr lang="en-US" sz="1200" dirty="0"/>
            </a:p>
          </p:txBody>
        </p:sp>
        <p:cxnSp>
          <p:nvCxnSpPr>
            <p:cNvPr id="8" name="Connector 4"/>
            <p:cNvCxnSpPr/>
            <p:nvPr/>
          </p:nvCxnSpPr>
          <p:spPr>
            <a:xfrm>
              <a:off x="6322962" y="4290842"/>
              <a:ext cx="52569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D7874F2-A593-4ABE-B34F-6131B8AF3F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027"/>
            <a:stretch/>
          </p:blipFill>
          <p:spPr>
            <a:xfrm>
              <a:off x="5359792" y="2235031"/>
              <a:ext cx="735721" cy="61257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0847E06-C6CE-44AC-9D21-AC408393132A}"/>
              </a:ext>
            </a:extLst>
          </p:cNvPr>
          <p:cNvGrpSpPr/>
          <p:nvPr/>
        </p:nvGrpSpPr>
        <p:grpSpPr>
          <a:xfrm>
            <a:off x="1710232" y="2320176"/>
            <a:ext cx="8276740" cy="1862048"/>
            <a:chOff x="511991" y="2399842"/>
            <a:chExt cx="12595598" cy="2833677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7CE19BB-3CDB-41E7-9370-E7BC11900E7C}"/>
                </a:ext>
              </a:extLst>
            </p:cNvPr>
            <p:cNvSpPr txBox="1"/>
            <p:nvPr/>
          </p:nvSpPr>
          <p:spPr>
            <a:xfrm>
              <a:off x="2528488" y="2399842"/>
              <a:ext cx="10579101" cy="28336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500" b="1" i="1" dirty="0">
                  <a:solidFill>
                    <a:srgbClr val="6D686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en-US" altLang="zh-CN" sz="8000" b="1" i="1" dirty="0">
                <a:solidFill>
                  <a:srgbClr val="6D686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2010B9A-858A-48EF-A001-52E2C18B7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64" t="23564" r="60496" b="41717"/>
            <a:stretch/>
          </p:blipFill>
          <p:spPr>
            <a:xfrm>
              <a:off x="511991" y="2888987"/>
              <a:ext cx="1811161" cy="1810261"/>
            </a:xfrm>
            <a:prstGeom prst="rect">
              <a:avLst/>
            </a:prstGeom>
          </p:spPr>
        </p:pic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F556BBB9-24B2-4728-A21D-F440C9309A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27"/>
          <a:stretch/>
        </p:blipFill>
        <p:spPr>
          <a:xfrm>
            <a:off x="9588500" y="4927600"/>
            <a:ext cx="137278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06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CECA7FF-3F07-490B-A3C8-09AF9A89EAE7}"/>
              </a:ext>
            </a:extLst>
          </p:cNvPr>
          <p:cNvSpPr txBox="1"/>
          <p:nvPr/>
        </p:nvSpPr>
        <p:spPr>
          <a:xfrm>
            <a:off x="2888819" y="5608935"/>
            <a:ext cx="57793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https://www.qsc.zju.edu.cn/box/</a:t>
            </a:r>
            <a:endParaRPr lang="zh-CN" altLang="en-US" sz="2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3C81E5D-906A-4A9C-A90D-1DFA975B8907}"/>
              </a:ext>
            </a:extLst>
          </p:cNvPr>
          <p:cNvGrpSpPr/>
          <p:nvPr/>
        </p:nvGrpSpPr>
        <p:grpSpPr>
          <a:xfrm>
            <a:off x="1130300" y="431800"/>
            <a:ext cx="9296400" cy="4953000"/>
            <a:chOff x="1282699" y="355600"/>
            <a:chExt cx="9296400" cy="4953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663F610-D56C-4A9F-AF55-DAC508260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15" b="23608"/>
            <a:stretch/>
          </p:blipFill>
          <p:spPr>
            <a:xfrm>
              <a:off x="1282699" y="355600"/>
              <a:ext cx="9296400" cy="495300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BD10B94-2421-44CD-8782-3C174B41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0458" y="660400"/>
              <a:ext cx="7300883" cy="4038600"/>
            </a:xfrm>
            <a:prstGeom prst="round2SameRect">
              <a:avLst>
                <a:gd name="adj1" fmla="val 2521"/>
                <a:gd name="adj2" fmla="val 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082058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328B8A-2616-4AB7-8884-3C0E0B43364F}"/>
              </a:ext>
            </a:extLst>
          </p:cNvPr>
          <p:cNvGrpSpPr/>
          <p:nvPr/>
        </p:nvGrpSpPr>
        <p:grpSpPr>
          <a:xfrm>
            <a:off x="184150" y="399210"/>
            <a:ext cx="11188700" cy="5703979"/>
            <a:chOff x="368300" y="399210"/>
            <a:chExt cx="11188700" cy="570397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EEAE68B-47A1-4D48-A17D-75857F2CF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099"/>
            <a:stretch/>
          </p:blipFill>
          <p:spPr>
            <a:xfrm>
              <a:off x="8650370" y="1237410"/>
              <a:ext cx="2213737" cy="4307239"/>
            </a:xfrm>
            <a:prstGeom prst="rect">
              <a:avLst/>
            </a:prstGeom>
          </p:spPr>
        </p:pic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11CDA5A4-37B6-4069-955D-DC0558B7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98103" y="399210"/>
              <a:ext cx="3658897" cy="570397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86F0BA9-A2EB-496F-9B7D-F6A720CF2E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60"/>
            <a:stretch/>
          </p:blipFill>
          <p:spPr>
            <a:xfrm>
              <a:off x="1095696" y="1213722"/>
              <a:ext cx="2273111" cy="447877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F99F1F3-9395-4FB5-A8EA-48E9D144A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89"/>
            <a:stretch/>
          </p:blipFill>
          <p:spPr>
            <a:xfrm>
              <a:off x="4826094" y="1250861"/>
              <a:ext cx="2273111" cy="4441633"/>
            </a:xfrm>
            <a:prstGeom prst="rect">
              <a:avLst/>
            </a:prstGeom>
          </p:spPr>
        </p:pic>
        <p:pic>
          <p:nvPicPr>
            <p:cNvPr id="2" name="Picture 4">
              <a:extLst>
                <a:ext uri="{FF2B5EF4-FFF2-40B4-BE49-F238E27FC236}">
                  <a16:creationId xmlns:a16="http://schemas.microsoft.com/office/drawing/2014/main" id="{F7B110D7-81F1-45F6-8ECC-599958CAC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33201" y="399210"/>
              <a:ext cx="3658897" cy="5703979"/>
            </a:xfrm>
            <a:prstGeom prst="rect">
              <a:avLst/>
            </a:prstGeom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E95698AE-C6F1-4D5A-AB37-4AF28B949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300" y="399210"/>
              <a:ext cx="3658897" cy="5703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14021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60693237-F180-48AC-8850-DA646C767F2E}"/>
              </a:ext>
            </a:extLst>
          </p:cNvPr>
          <p:cNvGrpSpPr/>
          <p:nvPr/>
        </p:nvGrpSpPr>
        <p:grpSpPr>
          <a:xfrm>
            <a:off x="1814478" y="399210"/>
            <a:ext cx="7928043" cy="5703980"/>
            <a:chOff x="1739900" y="399209"/>
            <a:chExt cx="7928043" cy="570398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ACC8EF0-FD6F-4645-A4BA-5410726583E0}"/>
                </a:ext>
              </a:extLst>
            </p:cNvPr>
            <p:cNvGrpSpPr/>
            <p:nvPr/>
          </p:nvGrpSpPr>
          <p:grpSpPr>
            <a:xfrm>
              <a:off x="1739900" y="399210"/>
              <a:ext cx="3658897" cy="5703979"/>
              <a:chOff x="271635" y="54498"/>
              <a:chExt cx="3658897" cy="5703979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02138D19-1FFF-4786-988D-BEC899D9FC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9274"/>
              <a:stretch/>
            </p:blipFill>
            <p:spPr>
              <a:xfrm>
                <a:off x="1014469" y="888999"/>
                <a:ext cx="2173231" cy="4267201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9926928-7584-4BF6-9CB8-C2B211677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635" y="54498"/>
                <a:ext cx="3658897" cy="5703979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A95C08A-A0D8-435F-B6D2-1A1220870927}"/>
                </a:ext>
              </a:extLst>
            </p:cNvPr>
            <p:cNvGrpSpPr/>
            <p:nvPr/>
          </p:nvGrpSpPr>
          <p:grpSpPr>
            <a:xfrm>
              <a:off x="6009046" y="399209"/>
              <a:ext cx="3658897" cy="5703979"/>
              <a:chOff x="5245100" y="704011"/>
              <a:chExt cx="3658897" cy="5703979"/>
            </a:xfrm>
          </p:grpSpPr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C2278894-8A7B-4A7B-8D3D-5407E68CC0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b="8339"/>
              <a:stretch/>
            </p:blipFill>
            <p:spPr>
              <a:xfrm>
                <a:off x="5931548" y="1498600"/>
                <a:ext cx="2286000" cy="4534932"/>
              </a:xfrm>
              <a:prstGeom prst="rect">
                <a:avLst/>
              </a:prstGeom>
            </p:spPr>
          </p:pic>
          <p:pic>
            <p:nvPicPr>
              <p:cNvPr id="8" name="Picture 4">
                <a:extLst>
                  <a:ext uri="{FF2B5EF4-FFF2-40B4-BE49-F238E27FC236}">
                    <a16:creationId xmlns:a16="http://schemas.microsoft.com/office/drawing/2014/main" id="{36E88D4C-61C6-4747-ACBB-F06F28307C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45100" y="704011"/>
                <a:ext cx="3658897" cy="57039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715670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7856DC7B-AD3F-43EF-BE5C-5A196FA7F553}"/>
              </a:ext>
            </a:extLst>
          </p:cNvPr>
          <p:cNvGrpSpPr/>
          <p:nvPr/>
        </p:nvGrpSpPr>
        <p:grpSpPr>
          <a:xfrm>
            <a:off x="1892300" y="530133"/>
            <a:ext cx="8305800" cy="5442133"/>
            <a:chOff x="1892300" y="660400"/>
            <a:chExt cx="8305800" cy="54421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791DC09-3729-457C-8133-6A0B6D6D62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24" t="8900" r="26795" b="29199"/>
            <a:stretch/>
          </p:blipFill>
          <p:spPr>
            <a:xfrm>
              <a:off x="2890617" y="2413000"/>
              <a:ext cx="6300589" cy="368953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DF5DA20-735E-4F19-A2E1-FC00F082DF1B}"/>
                </a:ext>
              </a:extLst>
            </p:cNvPr>
            <p:cNvGrpSpPr/>
            <p:nvPr/>
          </p:nvGrpSpPr>
          <p:grpSpPr>
            <a:xfrm>
              <a:off x="1892300" y="660400"/>
              <a:ext cx="8305800" cy="1481185"/>
              <a:chOff x="2120900" y="653306"/>
              <a:chExt cx="8305800" cy="1481185"/>
            </a:xfrm>
          </p:grpSpPr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FDE0CD-3E31-4B29-AE2D-C37278B8551C}"/>
                  </a:ext>
                </a:extLst>
              </p:cNvPr>
              <p:cNvSpPr txBox="1"/>
              <p:nvPr/>
            </p:nvSpPr>
            <p:spPr>
              <a:xfrm>
                <a:off x="3043017" y="653306"/>
                <a:ext cx="60198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5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无需登录 一键上传</a:t>
                </a:r>
                <a:endParaRPr lang="en-US" altLang="zh-CN" sz="5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TextBox 8">
                <a:extLst>
                  <a:ext uri="{FF2B5EF4-FFF2-40B4-BE49-F238E27FC236}">
                    <a16:creationId xmlns:a16="http://schemas.microsoft.com/office/drawing/2014/main" id="{BD0F95E3-25DE-42A4-8769-91E8250FD9EB}"/>
                  </a:ext>
                </a:extLst>
              </p:cNvPr>
              <p:cNvSpPr txBox="1"/>
              <p:nvPr/>
            </p:nvSpPr>
            <p:spPr>
              <a:xfrm>
                <a:off x="2120900" y="1727200"/>
                <a:ext cx="8305800" cy="407291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222222"/>
                    </a:solidFill>
                    <a:latin typeface="Microsoft YaHei"/>
                    <a:ea typeface="Microsoft YaHei"/>
                  </a:rPr>
                  <a:t>支持批量上传，满足一次性多文件需求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6173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40AB9BD-A48E-48D9-9C14-63276B8D3422}"/>
              </a:ext>
            </a:extLst>
          </p:cNvPr>
          <p:cNvSpPr txBox="1"/>
          <p:nvPr/>
        </p:nvSpPr>
        <p:spPr>
          <a:xfrm>
            <a:off x="977900" y="431800"/>
            <a:ext cx="670061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sz="9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8A59B5-85F8-4056-86B1-C4FDEEDA5451}"/>
              </a:ext>
            </a:extLst>
          </p:cNvPr>
          <p:cNvSpPr txBox="1"/>
          <p:nvPr/>
        </p:nvSpPr>
        <p:spPr>
          <a:xfrm>
            <a:off x="5930900" y="3245009"/>
            <a:ext cx="583942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030806-2304-41DA-8CC8-E7D1E4000756}"/>
              </a:ext>
            </a:extLst>
          </p:cNvPr>
          <p:cNvSpPr txBox="1"/>
          <p:nvPr/>
        </p:nvSpPr>
        <p:spPr>
          <a:xfrm>
            <a:off x="1130300" y="2565400"/>
            <a:ext cx="5885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支持最多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天的临时存储，自定义设置文件有效期限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560668-6F48-43AB-B626-816FC4C222A3}"/>
              </a:ext>
            </a:extLst>
          </p:cNvPr>
          <p:cNvSpPr txBox="1"/>
          <p:nvPr/>
        </p:nvSpPr>
        <p:spPr>
          <a:xfrm>
            <a:off x="6159500" y="5461000"/>
            <a:ext cx="5885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最大文件限制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，轻量级文印店神器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6C600B-098D-43E9-8F38-8963041E3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699" y="1157443"/>
            <a:ext cx="5257801" cy="880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1252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FFE309C-EB4A-4C7E-BAEC-3E2CE56E9DF8}"/>
              </a:ext>
            </a:extLst>
          </p:cNvPr>
          <p:cNvSpPr txBox="1"/>
          <p:nvPr/>
        </p:nvSpPr>
        <p:spPr>
          <a:xfrm>
            <a:off x="0" y="508000"/>
            <a:ext cx="11468100" cy="1069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自定义提取码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加密验证码与分享码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D20DA3-E5D3-49EF-B741-87207B364A0D}"/>
              </a:ext>
            </a:extLst>
          </p:cNvPr>
          <p:cNvSpPr txBox="1"/>
          <p:nvPr/>
        </p:nvSpPr>
        <p:spPr>
          <a:xfrm>
            <a:off x="2890617" y="1803400"/>
            <a:ext cx="57757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222222"/>
                </a:solidFill>
                <a:latin typeface="Microsoft YaHei"/>
                <a:ea typeface="Microsoft YaHei"/>
              </a:rPr>
              <a:t>方便记忆，注重隐私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4D613B-DFEF-4C6D-8274-37F8C23A2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3479800"/>
            <a:ext cx="5121084" cy="1889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A30BC3-2F3F-400E-B81D-2C9EA9C761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" t="2249"/>
          <a:stretch/>
        </p:blipFill>
        <p:spPr>
          <a:xfrm>
            <a:off x="5466302" y="4313443"/>
            <a:ext cx="5972822" cy="1889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A8163BC-7ED7-4DBA-A04B-361207DAB2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4" t="10948" r="5571" b="12412"/>
          <a:stretch/>
        </p:blipFill>
        <p:spPr>
          <a:xfrm>
            <a:off x="5466302" y="2413000"/>
            <a:ext cx="5972822" cy="19004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1415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3855D5E-5A4F-49A1-8595-E236F0AFD664}"/>
              </a:ext>
            </a:extLst>
          </p:cNvPr>
          <p:cNvGrpSpPr/>
          <p:nvPr/>
        </p:nvGrpSpPr>
        <p:grpSpPr>
          <a:xfrm>
            <a:off x="1624163" y="2060483"/>
            <a:ext cx="8308674" cy="2381433"/>
            <a:chOff x="1624163" y="2300422"/>
            <a:chExt cx="8308674" cy="2381433"/>
          </a:xfrm>
        </p:grpSpPr>
        <p:sp>
          <p:nvSpPr>
            <p:cNvPr id="26" name="TextBox 7">
              <a:extLst>
                <a:ext uri="{FF2B5EF4-FFF2-40B4-BE49-F238E27FC236}">
                  <a16:creationId xmlns:a16="http://schemas.microsoft.com/office/drawing/2014/main" id="{55B2AF74-8440-4C28-9E64-F47D92196080}"/>
                </a:ext>
              </a:extLst>
            </p:cNvPr>
            <p:cNvSpPr txBox="1"/>
            <p:nvPr/>
          </p:nvSpPr>
          <p:spPr>
            <a:xfrm>
              <a:off x="1876389" y="2300422"/>
              <a:ext cx="7470473" cy="789190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latinLnBrk="1">
                <a:lnSpc>
                  <a:spcPct val="116199"/>
                </a:lnSpc>
              </a:pPr>
              <a:r>
                <a:rPr lang="zh-CN" altLang="en-US" sz="4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探索更多应用场景</a:t>
              </a:r>
              <a:endParaRPr 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BBF473BA-0BEC-4937-84D4-58B9E5BB9936}"/>
                </a:ext>
              </a:extLst>
            </p:cNvPr>
            <p:cNvSpPr txBox="1"/>
            <p:nvPr/>
          </p:nvSpPr>
          <p:spPr>
            <a:xfrm>
              <a:off x="1624163" y="3812899"/>
              <a:ext cx="8308674" cy="868956"/>
            </a:xfrm>
            <a:prstGeom prst="rect">
              <a:avLst/>
            </a:prstGeom>
          </p:spPr>
          <p:txBody>
            <a:bodyPr wrap="square" lIns="0" tIns="0" rIns="0" bIns="0" rtlCol="0" anchor="ctr">
              <a:spAutoFit/>
            </a:bodyPr>
            <a:lstStyle/>
            <a:p>
              <a:pPr algn="ctr" latinLnBrk="1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数据转移、提交文案、资源分享甚至隔空表白</a:t>
              </a:r>
              <a:endParaRPr lang="en-US" altLang="zh-CN" sz="2000" dirty="0">
                <a:solidFill>
                  <a:srgbClr val="222222"/>
                </a:solidFill>
                <a:latin typeface="Microsoft YaHei"/>
                <a:ea typeface="Microsoft YaHei"/>
              </a:endParaRPr>
            </a:p>
            <a:p>
              <a:pPr algn="ctr" latinLnBrk="1"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更多的使用方法等待你的开发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510847B-2F25-4436-B26B-945C0159F5C0}"/>
                </a:ext>
              </a:extLst>
            </p:cNvPr>
            <p:cNvSpPr txBox="1"/>
            <p:nvPr/>
          </p:nvSpPr>
          <p:spPr>
            <a:xfrm>
              <a:off x="2889828" y="3412789"/>
              <a:ext cx="577734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寝室</a:t>
              </a:r>
              <a:r>
                <a:rPr lang="en-US" altLang="zh-CN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/</a:t>
              </a:r>
              <a:r>
                <a:rPr lang="zh-CN" altLang="en-US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教室</a:t>
              </a:r>
              <a:r>
                <a:rPr lang="en-US" altLang="zh-CN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/</a:t>
              </a:r>
              <a:r>
                <a:rPr lang="zh-CN" altLang="en-US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图书馆</a:t>
              </a:r>
              <a:r>
                <a:rPr lang="en-US" altLang="zh-CN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/</a:t>
              </a:r>
              <a:r>
                <a:rPr lang="zh-CN" altLang="en-US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文印店</a:t>
              </a:r>
              <a:r>
                <a:rPr lang="en-US" altLang="zh-CN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/</a:t>
              </a:r>
              <a:r>
                <a:rPr lang="zh-CN" altLang="en-US" sz="2000" dirty="0">
                  <a:solidFill>
                    <a:srgbClr val="222222"/>
                  </a:solidFill>
                  <a:latin typeface="Microsoft YaHei"/>
                  <a:ea typeface="Microsoft YaHei"/>
                </a:rPr>
                <a:t>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245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2287FCC-569B-4394-A640-F95C25143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09" y="2035247"/>
            <a:ext cx="5236581" cy="395915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E90AD9C-3E77-4A92-8BA7-7DCF13FDAC8B}"/>
              </a:ext>
            </a:extLst>
          </p:cNvPr>
          <p:cNvSpPr txBox="1"/>
          <p:nvPr/>
        </p:nvSpPr>
        <p:spPr>
          <a:xfrm>
            <a:off x="0" y="812800"/>
            <a:ext cx="11468100" cy="1069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此刻，放松一下</a:t>
            </a:r>
          </a:p>
        </p:txBody>
      </p:sp>
    </p:spTree>
    <p:extLst>
      <p:ext uri="{BB962C8B-B14F-4D97-AF65-F5344CB8AC3E}">
        <p14:creationId xmlns:p14="http://schemas.microsoft.com/office/powerpoint/2010/main" val="38597838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3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126</Words>
  <Application>Microsoft Office PowerPoint</Application>
  <PresentationFormat>自定义</PresentationFormat>
  <Paragraphs>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</dc:creator>
  <cp:lastModifiedBy>程 茜</cp:lastModifiedBy>
  <cp:revision>35</cp:revision>
  <dcterms:created xsi:type="dcterms:W3CDTF">2006-08-16T00:00:00Z</dcterms:created>
  <dcterms:modified xsi:type="dcterms:W3CDTF">2020-10-20T15:19:26Z</dcterms:modified>
</cp:coreProperties>
</file>