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 子白" initials="林" lastIdx="1" clrIdx="0">
    <p:extLst>
      <p:ext uri="{19B8F6BF-5375-455C-9EA6-DF929625EA0E}">
        <p15:presenceInfo xmlns:p15="http://schemas.microsoft.com/office/powerpoint/2012/main" userId="6df1c7c030ce30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5855"/>
    <a:srgbClr val="C4B2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1" autoAdjust="0"/>
    <p:restoredTop sz="94660"/>
  </p:normalViewPr>
  <p:slideViewPr>
    <p:cSldViewPr snapToGrid="0">
      <p:cViewPr>
        <p:scale>
          <a:sx n="75" d="100"/>
          <a:sy n="75" d="100"/>
        </p:scale>
        <p:origin x="2835" y="16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9-07T19:46:15.352" idx="1">
    <p:pos x="5557" y="-925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CA14-E978-429B-A932-6070D5F4DA6D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756B-C7AD-48C4-B81B-C2F295F0A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20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CA14-E978-429B-A932-6070D5F4DA6D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756B-C7AD-48C4-B81B-C2F295F0A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06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CA14-E978-429B-A932-6070D5F4DA6D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756B-C7AD-48C4-B81B-C2F295F0A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148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CA14-E978-429B-A932-6070D5F4DA6D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756B-C7AD-48C4-B81B-C2F295F0A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98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CA14-E978-429B-A932-6070D5F4DA6D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756B-C7AD-48C4-B81B-C2F295F0A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95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CA14-E978-429B-A932-6070D5F4DA6D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756B-C7AD-48C4-B81B-C2F295F0A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543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CA14-E978-429B-A932-6070D5F4DA6D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756B-C7AD-48C4-B81B-C2F295F0A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82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CA14-E978-429B-A932-6070D5F4DA6D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756B-C7AD-48C4-B81B-C2F295F0A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01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CA14-E978-429B-A932-6070D5F4DA6D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756B-C7AD-48C4-B81B-C2F295F0A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69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CA14-E978-429B-A932-6070D5F4DA6D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756B-C7AD-48C4-B81B-C2F295F0A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824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8CA14-E978-429B-A932-6070D5F4DA6D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6756B-C7AD-48C4-B81B-C2F295F0A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210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8CA14-E978-429B-A932-6070D5F4DA6D}" type="datetimeFigureOut">
              <a:rPr lang="zh-CN" altLang="en-US" smtClean="0"/>
              <a:t>2020/9/7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6756B-C7AD-48C4-B81B-C2F295F0A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66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comments" Target="../comments/commen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317AA8F1-606C-4CA0-AE9D-7D47BBE8B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73" y="341293"/>
            <a:ext cx="2506202" cy="2042553"/>
          </a:xfrm>
          <a:prstGeom prst="rect">
            <a:avLst/>
          </a:prstGeom>
        </p:spPr>
      </p:pic>
      <p:sp>
        <p:nvSpPr>
          <p:cNvPr id="40" name="直角三角形 39">
            <a:extLst>
              <a:ext uri="{FF2B5EF4-FFF2-40B4-BE49-F238E27FC236}">
                <a16:creationId xmlns:a16="http://schemas.microsoft.com/office/drawing/2014/main" id="{499CFE61-8820-4F60-BE51-87DFCF1E5678}"/>
              </a:ext>
            </a:extLst>
          </p:cNvPr>
          <p:cNvSpPr/>
          <p:nvPr/>
        </p:nvSpPr>
        <p:spPr>
          <a:xfrm flipH="1">
            <a:off x="1852488" y="892888"/>
            <a:ext cx="1437490" cy="100363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直角三角形 37">
            <a:extLst>
              <a:ext uri="{FF2B5EF4-FFF2-40B4-BE49-F238E27FC236}">
                <a16:creationId xmlns:a16="http://schemas.microsoft.com/office/drawing/2014/main" id="{64E70884-9F1D-41C7-9FA5-943F5A080D1F}"/>
              </a:ext>
            </a:extLst>
          </p:cNvPr>
          <p:cNvSpPr/>
          <p:nvPr/>
        </p:nvSpPr>
        <p:spPr>
          <a:xfrm>
            <a:off x="441959" y="910790"/>
            <a:ext cx="1349141" cy="100363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FCF32D0-CD10-4156-9751-702D324E0856}"/>
              </a:ext>
            </a:extLst>
          </p:cNvPr>
          <p:cNvSpPr/>
          <p:nvPr/>
        </p:nvSpPr>
        <p:spPr>
          <a:xfrm>
            <a:off x="76199" y="1889626"/>
            <a:ext cx="3524251" cy="1737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斜纹 1">
            <a:extLst>
              <a:ext uri="{FF2B5EF4-FFF2-40B4-BE49-F238E27FC236}">
                <a16:creationId xmlns:a16="http://schemas.microsoft.com/office/drawing/2014/main" id="{859BE79D-BBA2-4B02-AEF1-1B43F36A81E3}"/>
              </a:ext>
            </a:extLst>
          </p:cNvPr>
          <p:cNvSpPr/>
          <p:nvPr/>
        </p:nvSpPr>
        <p:spPr>
          <a:xfrm>
            <a:off x="1817875" y="33183"/>
            <a:ext cx="2674115" cy="1936377"/>
          </a:xfrm>
          <a:prstGeom prst="diagStripe">
            <a:avLst>
              <a:gd name="adj" fmla="val 93611"/>
            </a:avLst>
          </a:prstGeom>
          <a:solidFill>
            <a:srgbClr val="5C5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BD06D4-05AE-4D9E-853D-80943EF28F1D}"/>
              </a:ext>
            </a:extLst>
          </p:cNvPr>
          <p:cNvSpPr/>
          <p:nvPr/>
        </p:nvSpPr>
        <p:spPr>
          <a:xfrm>
            <a:off x="1759321" y="1893570"/>
            <a:ext cx="111489" cy="1733340"/>
          </a:xfrm>
          <a:prstGeom prst="rect">
            <a:avLst/>
          </a:prstGeom>
          <a:solidFill>
            <a:srgbClr val="5C5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01FF608C-0304-4F5C-AF9E-5FD6CD3028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07" t="9671" r="6364" b="10439"/>
          <a:stretch/>
        </p:blipFill>
        <p:spPr>
          <a:xfrm>
            <a:off x="1916023" y="1914429"/>
            <a:ext cx="2807319" cy="17921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ADEFED6-A54B-4F16-A167-DB62E6B5F25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82" r="12586"/>
          <a:stretch/>
        </p:blipFill>
        <p:spPr>
          <a:xfrm>
            <a:off x="636429" y="1984060"/>
            <a:ext cx="1085856" cy="2155031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E7A46AD1-65C7-482E-BE38-893FE6BD9746}"/>
              </a:ext>
            </a:extLst>
          </p:cNvPr>
          <p:cNvSpPr/>
          <p:nvPr/>
        </p:nvSpPr>
        <p:spPr>
          <a:xfrm>
            <a:off x="1191639" y="-75751"/>
            <a:ext cx="118187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rgbClr val="5C58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Enroll</a:t>
            </a:r>
            <a:endParaRPr lang="zh-CN" altLang="en-US" sz="2800" b="0" cap="none" spc="0" dirty="0">
              <a:ln w="0"/>
              <a:solidFill>
                <a:srgbClr val="5C585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FD1CDBFA-9528-405B-A08F-DBC6AFDAD8E1}"/>
              </a:ext>
            </a:extLst>
          </p:cNvPr>
          <p:cNvSpPr/>
          <p:nvPr/>
        </p:nvSpPr>
        <p:spPr>
          <a:xfrm>
            <a:off x="-95303" y="1503886"/>
            <a:ext cx="12869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rgbClr val="5C58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Mobile</a:t>
            </a:r>
            <a:endParaRPr lang="zh-CN" altLang="en-US" sz="2800" b="0" cap="none" spc="0" dirty="0">
              <a:ln w="0"/>
              <a:solidFill>
                <a:srgbClr val="5C585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5E840B4-F358-418C-88FD-EB51D3FD4F0B}"/>
              </a:ext>
            </a:extLst>
          </p:cNvPr>
          <p:cNvSpPr/>
          <p:nvPr/>
        </p:nvSpPr>
        <p:spPr>
          <a:xfrm>
            <a:off x="2473939" y="1424411"/>
            <a:ext cx="12869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2800" b="0" cap="none" spc="0" dirty="0">
                <a:ln w="0"/>
                <a:solidFill>
                  <a:srgbClr val="5C585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BOX</a:t>
            </a:r>
            <a:endParaRPr lang="zh-CN" altLang="en-US" sz="2800" b="0" cap="none" spc="0" dirty="0">
              <a:ln w="0"/>
              <a:solidFill>
                <a:srgbClr val="5C585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斜纹 36">
            <a:extLst>
              <a:ext uri="{FF2B5EF4-FFF2-40B4-BE49-F238E27FC236}">
                <a16:creationId xmlns:a16="http://schemas.microsoft.com/office/drawing/2014/main" id="{1EA95456-35BD-4CA7-9FAD-91AA38414927}"/>
              </a:ext>
            </a:extLst>
          </p:cNvPr>
          <p:cNvSpPr/>
          <p:nvPr/>
        </p:nvSpPr>
        <p:spPr>
          <a:xfrm flipH="1">
            <a:off x="-840341" y="47683"/>
            <a:ext cx="2674115" cy="1936377"/>
          </a:xfrm>
          <a:prstGeom prst="diagStripe">
            <a:avLst>
              <a:gd name="adj" fmla="val 93611"/>
            </a:avLst>
          </a:prstGeom>
          <a:solidFill>
            <a:srgbClr val="5C58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347C6F4E-23C8-4A71-9B9F-6B510478C2F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4" r="62478"/>
          <a:stretch/>
        </p:blipFill>
        <p:spPr>
          <a:xfrm>
            <a:off x="-479849" y="1984059"/>
            <a:ext cx="1015309" cy="215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88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3</Words>
  <Application>Microsoft Office PowerPoint</Application>
  <PresentationFormat>自定义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林 子白</dc:creator>
  <cp:lastModifiedBy>林 子白</cp:lastModifiedBy>
  <cp:revision>9</cp:revision>
  <dcterms:created xsi:type="dcterms:W3CDTF">2019-12-19T14:24:45Z</dcterms:created>
  <dcterms:modified xsi:type="dcterms:W3CDTF">2020-09-07T12:47:38Z</dcterms:modified>
</cp:coreProperties>
</file>