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45978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 子白" initials="林" lastIdx="1" clrIdx="0">
    <p:extLst>
      <p:ext uri="{19B8F6BF-5375-455C-9EA6-DF929625EA0E}">
        <p15:presenceInfo xmlns:p15="http://schemas.microsoft.com/office/powerpoint/2012/main" userId="6df1c7c030ce30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9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7T19:46:15.352" idx="1">
    <p:pos x="5557" y="-925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7474" y="589241"/>
            <a:ext cx="6344841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7474" y="1891070"/>
            <a:ext cx="6344841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CA14-E978-429B-A932-6070D5F4DA6D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56B-C7AD-48C4-B81B-C2F295F0A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00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CA14-E978-429B-A932-6070D5F4DA6D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56B-C7AD-48C4-B81B-C2F295F0A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4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4036" y="191691"/>
            <a:ext cx="1824142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610" y="191691"/>
            <a:ext cx="5366678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CA14-E978-429B-A932-6070D5F4DA6D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56B-C7AD-48C4-B81B-C2F295F0A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5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CA14-E978-429B-A932-6070D5F4DA6D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56B-C7AD-48C4-B81B-C2F295F0A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91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204" y="897613"/>
            <a:ext cx="729656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204" y="2409468"/>
            <a:ext cx="729656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CA14-E978-429B-A932-6070D5F4DA6D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56B-C7AD-48C4-B81B-C2F295F0A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22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610" y="958453"/>
            <a:ext cx="3595410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768" y="958453"/>
            <a:ext cx="3595410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CA14-E978-429B-A932-6070D5F4DA6D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56B-C7AD-48C4-B81B-C2F295F0A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84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12" y="191691"/>
            <a:ext cx="7296567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712" y="882610"/>
            <a:ext cx="357888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712" y="1315164"/>
            <a:ext cx="3578887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768" y="882610"/>
            <a:ext cx="3596512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82768" y="1315164"/>
            <a:ext cx="3596512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CA14-E978-429B-A932-6070D5F4DA6D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56B-C7AD-48C4-B81B-C2F295F0A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60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CA14-E978-429B-A932-6070D5F4DA6D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56B-C7AD-48C4-B81B-C2F295F0A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18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CA14-E978-429B-A932-6070D5F4DA6D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56B-C7AD-48C4-B81B-C2F295F0A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94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12" y="240030"/>
            <a:ext cx="272850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512" y="518398"/>
            <a:ext cx="4282768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712" y="1080135"/>
            <a:ext cx="272850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CA14-E978-429B-A932-6070D5F4DA6D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56B-C7AD-48C4-B81B-C2F295F0A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1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12" y="240030"/>
            <a:ext cx="272850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96512" y="518398"/>
            <a:ext cx="4282768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712" y="1080135"/>
            <a:ext cx="272850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CA14-E978-429B-A932-6070D5F4DA6D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56B-C7AD-48C4-B81B-C2F295F0A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63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611" y="191691"/>
            <a:ext cx="729656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611" y="958453"/>
            <a:ext cx="729656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1611" y="3337084"/>
            <a:ext cx="19034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8CA14-E978-429B-A932-6070D5F4DA6D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2305" y="3337084"/>
            <a:ext cx="285517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74725" y="3337084"/>
            <a:ext cx="19034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6756B-C7AD-48C4-B81B-C2F295F0A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05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DE70D4-1A49-4728-8614-68B2AB5E7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94" y="558165"/>
            <a:ext cx="3048000" cy="24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8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子白</dc:creator>
  <cp:lastModifiedBy>林 子白</cp:lastModifiedBy>
  <cp:revision>4</cp:revision>
  <dcterms:created xsi:type="dcterms:W3CDTF">2019-12-19T14:24:45Z</dcterms:created>
  <dcterms:modified xsi:type="dcterms:W3CDTF">2020-09-07T11:58:53Z</dcterms:modified>
</cp:coreProperties>
</file>